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5"/>
  </p:notesMasterIdLst>
  <p:sldIdLst>
    <p:sldId id="416" r:id="rId3"/>
    <p:sldId id="258" r:id="rId4"/>
    <p:sldId id="265" r:id="rId5"/>
    <p:sldId id="392" r:id="rId6"/>
    <p:sldId id="408" r:id="rId7"/>
    <p:sldId id="327" r:id="rId8"/>
    <p:sldId id="270" r:id="rId9"/>
    <p:sldId id="328" r:id="rId10"/>
    <p:sldId id="260" r:id="rId11"/>
    <p:sldId id="338" r:id="rId12"/>
    <p:sldId id="269" r:id="rId13"/>
    <p:sldId id="329" r:id="rId14"/>
    <p:sldId id="330" r:id="rId15"/>
    <p:sldId id="263" r:id="rId16"/>
    <p:sldId id="339" r:id="rId17"/>
    <p:sldId id="331" r:id="rId18"/>
    <p:sldId id="267" r:id="rId19"/>
    <p:sldId id="391" r:id="rId20"/>
    <p:sldId id="316" r:id="rId21"/>
    <p:sldId id="332" r:id="rId22"/>
    <p:sldId id="393" r:id="rId23"/>
    <p:sldId id="340" r:id="rId24"/>
    <p:sldId id="394" r:id="rId25"/>
    <p:sldId id="335" r:id="rId26"/>
    <p:sldId id="396" r:id="rId27"/>
    <p:sldId id="336" r:id="rId28"/>
    <p:sldId id="397" r:id="rId29"/>
    <p:sldId id="401" r:id="rId30"/>
    <p:sldId id="402" r:id="rId31"/>
    <p:sldId id="342" r:id="rId32"/>
    <p:sldId id="288" r:id="rId33"/>
    <p:sldId id="289" r:id="rId34"/>
    <p:sldId id="337" r:id="rId35"/>
    <p:sldId id="343" r:id="rId36"/>
    <p:sldId id="344" r:id="rId37"/>
    <p:sldId id="354" r:id="rId38"/>
    <p:sldId id="355" r:id="rId39"/>
    <p:sldId id="356" r:id="rId40"/>
    <p:sldId id="404" r:id="rId41"/>
    <p:sldId id="357" r:id="rId42"/>
    <p:sldId id="286" r:id="rId43"/>
    <p:sldId id="345" r:id="rId44"/>
    <p:sldId id="405" r:id="rId45"/>
    <p:sldId id="294" r:id="rId46"/>
    <p:sldId id="358" r:id="rId47"/>
    <p:sldId id="406" r:id="rId48"/>
    <p:sldId id="359" r:id="rId49"/>
    <p:sldId id="360" r:id="rId50"/>
    <p:sldId id="361" r:id="rId51"/>
    <p:sldId id="287" r:id="rId52"/>
    <p:sldId id="363" r:id="rId53"/>
    <p:sldId id="364" r:id="rId54"/>
    <p:sldId id="365" r:id="rId55"/>
    <p:sldId id="366" r:id="rId56"/>
    <p:sldId id="362" r:id="rId57"/>
    <p:sldId id="292" r:id="rId58"/>
    <p:sldId id="300" r:id="rId59"/>
    <p:sldId id="301" r:id="rId60"/>
    <p:sldId id="368" r:id="rId61"/>
    <p:sldId id="369" r:id="rId62"/>
    <p:sldId id="370" r:id="rId63"/>
    <p:sldId id="371" r:id="rId64"/>
    <p:sldId id="382" r:id="rId65"/>
    <p:sldId id="373" r:id="rId66"/>
    <p:sldId id="374" r:id="rId67"/>
    <p:sldId id="375" r:id="rId68"/>
    <p:sldId id="403" r:id="rId69"/>
    <p:sldId id="377" r:id="rId70"/>
    <p:sldId id="379" r:id="rId71"/>
    <p:sldId id="302" r:id="rId72"/>
    <p:sldId id="296" r:id="rId73"/>
    <p:sldId id="383" r:id="rId74"/>
    <p:sldId id="384" r:id="rId75"/>
    <p:sldId id="385" r:id="rId76"/>
    <p:sldId id="320" r:id="rId77"/>
    <p:sldId id="266" r:id="rId78"/>
    <p:sldId id="274" r:id="rId79"/>
    <p:sldId id="271" r:id="rId80"/>
    <p:sldId id="273" r:id="rId81"/>
    <p:sldId id="317" r:id="rId82"/>
    <p:sldId id="275" r:id="rId83"/>
    <p:sldId id="276" r:id="rId84"/>
    <p:sldId id="277" r:id="rId85"/>
    <p:sldId id="410" r:id="rId86"/>
    <p:sldId id="413" r:id="rId87"/>
    <p:sldId id="414" r:id="rId88"/>
    <p:sldId id="313" r:id="rId89"/>
    <p:sldId id="314" r:id="rId90"/>
    <p:sldId id="409" r:id="rId91"/>
    <p:sldId id="407" r:id="rId92"/>
    <p:sldId id="306" r:id="rId93"/>
    <p:sldId id="417" r:id="rId9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11E9"/>
    <a:srgbClr val="DB46F4"/>
    <a:srgbClr val="FCA2FC"/>
    <a:srgbClr val="FCA570"/>
    <a:srgbClr val="F94DF9"/>
    <a:srgbClr val="FA8238"/>
    <a:srgbClr val="ED7D31"/>
    <a:srgbClr val="575555"/>
    <a:srgbClr val="3E3C3C"/>
    <a:srgbClr val="4442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69" autoAdjust="0"/>
    <p:restoredTop sz="94434" autoAdjust="0"/>
  </p:normalViewPr>
  <p:slideViewPr>
    <p:cSldViewPr snapToGrid="0" showGuides="1">
      <p:cViewPr>
        <p:scale>
          <a:sx n="66" d="100"/>
          <a:sy n="66" d="100"/>
        </p:scale>
        <p:origin x="1614" y="82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3" d="100"/>
        <a:sy n="73" d="100"/>
      </p:scale>
      <p:origin x="0" y="-653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notesMaster" Target="notesMasters/notesMaster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874999999999999E-2"/>
          <c:y val="5.1562487312380091E-2"/>
          <c:w val="0.93125000000000002"/>
          <c:h val="0.89687502537523978"/>
        </c:manualLayout>
      </c:layout>
      <c:barChart>
        <c:barDir val="bar"/>
        <c:grouping val="stacked"/>
        <c:varyColors val="0"/>
        <c:ser>
          <c:idx val="0"/>
          <c:order val="0"/>
          <c:tx>
            <c:strRef>
              <c:f>Sheet1!$B$1</c:f>
              <c:strCache>
                <c:ptCount val="1"/>
                <c:pt idx="0">
                  <c:v>Series 1</c:v>
                </c:pt>
              </c:strCache>
            </c:strRef>
          </c:tx>
          <c:spPr>
            <a:solidFill>
              <a:schemeClr val="bg1">
                <a:lumMod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EEE-4021-B537-F4D6924EF338}"/>
            </c:ext>
          </c:extLst>
        </c:ser>
        <c:ser>
          <c:idx val="1"/>
          <c:order val="1"/>
          <c:tx>
            <c:strRef>
              <c:f>Sheet1!$C$1</c:f>
              <c:strCache>
                <c:ptCount val="1"/>
                <c:pt idx="0">
                  <c:v>Series 2</c:v>
                </c:pt>
              </c:strCache>
            </c:strRef>
          </c:tx>
          <c:spPr>
            <a:solidFill>
              <a:schemeClr val="bg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EEE-4021-B537-F4D6924EF338}"/>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7EEE-4021-B537-F4D6924EF338}"/>
            </c:ext>
          </c:extLst>
        </c:ser>
        <c:dLbls>
          <c:showLegendKey val="0"/>
          <c:showVal val="0"/>
          <c:showCatName val="0"/>
          <c:showSerName val="0"/>
          <c:showPercent val="0"/>
          <c:showBubbleSize val="0"/>
        </c:dLbls>
        <c:gapWidth val="150"/>
        <c:overlap val="100"/>
        <c:axId val="1345623472"/>
        <c:axId val="1345628912"/>
      </c:barChart>
      <c:catAx>
        <c:axId val="1345623472"/>
        <c:scaling>
          <c:orientation val="minMax"/>
        </c:scaling>
        <c:delete val="1"/>
        <c:axPos val="l"/>
        <c:numFmt formatCode="General" sourceLinked="1"/>
        <c:majorTickMark val="none"/>
        <c:minorTickMark val="none"/>
        <c:tickLblPos val="nextTo"/>
        <c:crossAx val="1345628912"/>
        <c:crosses val="autoZero"/>
        <c:auto val="1"/>
        <c:lblAlgn val="ctr"/>
        <c:lblOffset val="100"/>
        <c:noMultiLvlLbl val="0"/>
      </c:catAx>
      <c:valAx>
        <c:axId val="1345628912"/>
        <c:scaling>
          <c:orientation val="minMax"/>
        </c:scaling>
        <c:delete val="1"/>
        <c:axPos val="b"/>
        <c:majorGridlines>
          <c:spPr>
            <a:ln w="9525" cap="flat" cmpd="sng" algn="ctr">
              <a:solidFill>
                <a:schemeClr val="bg1">
                  <a:alpha val="36000"/>
                </a:schemeClr>
              </a:solidFill>
              <a:round/>
            </a:ln>
            <a:effectLst/>
          </c:spPr>
        </c:majorGridlines>
        <c:numFmt formatCode="General" sourceLinked="1"/>
        <c:majorTickMark val="none"/>
        <c:minorTickMark val="none"/>
        <c:tickLblPos val="nextTo"/>
        <c:crossAx val="1345623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8D5861-5212-4107-993C-02D5014A23F8}" type="datetimeFigureOut">
              <a:rPr lang="id-ID" smtClean="0"/>
              <a:t>25/08/2018</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DB627-54E0-4C0A-B729-BB4E1985E6F4}" type="slidenum">
              <a:rPr lang="id-ID" smtClean="0"/>
              <a:t>‹#›</a:t>
            </a:fld>
            <a:endParaRPr lang="id-ID"/>
          </a:p>
        </p:txBody>
      </p:sp>
    </p:spTree>
    <p:extLst>
      <p:ext uri="{BB962C8B-B14F-4D97-AF65-F5344CB8AC3E}">
        <p14:creationId xmlns:p14="http://schemas.microsoft.com/office/powerpoint/2010/main" val="1611129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C4D07A4-7502-49E9-AC73-E3C09442A27B}" type="datetimeFigureOut">
              <a:rPr lang="id-ID" smtClean="0"/>
              <a:t>25/08/2018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D03BFFD3-247E-430B-9593-6ABE8DCA2B29}" type="slidenum">
              <a:rPr lang="id-ID" smtClean="0"/>
              <a:t>‹#›</a:t>
            </a:fld>
            <a:endParaRPr lang="id-ID"/>
          </a:p>
        </p:txBody>
      </p:sp>
      <p:sp>
        <p:nvSpPr>
          <p:cNvPr id="7" name="Rectangle 6"/>
          <p:cNvSpPr/>
          <p:nvPr userDrawn="1"/>
        </p:nvSpPr>
        <p:spPr>
          <a:xfrm>
            <a:off x="2489200" y="3390900"/>
            <a:ext cx="7188200" cy="296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58072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C4D07A4-7502-49E9-AC73-E3C09442A27B}" type="datetimeFigureOut">
              <a:rPr lang="id-ID" smtClean="0"/>
              <a:t>25/08/2018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1136333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C4D07A4-7502-49E9-AC73-E3C09442A27B}" type="datetimeFigureOut">
              <a:rPr lang="id-ID" smtClean="0"/>
              <a:t>25/08/2018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2462440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73368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3764549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86740" y="534924"/>
            <a:ext cx="11018520" cy="5788152"/>
          </a:xfrm>
          <a:custGeom>
            <a:avLst/>
            <a:gdLst>
              <a:gd name="connsiteX0" fmla="*/ 0 w 11018520"/>
              <a:gd name="connsiteY0" fmla="*/ 0 h 5788152"/>
              <a:gd name="connsiteX1" fmla="*/ 11018520 w 11018520"/>
              <a:gd name="connsiteY1" fmla="*/ 0 h 5788152"/>
              <a:gd name="connsiteX2" fmla="*/ 11018520 w 11018520"/>
              <a:gd name="connsiteY2" fmla="*/ 5788152 h 5788152"/>
              <a:gd name="connsiteX3" fmla="*/ 0 w 11018520"/>
              <a:gd name="connsiteY3" fmla="*/ 5788152 h 5788152"/>
            </a:gdLst>
            <a:ahLst/>
            <a:cxnLst>
              <a:cxn ang="0">
                <a:pos x="connsiteX0" y="connsiteY0"/>
              </a:cxn>
              <a:cxn ang="0">
                <a:pos x="connsiteX1" y="connsiteY1"/>
              </a:cxn>
              <a:cxn ang="0">
                <a:pos x="connsiteX2" y="connsiteY2"/>
              </a:cxn>
              <a:cxn ang="0">
                <a:pos x="connsiteX3" y="connsiteY3"/>
              </a:cxn>
            </a:cxnLst>
            <a:rect l="l" t="t" r="r" b="b"/>
            <a:pathLst>
              <a:path w="11018520" h="5788152">
                <a:moveTo>
                  <a:pt x="0" y="0"/>
                </a:moveTo>
                <a:lnTo>
                  <a:pt x="11018520" y="0"/>
                </a:lnTo>
                <a:lnTo>
                  <a:pt x="11018520" y="5788152"/>
                </a:lnTo>
                <a:lnTo>
                  <a:pt x="0" y="5788152"/>
                </a:lnTo>
                <a:close/>
              </a:path>
            </a:pathLst>
          </a:custGeom>
        </p:spPr>
        <p:txBody>
          <a:bodyPr wrap="square">
            <a:noAutofit/>
          </a:bodyPr>
          <a:lstStyle/>
          <a:p>
            <a:endParaRPr lang="en-US"/>
          </a:p>
        </p:txBody>
      </p:sp>
    </p:spTree>
    <p:extLst>
      <p:ext uri="{BB962C8B-B14F-4D97-AF65-F5344CB8AC3E}">
        <p14:creationId xmlns:p14="http://schemas.microsoft.com/office/powerpoint/2010/main" val="3912595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995057" y="0"/>
            <a:ext cx="8196943" cy="6858000"/>
          </a:xfrm>
          <a:custGeom>
            <a:avLst/>
            <a:gdLst>
              <a:gd name="connsiteX0" fmla="*/ 0 w 8120743"/>
              <a:gd name="connsiteY0" fmla="*/ 0 h 6858000"/>
              <a:gd name="connsiteX1" fmla="*/ 8120743 w 8120743"/>
              <a:gd name="connsiteY1" fmla="*/ 0 h 6858000"/>
              <a:gd name="connsiteX2" fmla="*/ 8120743 w 8120743"/>
              <a:gd name="connsiteY2" fmla="*/ 6858000 h 6858000"/>
              <a:gd name="connsiteX3" fmla="*/ 0 w 81207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0743" h="6858000">
                <a:moveTo>
                  <a:pt x="0" y="0"/>
                </a:moveTo>
                <a:lnTo>
                  <a:pt x="8120743" y="0"/>
                </a:lnTo>
                <a:lnTo>
                  <a:pt x="8120743"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40237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121886" y="1606032"/>
            <a:ext cx="1724028" cy="1625262"/>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719696" y="1606033"/>
            <a:ext cx="1724027" cy="1625262"/>
          </a:xfrm>
          <a:custGeom>
            <a:avLst/>
            <a:gdLst>
              <a:gd name="connsiteX0" fmla="*/ 1384751 w 1724027"/>
              <a:gd name="connsiteY0" fmla="*/ 132614 h 1625262"/>
              <a:gd name="connsiteX1" fmla="*/ 1419260 w 1724027"/>
              <a:gd name="connsiteY1" fmla="*/ 157985 h 1625262"/>
              <a:gd name="connsiteX2" fmla="*/ 1482015 w 1724027"/>
              <a:gd name="connsiteY2" fmla="*/ 214707 h 1625262"/>
              <a:gd name="connsiteX3" fmla="*/ 1482015 w 1724027"/>
              <a:gd name="connsiteY3" fmla="*/ 1383249 h 1625262"/>
              <a:gd name="connsiteX4" fmla="*/ 313471 w 1724027"/>
              <a:gd name="connsiteY4" fmla="*/ 1383250 h 1625262"/>
              <a:gd name="connsiteX5" fmla="*/ 256749 w 1724027"/>
              <a:gd name="connsiteY5" fmla="*/ 1320495 h 1625262"/>
              <a:gd name="connsiteX6" fmla="*/ 231379 w 1724027"/>
              <a:gd name="connsiteY6" fmla="*/ 1285986 h 1625262"/>
              <a:gd name="connsiteX7" fmla="*/ 799030 w 1724027"/>
              <a:gd name="connsiteY7" fmla="*/ 446 h 1625262"/>
              <a:gd name="connsiteX8" fmla="*/ 885718 w 1724027"/>
              <a:gd name="connsiteY8" fmla="*/ 2126 h 1625262"/>
              <a:gd name="connsiteX9" fmla="*/ 1280935 w 1724027"/>
              <a:gd name="connsiteY9" fmla="*/ 136132 h 1625262"/>
              <a:gd name="connsiteX10" fmla="*/ 1313293 w 1724027"/>
              <a:gd name="connsiteY10" fmla="*/ 159921 h 1625262"/>
              <a:gd name="connsiteX11" fmla="*/ 159921 w 1724027"/>
              <a:gd name="connsiteY11" fmla="*/ 1313292 h 1625262"/>
              <a:gd name="connsiteX12" fmla="*/ 136133 w 1724027"/>
              <a:gd name="connsiteY12" fmla="*/ 1280935 h 1625262"/>
              <a:gd name="connsiteX13" fmla="*/ 242013 w 1724027"/>
              <a:gd name="connsiteY13" fmla="*/ 242013 h 1625262"/>
              <a:gd name="connsiteX14" fmla="*/ 799030 w 1724027"/>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7" h="1625262">
                <a:moveTo>
                  <a:pt x="1384751" y="132614"/>
                </a:moveTo>
                <a:lnTo>
                  <a:pt x="1419260" y="157985"/>
                </a:lnTo>
                <a:cubicBezTo>
                  <a:pt x="1440896" y="175631"/>
                  <a:pt x="1461847" y="194539"/>
                  <a:pt x="1482015" y="214707"/>
                </a:cubicBezTo>
                <a:cubicBezTo>
                  <a:pt x="1804698" y="537391"/>
                  <a:pt x="1804698"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8" y="2126"/>
                </a:cubicBezTo>
                <a:cubicBezTo>
                  <a:pt x="1024203" y="12053"/>
                  <a:pt x="1160664" y="56721"/>
                  <a:pt x="1280935" y="136132"/>
                </a:cubicBezTo>
                <a:lnTo>
                  <a:pt x="1313293" y="159921"/>
                </a:lnTo>
                <a:lnTo>
                  <a:pt x="159921" y="1313292"/>
                </a:lnTo>
                <a:lnTo>
                  <a:pt x="136133" y="1280935"/>
                </a:lnTo>
                <a:cubicBezTo>
                  <a:pt x="-75629" y="960211"/>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9357830" y="1606034"/>
            <a:ext cx="1724026" cy="1625261"/>
          </a:xfrm>
          <a:custGeom>
            <a:avLst/>
            <a:gdLst>
              <a:gd name="connsiteX0" fmla="*/ 1384749 w 1724026"/>
              <a:gd name="connsiteY0" fmla="*/ 132613 h 1625261"/>
              <a:gd name="connsiteX1" fmla="*/ 1419258 w 1724026"/>
              <a:gd name="connsiteY1" fmla="*/ 157984 h 1625261"/>
              <a:gd name="connsiteX2" fmla="*/ 1482013 w 1724026"/>
              <a:gd name="connsiteY2" fmla="*/ 214706 h 1625261"/>
              <a:gd name="connsiteX3" fmla="*/ 1482013 w 1724026"/>
              <a:gd name="connsiteY3" fmla="*/ 1383248 h 1625261"/>
              <a:gd name="connsiteX4" fmla="*/ 313471 w 1724026"/>
              <a:gd name="connsiteY4" fmla="*/ 1383249 h 1625261"/>
              <a:gd name="connsiteX5" fmla="*/ 256749 w 1724026"/>
              <a:gd name="connsiteY5" fmla="*/ 1320494 h 1625261"/>
              <a:gd name="connsiteX6" fmla="*/ 231378 w 1724026"/>
              <a:gd name="connsiteY6" fmla="*/ 1285985 h 1625261"/>
              <a:gd name="connsiteX7" fmla="*/ 799028 w 1724026"/>
              <a:gd name="connsiteY7" fmla="*/ 446 h 1625261"/>
              <a:gd name="connsiteX8" fmla="*/ 885717 w 1724026"/>
              <a:gd name="connsiteY8" fmla="*/ 2126 h 1625261"/>
              <a:gd name="connsiteX9" fmla="*/ 1280934 w 1724026"/>
              <a:gd name="connsiteY9" fmla="*/ 136131 h 1625261"/>
              <a:gd name="connsiteX10" fmla="*/ 1313291 w 1724026"/>
              <a:gd name="connsiteY10" fmla="*/ 159920 h 1625261"/>
              <a:gd name="connsiteX11" fmla="*/ 159920 w 1724026"/>
              <a:gd name="connsiteY11" fmla="*/ 1313291 h 1625261"/>
              <a:gd name="connsiteX12" fmla="*/ 136132 w 1724026"/>
              <a:gd name="connsiteY12" fmla="*/ 1280934 h 1625261"/>
              <a:gd name="connsiteX13" fmla="*/ 242013 w 1724026"/>
              <a:gd name="connsiteY13" fmla="*/ 242011 h 1625261"/>
              <a:gd name="connsiteX14" fmla="*/ 799028 w 1724026"/>
              <a:gd name="connsiteY14" fmla="*/ 446 h 162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6" h="1625261">
                <a:moveTo>
                  <a:pt x="1384749" y="132613"/>
                </a:moveTo>
                <a:lnTo>
                  <a:pt x="1419258" y="157984"/>
                </a:lnTo>
                <a:cubicBezTo>
                  <a:pt x="1440894" y="175630"/>
                  <a:pt x="1461845" y="194538"/>
                  <a:pt x="1482013" y="214706"/>
                </a:cubicBezTo>
                <a:cubicBezTo>
                  <a:pt x="1804697" y="537390"/>
                  <a:pt x="1804697" y="1060564"/>
                  <a:pt x="1482013" y="1383248"/>
                </a:cubicBezTo>
                <a:cubicBezTo>
                  <a:pt x="1159329" y="1705933"/>
                  <a:pt x="636155" y="1705933"/>
                  <a:pt x="313471" y="1383249"/>
                </a:cubicBezTo>
                <a:cubicBezTo>
                  <a:pt x="293303" y="1363081"/>
                  <a:pt x="274395" y="1342130"/>
                  <a:pt x="256749" y="1320494"/>
                </a:cubicBezTo>
                <a:lnTo>
                  <a:pt x="231378" y="1285985"/>
                </a:lnTo>
                <a:close/>
                <a:moveTo>
                  <a:pt x="799028" y="446"/>
                </a:moveTo>
                <a:cubicBezTo>
                  <a:pt x="827927" y="-502"/>
                  <a:pt x="856866" y="58"/>
                  <a:pt x="885717" y="2126"/>
                </a:cubicBezTo>
                <a:cubicBezTo>
                  <a:pt x="1024201" y="12052"/>
                  <a:pt x="1160662" y="56720"/>
                  <a:pt x="1280934" y="136131"/>
                </a:cubicBezTo>
                <a:lnTo>
                  <a:pt x="1313291" y="159920"/>
                </a:lnTo>
                <a:lnTo>
                  <a:pt x="159920" y="1313291"/>
                </a:lnTo>
                <a:lnTo>
                  <a:pt x="136132" y="1280934"/>
                </a:lnTo>
                <a:cubicBezTo>
                  <a:pt x="-75630" y="960209"/>
                  <a:pt x="-40337" y="524360"/>
                  <a:pt x="242013" y="242011"/>
                </a:cubicBezTo>
                <a:cubicBezTo>
                  <a:pt x="396422" y="87602"/>
                  <a:pt x="596738" y="7080"/>
                  <a:pt x="799028" y="446"/>
                </a:cubicBezTo>
                <a:close/>
              </a:path>
            </a:pathLst>
          </a:custGeom>
        </p:spPr>
        <p:txBody>
          <a:bodyPr wrap="square">
            <a:noAutofit/>
          </a:bodyPr>
          <a:lstStyle/>
          <a:p>
            <a:endParaRPr lang="en-US"/>
          </a:p>
        </p:txBody>
      </p:sp>
    </p:spTree>
    <p:extLst>
      <p:ext uri="{BB962C8B-B14F-4D97-AF65-F5344CB8AC3E}">
        <p14:creationId xmlns:p14="http://schemas.microsoft.com/office/powerpoint/2010/main" val="1859034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233071" y="1688648"/>
            <a:ext cx="3709533" cy="3497024"/>
          </a:xfrm>
          <a:custGeom>
            <a:avLst/>
            <a:gdLst>
              <a:gd name="connsiteX0" fmla="*/ 2979522 w 3709533"/>
              <a:gd name="connsiteY0" fmla="*/ 285342 h 3497024"/>
              <a:gd name="connsiteX1" fmla="*/ 3053774 w 3709533"/>
              <a:gd name="connsiteY1" fmla="*/ 339930 h 3497024"/>
              <a:gd name="connsiteX2" fmla="*/ 3188802 w 3709533"/>
              <a:gd name="connsiteY2" fmla="*/ 461977 h 3497024"/>
              <a:gd name="connsiteX3" fmla="*/ 3188802 w 3709533"/>
              <a:gd name="connsiteY3" fmla="*/ 2976293 h 3497024"/>
              <a:gd name="connsiteX4" fmla="*/ 674486 w 3709533"/>
              <a:gd name="connsiteY4" fmla="*/ 2976293 h 3497024"/>
              <a:gd name="connsiteX5" fmla="*/ 552439 w 3709533"/>
              <a:gd name="connsiteY5" fmla="*/ 2841265 h 3497024"/>
              <a:gd name="connsiteX6" fmla="*/ 497851 w 3709533"/>
              <a:gd name="connsiteY6" fmla="*/ 2767013 h 3497024"/>
              <a:gd name="connsiteX7" fmla="*/ 1756562 w 3709533"/>
              <a:gd name="connsiteY7" fmla="*/ 127 h 3497024"/>
              <a:gd name="connsiteX8" fmla="*/ 2756146 w 3709533"/>
              <a:gd name="connsiteY8" fmla="*/ 292912 h 3497024"/>
              <a:gd name="connsiteX9" fmla="*/ 2825769 w 3709533"/>
              <a:gd name="connsiteY9" fmla="*/ 344097 h 3497024"/>
              <a:gd name="connsiteX10" fmla="*/ 344097 w 3709533"/>
              <a:gd name="connsiteY10" fmla="*/ 2825769 h 3497024"/>
              <a:gd name="connsiteX11" fmla="*/ 292912 w 3709533"/>
              <a:gd name="connsiteY11" fmla="*/ 2756146 h 3497024"/>
              <a:gd name="connsiteX12" fmla="*/ 520732 w 3709533"/>
              <a:gd name="connsiteY12" fmla="*/ 520732 h 3497024"/>
              <a:gd name="connsiteX13" fmla="*/ 1756562 w 3709533"/>
              <a:gd name="connsiteY13" fmla="*/ 127 h 349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9533" h="3497024">
                <a:moveTo>
                  <a:pt x="2979522" y="285342"/>
                </a:moveTo>
                <a:lnTo>
                  <a:pt x="3053774" y="339930"/>
                </a:lnTo>
                <a:cubicBezTo>
                  <a:pt x="3100328" y="377900"/>
                  <a:pt x="3145408" y="418583"/>
                  <a:pt x="3188802" y="461977"/>
                </a:cubicBezTo>
                <a:cubicBezTo>
                  <a:pt x="3883111" y="1156286"/>
                  <a:pt x="3883111" y="2281984"/>
                  <a:pt x="3188802" y="2976293"/>
                </a:cubicBezTo>
                <a:cubicBezTo>
                  <a:pt x="2494494" y="3670602"/>
                  <a:pt x="1368795" y="3670602"/>
                  <a:pt x="674486" y="2976293"/>
                </a:cubicBezTo>
                <a:cubicBezTo>
                  <a:pt x="631092" y="2932899"/>
                  <a:pt x="590409" y="2887819"/>
                  <a:pt x="552439" y="2841265"/>
                </a:cubicBezTo>
                <a:lnTo>
                  <a:pt x="497851" y="2767013"/>
                </a:lnTo>
                <a:close/>
                <a:moveTo>
                  <a:pt x="1756562" y="127"/>
                </a:moveTo>
                <a:cubicBezTo>
                  <a:pt x="2104903" y="-4025"/>
                  <a:pt x="2454231" y="93569"/>
                  <a:pt x="2756146" y="292912"/>
                </a:cubicBezTo>
                <a:lnTo>
                  <a:pt x="2825769" y="344097"/>
                </a:lnTo>
                <a:lnTo>
                  <a:pt x="344097" y="2825769"/>
                </a:lnTo>
                <a:lnTo>
                  <a:pt x="292912" y="2756146"/>
                </a:lnTo>
                <a:cubicBezTo>
                  <a:pt x="-162729" y="2066055"/>
                  <a:pt x="-86789" y="1128253"/>
                  <a:pt x="520732" y="520732"/>
                </a:cubicBezTo>
                <a:cubicBezTo>
                  <a:pt x="862462" y="179002"/>
                  <a:pt x="1308694" y="5467"/>
                  <a:pt x="1756562" y="127"/>
                </a:cubicBezTo>
                <a:close/>
              </a:path>
            </a:pathLst>
          </a:custGeom>
        </p:spPr>
        <p:txBody>
          <a:bodyPr wrap="square">
            <a:noAutofit/>
          </a:bodyPr>
          <a:lstStyle/>
          <a:p>
            <a:endParaRPr lang="en-US"/>
          </a:p>
        </p:txBody>
      </p:sp>
    </p:spTree>
    <p:extLst>
      <p:ext uri="{BB962C8B-B14F-4D97-AF65-F5344CB8AC3E}">
        <p14:creationId xmlns:p14="http://schemas.microsoft.com/office/powerpoint/2010/main" val="4015060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475943" y="1549733"/>
            <a:ext cx="3240114" cy="3758534"/>
          </a:xfrm>
          <a:custGeom>
            <a:avLst/>
            <a:gdLst>
              <a:gd name="connsiteX0" fmla="*/ 1620057 w 3240114"/>
              <a:gd name="connsiteY0" fmla="*/ 0 h 3758534"/>
              <a:gd name="connsiteX1" fmla="*/ 3240114 w 3240114"/>
              <a:gd name="connsiteY1" fmla="*/ 929784 h 3758534"/>
              <a:gd name="connsiteX2" fmla="*/ 3240114 w 3240114"/>
              <a:gd name="connsiteY2" fmla="*/ 2828750 h 3758534"/>
              <a:gd name="connsiteX3" fmla="*/ 1620057 w 3240114"/>
              <a:gd name="connsiteY3" fmla="*/ 3758534 h 3758534"/>
              <a:gd name="connsiteX4" fmla="*/ 0 w 3240114"/>
              <a:gd name="connsiteY4" fmla="*/ 2828750 h 3758534"/>
              <a:gd name="connsiteX5" fmla="*/ 0 w 3240114"/>
              <a:gd name="connsiteY5" fmla="*/ 929784 h 3758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0114" h="3758534">
                <a:moveTo>
                  <a:pt x="1620057" y="0"/>
                </a:moveTo>
                <a:lnTo>
                  <a:pt x="3240114" y="929784"/>
                </a:lnTo>
                <a:lnTo>
                  <a:pt x="3240114" y="2828750"/>
                </a:lnTo>
                <a:lnTo>
                  <a:pt x="1620057" y="3758534"/>
                </a:lnTo>
                <a:lnTo>
                  <a:pt x="0" y="2828750"/>
                </a:lnTo>
                <a:lnTo>
                  <a:pt x="0" y="929784"/>
                </a:lnTo>
                <a:close/>
              </a:path>
            </a:pathLst>
          </a:custGeom>
        </p:spPr>
        <p:txBody>
          <a:bodyPr wrap="square">
            <a:noAutofit/>
          </a:bodyPr>
          <a:lstStyle/>
          <a:p>
            <a:endParaRPr lang="en-US"/>
          </a:p>
        </p:txBody>
      </p:sp>
    </p:spTree>
    <p:extLst>
      <p:ext uri="{BB962C8B-B14F-4D97-AF65-F5344CB8AC3E}">
        <p14:creationId xmlns:p14="http://schemas.microsoft.com/office/powerpoint/2010/main" val="2544288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733544" y="1723372"/>
            <a:ext cx="2724912" cy="3411257"/>
          </a:xfrm>
          <a:custGeom>
            <a:avLst/>
            <a:gdLst>
              <a:gd name="connsiteX0" fmla="*/ 1917319 w 2724912"/>
              <a:gd name="connsiteY0" fmla="*/ 2666021 h 3411257"/>
              <a:gd name="connsiteX1" fmla="*/ 1757299 w 2724912"/>
              <a:gd name="connsiteY1" fmla="*/ 2704883 h 3411257"/>
              <a:gd name="connsiteX2" fmla="*/ 1787017 w 2724912"/>
              <a:gd name="connsiteY2" fmla="*/ 3006635 h 3411257"/>
              <a:gd name="connsiteX3" fmla="*/ 1924177 w 2724912"/>
              <a:gd name="connsiteY3" fmla="*/ 3066071 h 3411257"/>
              <a:gd name="connsiteX4" fmla="*/ 2051050 w 2724912"/>
              <a:gd name="connsiteY4" fmla="*/ 3022637 h 3411257"/>
              <a:gd name="connsiteX5" fmla="*/ 2075053 w 2724912"/>
              <a:gd name="connsiteY5" fmla="*/ 2832899 h 3411257"/>
              <a:gd name="connsiteX6" fmla="*/ 2046478 w 2724912"/>
              <a:gd name="connsiteY6" fmla="*/ 2695739 h 3411257"/>
              <a:gd name="connsiteX7" fmla="*/ 1917319 w 2724912"/>
              <a:gd name="connsiteY7" fmla="*/ 2666021 h 3411257"/>
              <a:gd name="connsiteX8" fmla="*/ 544195 w 2724912"/>
              <a:gd name="connsiteY8" fmla="*/ 1806485 h 3411257"/>
              <a:gd name="connsiteX9" fmla="*/ 1037971 w 2724912"/>
              <a:gd name="connsiteY9" fmla="*/ 1806485 h 3411257"/>
              <a:gd name="connsiteX10" fmla="*/ 1037971 w 2724912"/>
              <a:gd name="connsiteY10" fmla="*/ 3383825 h 3411257"/>
              <a:gd name="connsiteX11" fmla="*/ 544195 w 2724912"/>
              <a:gd name="connsiteY11" fmla="*/ 3383825 h 3411257"/>
              <a:gd name="connsiteX12" fmla="*/ 544195 w 2724912"/>
              <a:gd name="connsiteY12" fmla="*/ 2396273 h 3411257"/>
              <a:gd name="connsiteX13" fmla="*/ 562483 w 2724912"/>
              <a:gd name="connsiteY13" fmla="*/ 2192819 h 3411257"/>
              <a:gd name="connsiteX14" fmla="*/ 199009 w 2724912"/>
              <a:gd name="connsiteY14" fmla="*/ 2263685 h 3411257"/>
              <a:gd name="connsiteX15" fmla="*/ 141859 w 2724912"/>
              <a:gd name="connsiteY15" fmla="*/ 1959647 h 3411257"/>
              <a:gd name="connsiteX16" fmla="*/ 1997329 w 2724912"/>
              <a:gd name="connsiteY16" fmla="*/ 1779053 h 3411257"/>
              <a:gd name="connsiteX17" fmla="*/ 2429383 w 2724912"/>
              <a:gd name="connsiteY17" fmla="*/ 1829345 h 3411257"/>
              <a:gd name="connsiteX18" fmla="*/ 2411095 w 2724912"/>
              <a:gd name="connsiteY18" fmla="*/ 2124239 h 3411257"/>
              <a:gd name="connsiteX19" fmla="*/ 1997329 w 2724912"/>
              <a:gd name="connsiteY19" fmla="*/ 2124239 h 3411257"/>
              <a:gd name="connsiteX20" fmla="*/ 1812163 w 2724912"/>
              <a:gd name="connsiteY20" fmla="*/ 2179103 h 3411257"/>
              <a:gd name="connsiteX21" fmla="*/ 1759585 w 2724912"/>
              <a:gd name="connsiteY21" fmla="*/ 2419133 h 3411257"/>
              <a:gd name="connsiteX22" fmla="*/ 2065909 w 2724912"/>
              <a:gd name="connsiteY22" fmla="*/ 2341409 h 3411257"/>
              <a:gd name="connsiteX23" fmla="*/ 2436241 w 2724912"/>
              <a:gd name="connsiteY23" fmla="*/ 2451137 h 3411257"/>
              <a:gd name="connsiteX24" fmla="*/ 2536825 w 2724912"/>
              <a:gd name="connsiteY24" fmla="*/ 2821469 h 3411257"/>
              <a:gd name="connsiteX25" fmla="*/ 2510536 w 2724912"/>
              <a:gd name="connsiteY25" fmla="*/ 3091217 h 3411257"/>
              <a:gd name="connsiteX26" fmla="*/ 2416810 w 2724912"/>
              <a:gd name="connsiteY26" fmla="*/ 3271811 h 3411257"/>
              <a:gd name="connsiteX27" fmla="*/ 2228215 w 2724912"/>
              <a:gd name="connsiteY27" fmla="*/ 3379253 h 3411257"/>
              <a:gd name="connsiteX28" fmla="*/ 1919605 w 2724912"/>
              <a:gd name="connsiteY28" fmla="*/ 3411257 h 3411257"/>
              <a:gd name="connsiteX29" fmla="*/ 1618996 w 2724912"/>
              <a:gd name="connsiteY29" fmla="*/ 3378110 h 3411257"/>
              <a:gd name="connsiteX30" fmla="*/ 1424686 w 2724912"/>
              <a:gd name="connsiteY30" fmla="*/ 3253523 h 3411257"/>
              <a:gd name="connsiteX31" fmla="*/ 1314958 w 2724912"/>
              <a:gd name="connsiteY31" fmla="*/ 3008921 h 3411257"/>
              <a:gd name="connsiteX32" fmla="*/ 1284097 w 2724912"/>
              <a:gd name="connsiteY32" fmla="*/ 2608871 h 3411257"/>
              <a:gd name="connsiteX33" fmla="*/ 1303528 w 2724912"/>
              <a:gd name="connsiteY33" fmla="*/ 2297975 h 3411257"/>
              <a:gd name="connsiteX34" fmla="*/ 1365250 w 2724912"/>
              <a:gd name="connsiteY34" fmla="*/ 2073947 h 3411257"/>
              <a:gd name="connsiteX35" fmla="*/ 1462405 w 2724912"/>
              <a:gd name="connsiteY35" fmla="*/ 1924214 h 3411257"/>
              <a:gd name="connsiteX36" fmla="*/ 1601851 w 2724912"/>
              <a:gd name="connsiteY36" fmla="*/ 1833917 h 3411257"/>
              <a:gd name="connsiteX37" fmla="*/ 1777873 w 2724912"/>
              <a:gd name="connsiteY37" fmla="*/ 1790483 h 3411257"/>
              <a:gd name="connsiteX38" fmla="*/ 1997329 w 2724912"/>
              <a:gd name="connsiteY38" fmla="*/ 1779053 h 3411257"/>
              <a:gd name="connsiteX39" fmla="*/ 2045970 w 2724912"/>
              <a:gd name="connsiteY39" fmla="*/ 368046 h 3411257"/>
              <a:gd name="connsiteX40" fmla="*/ 1933956 w 2724912"/>
              <a:gd name="connsiteY40" fmla="*/ 396621 h 3411257"/>
              <a:gd name="connsiteX41" fmla="*/ 1882521 w 2724912"/>
              <a:gd name="connsiteY41" fmla="*/ 520065 h 3411257"/>
              <a:gd name="connsiteX42" fmla="*/ 1865376 w 2724912"/>
              <a:gd name="connsiteY42" fmla="*/ 820674 h 3411257"/>
              <a:gd name="connsiteX43" fmla="*/ 1882521 w 2724912"/>
              <a:gd name="connsiteY43" fmla="*/ 1121283 h 3411257"/>
              <a:gd name="connsiteX44" fmla="*/ 1933956 w 2724912"/>
              <a:gd name="connsiteY44" fmla="*/ 1244727 h 3411257"/>
              <a:gd name="connsiteX45" fmla="*/ 2045970 w 2724912"/>
              <a:gd name="connsiteY45" fmla="*/ 1273302 h 3411257"/>
              <a:gd name="connsiteX46" fmla="*/ 2163699 w 2724912"/>
              <a:gd name="connsiteY46" fmla="*/ 1244727 h 3411257"/>
              <a:gd name="connsiteX47" fmla="*/ 2216277 w 2724912"/>
              <a:gd name="connsiteY47" fmla="*/ 1121283 h 3411257"/>
              <a:gd name="connsiteX48" fmla="*/ 2233422 w 2724912"/>
              <a:gd name="connsiteY48" fmla="*/ 820674 h 3411257"/>
              <a:gd name="connsiteX49" fmla="*/ 2216277 w 2724912"/>
              <a:gd name="connsiteY49" fmla="*/ 520065 h 3411257"/>
              <a:gd name="connsiteX50" fmla="*/ 2163699 w 2724912"/>
              <a:gd name="connsiteY50" fmla="*/ 396621 h 3411257"/>
              <a:gd name="connsiteX51" fmla="*/ 2045970 w 2724912"/>
              <a:gd name="connsiteY51" fmla="*/ 368046 h 3411257"/>
              <a:gd name="connsiteX52" fmla="*/ 603504 w 2724912"/>
              <a:gd name="connsiteY52" fmla="*/ 4572 h 3411257"/>
              <a:gd name="connsiteX53" fmla="*/ 1038987 w 2724912"/>
              <a:gd name="connsiteY53" fmla="*/ 90297 h 3411257"/>
              <a:gd name="connsiteX54" fmla="*/ 1186434 w 2724912"/>
              <a:gd name="connsiteY54" fmla="*/ 397764 h 3411257"/>
              <a:gd name="connsiteX55" fmla="*/ 1141857 w 2724912"/>
              <a:gd name="connsiteY55" fmla="*/ 620649 h 3411257"/>
              <a:gd name="connsiteX56" fmla="*/ 946404 w 2724912"/>
              <a:gd name="connsiteY56" fmla="*/ 864108 h 3411257"/>
              <a:gd name="connsiteX57" fmla="*/ 573786 w 2724912"/>
              <a:gd name="connsiteY57" fmla="*/ 1216152 h 3411257"/>
              <a:gd name="connsiteX58" fmla="*/ 784098 w 2724912"/>
              <a:gd name="connsiteY58" fmla="*/ 1193292 h 3411257"/>
              <a:gd name="connsiteX59" fmla="*/ 1223010 w 2724912"/>
              <a:gd name="connsiteY59" fmla="*/ 1193292 h 3411257"/>
              <a:gd name="connsiteX60" fmla="*/ 1223010 w 2724912"/>
              <a:gd name="connsiteY60" fmla="*/ 1609344 h 3411257"/>
              <a:gd name="connsiteX61" fmla="*/ 0 w 2724912"/>
              <a:gd name="connsiteY61" fmla="*/ 1609344 h 3411257"/>
              <a:gd name="connsiteX62" fmla="*/ 0 w 2724912"/>
              <a:gd name="connsiteY62" fmla="*/ 1362456 h 3411257"/>
              <a:gd name="connsiteX63" fmla="*/ 68580 w 2724912"/>
              <a:gd name="connsiteY63" fmla="*/ 1163574 h 3411257"/>
              <a:gd name="connsiteX64" fmla="*/ 397764 w 2724912"/>
              <a:gd name="connsiteY64" fmla="*/ 841248 h 3411257"/>
              <a:gd name="connsiteX65" fmla="*/ 678942 w 2724912"/>
              <a:gd name="connsiteY65" fmla="*/ 461772 h 3411257"/>
              <a:gd name="connsiteX66" fmla="*/ 650367 w 2724912"/>
              <a:gd name="connsiteY66" fmla="*/ 421767 h 3411257"/>
              <a:gd name="connsiteX67" fmla="*/ 539496 w 2724912"/>
              <a:gd name="connsiteY67" fmla="*/ 413766 h 3411257"/>
              <a:gd name="connsiteX68" fmla="*/ 29718 w 2724912"/>
              <a:gd name="connsiteY68" fmla="*/ 418338 h 3411257"/>
              <a:gd name="connsiteX69" fmla="*/ 13716 w 2724912"/>
              <a:gd name="connsiteY69" fmla="*/ 54864 h 3411257"/>
              <a:gd name="connsiteX70" fmla="*/ 603504 w 2724912"/>
              <a:gd name="connsiteY70" fmla="*/ 4572 h 3411257"/>
              <a:gd name="connsiteX71" fmla="*/ 2048256 w 2724912"/>
              <a:gd name="connsiteY71" fmla="*/ 0 h 3411257"/>
              <a:gd name="connsiteX72" fmla="*/ 2576322 w 2724912"/>
              <a:gd name="connsiteY72" fmla="*/ 177165 h 3411257"/>
              <a:gd name="connsiteX73" fmla="*/ 2724912 w 2724912"/>
              <a:gd name="connsiteY73" fmla="*/ 820674 h 3411257"/>
              <a:gd name="connsiteX74" fmla="*/ 2576322 w 2724912"/>
              <a:gd name="connsiteY74" fmla="*/ 1464183 h 3411257"/>
              <a:gd name="connsiteX75" fmla="*/ 2048256 w 2724912"/>
              <a:gd name="connsiteY75" fmla="*/ 1641348 h 3411257"/>
              <a:gd name="connsiteX76" fmla="*/ 1522476 w 2724912"/>
              <a:gd name="connsiteY76" fmla="*/ 1464183 h 3411257"/>
              <a:gd name="connsiteX77" fmla="*/ 1373886 w 2724912"/>
              <a:gd name="connsiteY77" fmla="*/ 820674 h 3411257"/>
              <a:gd name="connsiteX78" fmla="*/ 1522476 w 2724912"/>
              <a:gd name="connsiteY78" fmla="*/ 177165 h 3411257"/>
              <a:gd name="connsiteX79" fmla="*/ 2048256 w 2724912"/>
              <a:gd name="connsiteY79" fmla="*/ 0 h 341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724912" h="3411257">
                <a:moveTo>
                  <a:pt x="1917319" y="2666021"/>
                </a:moveTo>
                <a:cubicBezTo>
                  <a:pt x="1863979" y="2666021"/>
                  <a:pt x="1810639" y="2678975"/>
                  <a:pt x="1757299" y="2704883"/>
                </a:cubicBezTo>
                <a:cubicBezTo>
                  <a:pt x="1758823" y="2866427"/>
                  <a:pt x="1768729" y="2967011"/>
                  <a:pt x="1787017" y="3006635"/>
                </a:cubicBezTo>
                <a:cubicBezTo>
                  <a:pt x="1805305" y="3046259"/>
                  <a:pt x="1851025" y="3066071"/>
                  <a:pt x="1924177" y="3066071"/>
                </a:cubicBezTo>
                <a:cubicBezTo>
                  <a:pt x="1992757" y="3066071"/>
                  <a:pt x="2035048" y="3051593"/>
                  <a:pt x="2051050" y="3022637"/>
                </a:cubicBezTo>
                <a:cubicBezTo>
                  <a:pt x="2067052" y="2993681"/>
                  <a:pt x="2075053" y="2930435"/>
                  <a:pt x="2075053" y="2832899"/>
                </a:cubicBezTo>
                <a:cubicBezTo>
                  <a:pt x="2075053" y="2761271"/>
                  <a:pt x="2065528" y="2715551"/>
                  <a:pt x="2046478" y="2695739"/>
                </a:cubicBezTo>
                <a:cubicBezTo>
                  <a:pt x="2027428" y="2675927"/>
                  <a:pt x="1984375" y="2666021"/>
                  <a:pt x="1917319" y="2666021"/>
                </a:cubicBezTo>
                <a:close/>
                <a:moveTo>
                  <a:pt x="544195" y="1806485"/>
                </a:moveTo>
                <a:lnTo>
                  <a:pt x="1037971" y="1806485"/>
                </a:lnTo>
                <a:lnTo>
                  <a:pt x="1037971" y="3383825"/>
                </a:lnTo>
                <a:lnTo>
                  <a:pt x="544195" y="3383825"/>
                </a:lnTo>
                <a:lnTo>
                  <a:pt x="544195" y="2396273"/>
                </a:lnTo>
                <a:cubicBezTo>
                  <a:pt x="544195" y="2312453"/>
                  <a:pt x="550291" y="2244635"/>
                  <a:pt x="562483" y="2192819"/>
                </a:cubicBezTo>
                <a:lnTo>
                  <a:pt x="199009" y="2263685"/>
                </a:lnTo>
                <a:lnTo>
                  <a:pt x="141859" y="1959647"/>
                </a:lnTo>
                <a:close/>
                <a:moveTo>
                  <a:pt x="1997329" y="1779053"/>
                </a:moveTo>
                <a:cubicBezTo>
                  <a:pt x="2171065" y="1779053"/>
                  <a:pt x="2315083" y="1795817"/>
                  <a:pt x="2429383" y="1829345"/>
                </a:cubicBezTo>
                <a:lnTo>
                  <a:pt x="2411095" y="2124239"/>
                </a:lnTo>
                <a:lnTo>
                  <a:pt x="1997329" y="2124239"/>
                </a:lnTo>
                <a:cubicBezTo>
                  <a:pt x="1904365" y="2124239"/>
                  <a:pt x="1842643" y="2142527"/>
                  <a:pt x="1812163" y="2179103"/>
                </a:cubicBezTo>
                <a:cubicBezTo>
                  <a:pt x="1781683" y="2215679"/>
                  <a:pt x="1764157" y="2295689"/>
                  <a:pt x="1759585" y="2419133"/>
                </a:cubicBezTo>
                <a:cubicBezTo>
                  <a:pt x="1831213" y="2367317"/>
                  <a:pt x="1933321" y="2341409"/>
                  <a:pt x="2065909" y="2341409"/>
                </a:cubicBezTo>
                <a:cubicBezTo>
                  <a:pt x="2245741" y="2341409"/>
                  <a:pt x="2369185" y="2377985"/>
                  <a:pt x="2436241" y="2451137"/>
                </a:cubicBezTo>
                <a:cubicBezTo>
                  <a:pt x="2503297" y="2524289"/>
                  <a:pt x="2536825" y="2647733"/>
                  <a:pt x="2536825" y="2821469"/>
                </a:cubicBezTo>
                <a:cubicBezTo>
                  <a:pt x="2536825" y="2931197"/>
                  <a:pt x="2528062" y="3021113"/>
                  <a:pt x="2510536" y="3091217"/>
                </a:cubicBezTo>
                <a:cubicBezTo>
                  <a:pt x="2493010" y="3161321"/>
                  <a:pt x="2461768" y="3221519"/>
                  <a:pt x="2416810" y="3271811"/>
                </a:cubicBezTo>
                <a:cubicBezTo>
                  <a:pt x="2371852" y="3322103"/>
                  <a:pt x="2308987" y="3357917"/>
                  <a:pt x="2228215" y="3379253"/>
                </a:cubicBezTo>
                <a:cubicBezTo>
                  <a:pt x="2147443" y="3400589"/>
                  <a:pt x="2044573" y="3411257"/>
                  <a:pt x="1919605" y="3411257"/>
                </a:cubicBezTo>
                <a:cubicBezTo>
                  <a:pt x="1796161" y="3411257"/>
                  <a:pt x="1695958" y="3400208"/>
                  <a:pt x="1618996" y="3378110"/>
                </a:cubicBezTo>
                <a:cubicBezTo>
                  <a:pt x="1542034" y="3356012"/>
                  <a:pt x="1477264" y="3314483"/>
                  <a:pt x="1424686" y="3253523"/>
                </a:cubicBezTo>
                <a:cubicBezTo>
                  <a:pt x="1372108" y="3192563"/>
                  <a:pt x="1335532" y="3111029"/>
                  <a:pt x="1314958" y="3008921"/>
                </a:cubicBezTo>
                <a:cubicBezTo>
                  <a:pt x="1294384" y="2906813"/>
                  <a:pt x="1284097" y="2773463"/>
                  <a:pt x="1284097" y="2608871"/>
                </a:cubicBezTo>
                <a:cubicBezTo>
                  <a:pt x="1284097" y="2489999"/>
                  <a:pt x="1290574" y="2386367"/>
                  <a:pt x="1303528" y="2297975"/>
                </a:cubicBezTo>
                <a:cubicBezTo>
                  <a:pt x="1316482" y="2209583"/>
                  <a:pt x="1337056" y="2134907"/>
                  <a:pt x="1365250" y="2073947"/>
                </a:cubicBezTo>
                <a:cubicBezTo>
                  <a:pt x="1393444" y="2012987"/>
                  <a:pt x="1425829" y="1963076"/>
                  <a:pt x="1462405" y="1924214"/>
                </a:cubicBezTo>
                <a:cubicBezTo>
                  <a:pt x="1498981" y="1885352"/>
                  <a:pt x="1545463" y="1855253"/>
                  <a:pt x="1601851" y="1833917"/>
                </a:cubicBezTo>
                <a:cubicBezTo>
                  <a:pt x="1658239" y="1812581"/>
                  <a:pt x="1716913" y="1798103"/>
                  <a:pt x="1777873" y="1790483"/>
                </a:cubicBezTo>
                <a:cubicBezTo>
                  <a:pt x="1838833" y="1782863"/>
                  <a:pt x="1911985" y="1779053"/>
                  <a:pt x="1997329" y="1779053"/>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758164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1C4D07A4-7502-49E9-AC73-E3C09442A27B}" type="datetimeFigureOut">
              <a:rPr lang="id-ID" smtClean="0"/>
              <a:t>25/08/2018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4019721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543" y="1737088"/>
            <a:ext cx="2724912" cy="3383825"/>
          </a:xfrm>
          <a:custGeom>
            <a:avLst/>
            <a:gdLst>
              <a:gd name="connsiteX0" fmla="*/ 1311528 w 2724912"/>
              <a:gd name="connsiteY0" fmla="*/ 1806485 h 3383825"/>
              <a:gd name="connsiteX1" fmla="*/ 2324226 w 2724912"/>
              <a:gd name="connsiteY1" fmla="*/ 1806485 h 3383825"/>
              <a:gd name="connsiteX2" fmla="*/ 2478531 w 2724912"/>
              <a:gd name="connsiteY2" fmla="*/ 1876208 h 3383825"/>
              <a:gd name="connsiteX3" fmla="*/ 2500248 w 2724912"/>
              <a:gd name="connsiteY3" fmla="*/ 2037371 h 3383825"/>
              <a:gd name="connsiteX4" fmla="*/ 2027046 w 2724912"/>
              <a:gd name="connsiteY4" fmla="*/ 3383825 h 3383825"/>
              <a:gd name="connsiteX5" fmla="*/ 1544700 w 2724912"/>
              <a:gd name="connsiteY5" fmla="*/ 3383825 h 3383825"/>
              <a:gd name="connsiteX6" fmla="*/ 1908174 w 2724912"/>
              <a:gd name="connsiteY6" fmla="*/ 2382557 h 3383825"/>
              <a:gd name="connsiteX7" fmla="*/ 1995042 w 2724912"/>
              <a:gd name="connsiteY7" fmla="*/ 2201963 h 3383825"/>
              <a:gd name="connsiteX8" fmla="*/ 1332102 w 2724912"/>
              <a:gd name="connsiteY8" fmla="*/ 2201963 h 3383825"/>
              <a:gd name="connsiteX9" fmla="*/ 619632 w 2724912"/>
              <a:gd name="connsiteY9" fmla="*/ 1806485 h 3383825"/>
              <a:gd name="connsiteX10" fmla="*/ 1113408 w 2724912"/>
              <a:gd name="connsiteY10" fmla="*/ 1806485 h 3383825"/>
              <a:gd name="connsiteX11" fmla="*/ 1113408 w 2724912"/>
              <a:gd name="connsiteY11" fmla="*/ 3383825 h 3383825"/>
              <a:gd name="connsiteX12" fmla="*/ 619632 w 2724912"/>
              <a:gd name="connsiteY12" fmla="*/ 3383825 h 3383825"/>
              <a:gd name="connsiteX13" fmla="*/ 619632 w 2724912"/>
              <a:gd name="connsiteY13" fmla="*/ 2396273 h 3383825"/>
              <a:gd name="connsiteX14" fmla="*/ 637920 w 2724912"/>
              <a:gd name="connsiteY14" fmla="*/ 2192819 h 3383825"/>
              <a:gd name="connsiteX15" fmla="*/ 274446 w 2724912"/>
              <a:gd name="connsiteY15" fmla="*/ 2263685 h 3383825"/>
              <a:gd name="connsiteX16" fmla="*/ 217296 w 2724912"/>
              <a:gd name="connsiteY16" fmla="*/ 1959647 h 3383825"/>
              <a:gd name="connsiteX17" fmla="*/ 2045970 w 2724912"/>
              <a:gd name="connsiteY17" fmla="*/ 368046 h 3383825"/>
              <a:gd name="connsiteX18" fmla="*/ 1933956 w 2724912"/>
              <a:gd name="connsiteY18" fmla="*/ 396621 h 3383825"/>
              <a:gd name="connsiteX19" fmla="*/ 1882521 w 2724912"/>
              <a:gd name="connsiteY19" fmla="*/ 520065 h 3383825"/>
              <a:gd name="connsiteX20" fmla="*/ 1865376 w 2724912"/>
              <a:gd name="connsiteY20" fmla="*/ 820674 h 3383825"/>
              <a:gd name="connsiteX21" fmla="*/ 1882521 w 2724912"/>
              <a:gd name="connsiteY21" fmla="*/ 1121283 h 3383825"/>
              <a:gd name="connsiteX22" fmla="*/ 1933956 w 2724912"/>
              <a:gd name="connsiteY22" fmla="*/ 1244727 h 3383825"/>
              <a:gd name="connsiteX23" fmla="*/ 2045970 w 2724912"/>
              <a:gd name="connsiteY23" fmla="*/ 1273302 h 3383825"/>
              <a:gd name="connsiteX24" fmla="*/ 2163699 w 2724912"/>
              <a:gd name="connsiteY24" fmla="*/ 1244727 h 3383825"/>
              <a:gd name="connsiteX25" fmla="*/ 2216277 w 2724912"/>
              <a:gd name="connsiteY25" fmla="*/ 1121283 h 3383825"/>
              <a:gd name="connsiteX26" fmla="*/ 2233422 w 2724912"/>
              <a:gd name="connsiteY26" fmla="*/ 820674 h 3383825"/>
              <a:gd name="connsiteX27" fmla="*/ 2216277 w 2724912"/>
              <a:gd name="connsiteY27" fmla="*/ 520065 h 3383825"/>
              <a:gd name="connsiteX28" fmla="*/ 2163699 w 2724912"/>
              <a:gd name="connsiteY28" fmla="*/ 396621 h 3383825"/>
              <a:gd name="connsiteX29" fmla="*/ 2045970 w 2724912"/>
              <a:gd name="connsiteY29" fmla="*/ 368046 h 3383825"/>
              <a:gd name="connsiteX30" fmla="*/ 603504 w 2724912"/>
              <a:gd name="connsiteY30" fmla="*/ 4572 h 3383825"/>
              <a:gd name="connsiteX31" fmla="*/ 1038987 w 2724912"/>
              <a:gd name="connsiteY31" fmla="*/ 90297 h 3383825"/>
              <a:gd name="connsiteX32" fmla="*/ 1186434 w 2724912"/>
              <a:gd name="connsiteY32" fmla="*/ 397764 h 3383825"/>
              <a:gd name="connsiteX33" fmla="*/ 1141857 w 2724912"/>
              <a:gd name="connsiteY33" fmla="*/ 620649 h 3383825"/>
              <a:gd name="connsiteX34" fmla="*/ 946404 w 2724912"/>
              <a:gd name="connsiteY34" fmla="*/ 864108 h 3383825"/>
              <a:gd name="connsiteX35" fmla="*/ 573786 w 2724912"/>
              <a:gd name="connsiteY35" fmla="*/ 1216152 h 3383825"/>
              <a:gd name="connsiteX36" fmla="*/ 784098 w 2724912"/>
              <a:gd name="connsiteY36" fmla="*/ 1193292 h 3383825"/>
              <a:gd name="connsiteX37" fmla="*/ 1223010 w 2724912"/>
              <a:gd name="connsiteY37" fmla="*/ 1193292 h 3383825"/>
              <a:gd name="connsiteX38" fmla="*/ 1223010 w 2724912"/>
              <a:gd name="connsiteY38" fmla="*/ 1609344 h 3383825"/>
              <a:gd name="connsiteX39" fmla="*/ 0 w 2724912"/>
              <a:gd name="connsiteY39" fmla="*/ 1609344 h 3383825"/>
              <a:gd name="connsiteX40" fmla="*/ 0 w 2724912"/>
              <a:gd name="connsiteY40" fmla="*/ 1362456 h 3383825"/>
              <a:gd name="connsiteX41" fmla="*/ 68580 w 2724912"/>
              <a:gd name="connsiteY41" fmla="*/ 1163574 h 3383825"/>
              <a:gd name="connsiteX42" fmla="*/ 397764 w 2724912"/>
              <a:gd name="connsiteY42" fmla="*/ 841248 h 3383825"/>
              <a:gd name="connsiteX43" fmla="*/ 678942 w 2724912"/>
              <a:gd name="connsiteY43" fmla="*/ 461772 h 3383825"/>
              <a:gd name="connsiteX44" fmla="*/ 650367 w 2724912"/>
              <a:gd name="connsiteY44" fmla="*/ 421767 h 3383825"/>
              <a:gd name="connsiteX45" fmla="*/ 539496 w 2724912"/>
              <a:gd name="connsiteY45" fmla="*/ 413766 h 3383825"/>
              <a:gd name="connsiteX46" fmla="*/ 29718 w 2724912"/>
              <a:gd name="connsiteY46" fmla="*/ 418338 h 3383825"/>
              <a:gd name="connsiteX47" fmla="*/ 13716 w 2724912"/>
              <a:gd name="connsiteY47" fmla="*/ 54864 h 3383825"/>
              <a:gd name="connsiteX48" fmla="*/ 603504 w 2724912"/>
              <a:gd name="connsiteY48" fmla="*/ 4572 h 3383825"/>
              <a:gd name="connsiteX49" fmla="*/ 2048256 w 2724912"/>
              <a:gd name="connsiteY49" fmla="*/ 0 h 3383825"/>
              <a:gd name="connsiteX50" fmla="*/ 2576322 w 2724912"/>
              <a:gd name="connsiteY50" fmla="*/ 177165 h 3383825"/>
              <a:gd name="connsiteX51" fmla="*/ 2724912 w 2724912"/>
              <a:gd name="connsiteY51" fmla="*/ 820674 h 3383825"/>
              <a:gd name="connsiteX52" fmla="*/ 2576322 w 2724912"/>
              <a:gd name="connsiteY52" fmla="*/ 1464183 h 3383825"/>
              <a:gd name="connsiteX53" fmla="*/ 2048256 w 2724912"/>
              <a:gd name="connsiteY53" fmla="*/ 1641348 h 3383825"/>
              <a:gd name="connsiteX54" fmla="*/ 1522476 w 2724912"/>
              <a:gd name="connsiteY54" fmla="*/ 1464183 h 3383825"/>
              <a:gd name="connsiteX55" fmla="*/ 1373886 w 2724912"/>
              <a:gd name="connsiteY55" fmla="*/ 820674 h 3383825"/>
              <a:gd name="connsiteX56" fmla="*/ 1522476 w 2724912"/>
              <a:gd name="connsiteY56" fmla="*/ 177165 h 3383825"/>
              <a:gd name="connsiteX57" fmla="*/ 2048256 w 2724912"/>
              <a:gd name="connsiteY57" fmla="*/ 0 h 338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724912" h="3383825">
                <a:moveTo>
                  <a:pt x="1311528" y="1806485"/>
                </a:moveTo>
                <a:lnTo>
                  <a:pt x="2324226" y="1806485"/>
                </a:lnTo>
                <a:cubicBezTo>
                  <a:pt x="2391282" y="1806485"/>
                  <a:pt x="2442717" y="1829726"/>
                  <a:pt x="2478531" y="1876208"/>
                </a:cubicBezTo>
                <a:cubicBezTo>
                  <a:pt x="2514345" y="1922690"/>
                  <a:pt x="2521584" y="1976411"/>
                  <a:pt x="2500248" y="2037371"/>
                </a:cubicBezTo>
                <a:lnTo>
                  <a:pt x="2027046" y="3383825"/>
                </a:lnTo>
                <a:lnTo>
                  <a:pt x="1544700" y="3383825"/>
                </a:lnTo>
                <a:lnTo>
                  <a:pt x="1908174" y="2382557"/>
                </a:lnTo>
                <a:cubicBezTo>
                  <a:pt x="1935606" y="2304833"/>
                  <a:pt x="1964562" y="2244635"/>
                  <a:pt x="1995042" y="2201963"/>
                </a:cubicBezTo>
                <a:lnTo>
                  <a:pt x="1332102" y="2201963"/>
                </a:lnTo>
                <a:close/>
                <a:moveTo>
                  <a:pt x="619632" y="1806485"/>
                </a:moveTo>
                <a:lnTo>
                  <a:pt x="1113408" y="1806485"/>
                </a:lnTo>
                <a:lnTo>
                  <a:pt x="1113408" y="3383825"/>
                </a:lnTo>
                <a:lnTo>
                  <a:pt x="619632" y="3383825"/>
                </a:lnTo>
                <a:lnTo>
                  <a:pt x="619632" y="2396273"/>
                </a:lnTo>
                <a:cubicBezTo>
                  <a:pt x="619632" y="2312453"/>
                  <a:pt x="625728" y="2244635"/>
                  <a:pt x="637920" y="2192819"/>
                </a:cubicBezTo>
                <a:lnTo>
                  <a:pt x="274446" y="2263685"/>
                </a:lnTo>
                <a:lnTo>
                  <a:pt x="217296" y="1959647"/>
                </a:ln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616130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3" name="Picture Placeholder 12"/>
          <p:cNvSpPr>
            <a:spLocks noGrp="1"/>
          </p:cNvSpPr>
          <p:nvPr>
            <p:ph type="pic" sz="quarter" idx="11"/>
          </p:nvPr>
        </p:nvSpPr>
        <p:spPr>
          <a:xfrm>
            <a:off x="4733543" y="1737088"/>
            <a:ext cx="2724912" cy="3418169"/>
          </a:xfrm>
          <a:custGeom>
            <a:avLst/>
            <a:gdLst>
              <a:gd name="connsiteX0" fmla="*/ 1905254 w 2724912"/>
              <a:gd name="connsiteY0" fmla="*/ 2716313 h 3418169"/>
              <a:gd name="connsiteX1" fmla="*/ 1754378 w 2724912"/>
              <a:gd name="connsiteY1" fmla="*/ 2752889 h 3418169"/>
              <a:gd name="connsiteX2" fmla="*/ 1717802 w 2724912"/>
              <a:gd name="connsiteY2" fmla="*/ 2899193 h 3418169"/>
              <a:gd name="connsiteX3" fmla="*/ 1753235 w 2724912"/>
              <a:gd name="connsiteY3" fmla="*/ 3037496 h 3418169"/>
              <a:gd name="connsiteX4" fmla="*/ 1902968 w 2724912"/>
              <a:gd name="connsiteY4" fmla="*/ 3070643 h 3418169"/>
              <a:gd name="connsiteX5" fmla="*/ 2046986 w 2724912"/>
              <a:gd name="connsiteY5" fmla="*/ 3037496 h 3418169"/>
              <a:gd name="connsiteX6" fmla="*/ 2081276 w 2724912"/>
              <a:gd name="connsiteY6" fmla="*/ 2899193 h 3418169"/>
              <a:gd name="connsiteX7" fmla="*/ 2046986 w 2724912"/>
              <a:gd name="connsiteY7" fmla="*/ 2751746 h 3418169"/>
              <a:gd name="connsiteX8" fmla="*/ 1905254 w 2724912"/>
              <a:gd name="connsiteY8" fmla="*/ 2716313 h 3418169"/>
              <a:gd name="connsiteX9" fmla="*/ 1902968 w 2724912"/>
              <a:gd name="connsiteY9" fmla="*/ 2094521 h 3418169"/>
              <a:gd name="connsiteX10" fmla="*/ 1770380 w 2724912"/>
              <a:gd name="connsiteY10" fmla="*/ 2126525 h 3418169"/>
              <a:gd name="connsiteX11" fmla="*/ 1738376 w 2724912"/>
              <a:gd name="connsiteY11" fmla="*/ 2265971 h 3418169"/>
              <a:gd name="connsiteX12" fmla="*/ 1771523 w 2724912"/>
              <a:gd name="connsiteY12" fmla="*/ 2385986 h 3418169"/>
              <a:gd name="connsiteX13" fmla="*/ 1907540 w 2724912"/>
              <a:gd name="connsiteY13" fmla="*/ 2414561 h 3418169"/>
              <a:gd name="connsiteX14" fmla="*/ 2034413 w 2724912"/>
              <a:gd name="connsiteY14" fmla="*/ 2387129 h 3418169"/>
              <a:gd name="connsiteX15" fmla="*/ 2062988 w 2724912"/>
              <a:gd name="connsiteY15" fmla="*/ 2265971 h 3418169"/>
              <a:gd name="connsiteX16" fmla="*/ 2032127 w 2724912"/>
              <a:gd name="connsiteY16" fmla="*/ 2126525 h 3418169"/>
              <a:gd name="connsiteX17" fmla="*/ 1902968 w 2724912"/>
              <a:gd name="connsiteY17" fmla="*/ 2094521 h 3418169"/>
              <a:gd name="connsiteX18" fmla="*/ 509270 w 2724912"/>
              <a:gd name="connsiteY18" fmla="*/ 1806485 h 3418169"/>
              <a:gd name="connsiteX19" fmla="*/ 1003046 w 2724912"/>
              <a:gd name="connsiteY19" fmla="*/ 1806485 h 3418169"/>
              <a:gd name="connsiteX20" fmla="*/ 1003046 w 2724912"/>
              <a:gd name="connsiteY20" fmla="*/ 3383825 h 3418169"/>
              <a:gd name="connsiteX21" fmla="*/ 509270 w 2724912"/>
              <a:gd name="connsiteY21" fmla="*/ 3383825 h 3418169"/>
              <a:gd name="connsiteX22" fmla="*/ 509270 w 2724912"/>
              <a:gd name="connsiteY22" fmla="*/ 2396273 h 3418169"/>
              <a:gd name="connsiteX23" fmla="*/ 527558 w 2724912"/>
              <a:gd name="connsiteY23" fmla="*/ 2192819 h 3418169"/>
              <a:gd name="connsiteX24" fmla="*/ 164084 w 2724912"/>
              <a:gd name="connsiteY24" fmla="*/ 2263685 h 3418169"/>
              <a:gd name="connsiteX25" fmla="*/ 106934 w 2724912"/>
              <a:gd name="connsiteY25" fmla="*/ 1959647 h 3418169"/>
              <a:gd name="connsiteX26" fmla="*/ 1900682 w 2724912"/>
              <a:gd name="connsiteY26" fmla="*/ 1774481 h 3418169"/>
              <a:gd name="connsiteX27" fmla="*/ 2282444 w 2724912"/>
              <a:gd name="connsiteY27" fmla="*/ 1821344 h 3418169"/>
              <a:gd name="connsiteX28" fmla="*/ 2460752 w 2724912"/>
              <a:gd name="connsiteY28" fmla="*/ 1955075 h 3418169"/>
              <a:gd name="connsiteX29" fmla="*/ 2506472 w 2724912"/>
              <a:gd name="connsiteY29" fmla="*/ 2199677 h 3418169"/>
              <a:gd name="connsiteX30" fmla="*/ 2444750 w 2724912"/>
              <a:gd name="connsiteY30" fmla="*/ 2440850 h 3418169"/>
              <a:gd name="connsiteX31" fmla="*/ 2259584 w 2724912"/>
              <a:gd name="connsiteY31" fmla="*/ 2560865 h 3418169"/>
              <a:gd name="connsiteX32" fmla="*/ 2259584 w 2724912"/>
              <a:gd name="connsiteY32" fmla="*/ 2570009 h 3418169"/>
              <a:gd name="connsiteX33" fmla="*/ 2547620 w 2724912"/>
              <a:gd name="connsiteY33" fmla="*/ 2990633 h 3418169"/>
              <a:gd name="connsiteX34" fmla="*/ 2416175 w 2724912"/>
              <a:gd name="connsiteY34" fmla="*/ 3324389 h 3418169"/>
              <a:gd name="connsiteX35" fmla="*/ 1900682 w 2724912"/>
              <a:gd name="connsiteY35" fmla="*/ 3418115 h 3418169"/>
              <a:gd name="connsiteX36" fmla="*/ 1388618 w 2724912"/>
              <a:gd name="connsiteY36" fmla="*/ 3326675 h 3418169"/>
              <a:gd name="connsiteX37" fmla="*/ 1253744 w 2724912"/>
              <a:gd name="connsiteY37" fmla="*/ 2990633 h 3418169"/>
              <a:gd name="connsiteX38" fmla="*/ 1541780 w 2724912"/>
              <a:gd name="connsiteY38" fmla="*/ 2570009 h 3418169"/>
              <a:gd name="connsiteX39" fmla="*/ 1541780 w 2724912"/>
              <a:gd name="connsiteY39" fmla="*/ 2560865 h 3418169"/>
              <a:gd name="connsiteX40" fmla="*/ 1356614 w 2724912"/>
              <a:gd name="connsiteY40" fmla="*/ 2440850 h 3418169"/>
              <a:gd name="connsiteX41" fmla="*/ 1294892 w 2724912"/>
              <a:gd name="connsiteY41" fmla="*/ 2199677 h 3418169"/>
              <a:gd name="connsiteX42" fmla="*/ 1341755 w 2724912"/>
              <a:gd name="connsiteY42" fmla="*/ 1955075 h 3418169"/>
              <a:gd name="connsiteX43" fmla="*/ 1521206 w 2724912"/>
              <a:gd name="connsiteY43" fmla="*/ 1821344 h 3418169"/>
              <a:gd name="connsiteX44" fmla="*/ 1900682 w 2724912"/>
              <a:gd name="connsiteY44" fmla="*/ 1774481 h 3418169"/>
              <a:gd name="connsiteX45" fmla="*/ 2045970 w 2724912"/>
              <a:gd name="connsiteY45" fmla="*/ 368046 h 3418169"/>
              <a:gd name="connsiteX46" fmla="*/ 1933956 w 2724912"/>
              <a:gd name="connsiteY46" fmla="*/ 396621 h 3418169"/>
              <a:gd name="connsiteX47" fmla="*/ 1882521 w 2724912"/>
              <a:gd name="connsiteY47" fmla="*/ 520065 h 3418169"/>
              <a:gd name="connsiteX48" fmla="*/ 1865376 w 2724912"/>
              <a:gd name="connsiteY48" fmla="*/ 820674 h 3418169"/>
              <a:gd name="connsiteX49" fmla="*/ 1882521 w 2724912"/>
              <a:gd name="connsiteY49" fmla="*/ 1121283 h 3418169"/>
              <a:gd name="connsiteX50" fmla="*/ 1933956 w 2724912"/>
              <a:gd name="connsiteY50" fmla="*/ 1244727 h 3418169"/>
              <a:gd name="connsiteX51" fmla="*/ 2045970 w 2724912"/>
              <a:gd name="connsiteY51" fmla="*/ 1273302 h 3418169"/>
              <a:gd name="connsiteX52" fmla="*/ 2163699 w 2724912"/>
              <a:gd name="connsiteY52" fmla="*/ 1244727 h 3418169"/>
              <a:gd name="connsiteX53" fmla="*/ 2216277 w 2724912"/>
              <a:gd name="connsiteY53" fmla="*/ 1121283 h 3418169"/>
              <a:gd name="connsiteX54" fmla="*/ 2233422 w 2724912"/>
              <a:gd name="connsiteY54" fmla="*/ 820674 h 3418169"/>
              <a:gd name="connsiteX55" fmla="*/ 2216277 w 2724912"/>
              <a:gd name="connsiteY55" fmla="*/ 520065 h 3418169"/>
              <a:gd name="connsiteX56" fmla="*/ 2163699 w 2724912"/>
              <a:gd name="connsiteY56" fmla="*/ 396621 h 3418169"/>
              <a:gd name="connsiteX57" fmla="*/ 2045970 w 2724912"/>
              <a:gd name="connsiteY57" fmla="*/ 368046 h 3418169"/>
              <a:gd name="connsiteX58" fmla="*/ 603504 w 2724912"/>
              <a:gd name="connsiteY58" fmla="*/ 4572 h 3418169"/>
              <a:gd name="connsiteX59" fmla="*/ 1038987 w 2724912"/>
              <a:gd name="connsiteY59" fmla="*/ 90297 h 3418169"/>
              <a:gd name="connsiteX60" fmla="*/ 1186434 w 2724912"/>
              <a:gd name="connsiteY60" fmla="*/ 397764 h 3418169"/>
              <a:gd name="connsiteX61" fmla="*/ 1141857 w 2724912"/>
              <a:gd name="connsiteY61" fmla="*/ 620649 h 3418169"/>
              <a:gd name="connsiteX62" fmla="*/ 946404 w 2724912"/>
              <a:gd name="connsiteY62" fmla="*/ 864108 h 3418169"/>
              <a:gd name="connsiteX63" fmla="*/ 573786 w 2724912"/>
              <a:gd name="connsiteY63" fmla="*/ 1216152 h 3418169"/>
              <a:gd name="connsiteX64" fmla="*/ 784098 w 2724912"/>
              <a:gd name="connsiteY64" fmla="*/ 1193292 h 3418169"/>
              <a:gd name="connsiteX65" fmla="*/ 1223010 w 2724912"/>
              <a:gd name="connsiteY65" fmla="*/ 1193292 h 3418169"/>
              <a:gd name="connsiteX66" fmla="*/ 1223010 w 2724912"/>
              <a:gd name="connsiteY66" fmla="*/ 1609344 h 3418169"/>
              <a:gd name="connsiteX67" fmla="*/ 0 w 2724912"/>
              <a:gd name="connsiteY67" fmla="*/ 1609344 h 3418169"/>
              <a:gd name="connsiteX68" fmla="*/ 0 w 2724912"/>
              <a:gd name="connsiteY68" fmla="*/ 1362456 h 3418169"/>
              <a:gd name="connsiteX69" fmla="*/ 68580 w 2724912"/>
              <a:gd name="connsiteY69" fmla="*/ 1163574 h 3418169"/>
              <a:gd name="connsiteX70" fmla="*/ 397764 w 2724912"/>
              <a:gd name="connsiteY70" fmla="*/ 841248 h 3418169"/>
              <a:gd name="connsiteX71" fmla="*/ 678942 w 2724912"/>
              <a:gd name="connsiteY71" fmla="*/ 461772 h 3418169"/>
              <a:gd name="connsiteX72" fmla="*/ 650367 w 2724912"/>
              <a:gd name="connsiteY72" fmla="*/ 421767 h 3418169"/>
              <a:gd name="connsiteX73" fmla="*/ 539496 w 2724912"/>
              <a:gd name="connsiteY73" fmla="*/ 413766 h 3418169"/>
              <a:gd name="connsiteX74" fmla="*/ 29718 w 2724912"/>
              <a:gd name="connsiteY74" fmla="*/ 418338 h 3418169"/>
              <a:gd name="connsiteX75" fmla="*/ 13716 w 2724912"/>
              <a:gd name="connsiteY75" fmla="*/ 54864 h 3418169"/>
              <a:gd name="connsiteX76" fmla="*/ 603504 w 2724912"/>
              <a:gd name="connsiteY76" fmla="*/ 4572 h 3418169"/>
              <a:gd name="connsiteX77" fmla="*/ 2048256 w 2724912"/>
              <a:gd name="connsiteY77" fmla="*/ 0 h 3418169"/>
              <a:gd name="connsiteX78" fmla="*/ 2576322 w 2724912"/>
              <a:gd name="connsiteY78" fmla="*/ 177165 h 3418169"/>
              <a:gd name="connsiteX79" fmla="*/ 2724912 w 2724912"/>
              <a:gd name="connsiteY79" fmla="*/ 820674 h 3418169"/>
              <a:gd name="connsiteX80" fmla="*/ 2576322 w 2724912"/>
              <a:gd name="connsiteY80" fmla="*/ 1464183 h 3418169"/>
              <a:gd name="connsiteX81" fmla="*/ 2048256 w 2724912"/>
              <a:gd name="connsiteY81" fmla="*/ 1641348 h 3418169"/>
              <a:gd name="connsiteX82" fmla="*/ 1522476 w 2724912"/>
              <a:gd name="connsiteY82" fmla="*/ 1464183 h 3418169"/>
              <a:gd name="connsiteX83" fmla="*/ 1373886 w 2724912"/>
              <a:gd name="connsiteY83" fmla="*/ 820674 h 3418169"/>
              <a:gd name="connsiteX84" fmla="*/ 1522476 w 2724912"/>
              <a:gd name="connsiteY84" fmla="*/ 177165 h 3418169"/>
              <a:gd name="connsiteX85" fmla="*/ 2048256 w 2724912"/>
              <a:gd name="connsiteY85" fmla="*/ 0 h 3418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724912" h="3418169">
                <a:moveTo>
                  <a:pt x="1905254" y="2716313"/>
                </a:moveTo>
                <a:cubicBezTo>
                  <a:pt x="1829054" y="2716313"/>
                  <a:pt x="1778762" y="2728505"/>
                  <a:pt x="1754378" y="2752889"/>
                </a:cubicBezTo>
                <a:cubicBezTo>
                  <a:pt x="1729994" y="2777273"/>
                  <a:pt x="1717802" y="2826041"/>
                  <a:pt x="1717802" y="2899193"/>
                </a:cubicBezTo>
                <a:cubicBezTo>
                  <a:pt x="1717802" y="2969297"/>
                  <a:pt x="1729613" y="3015398"/>
                  <a:pt x="1753235" y="3037496"/>
                </a:cubicBezTo>
                <a:cubicBezTo>
                  <a:pt x="1776857" y="3059594"/>
                  <a:pt x="1826768" y="3070643"/>
                  <a:pt x="1902968" y="3070643"/>
                </a:cubicBezTo>
                <a:cubicBezTo>
                  <a:pt x="1976120" y="3070643"/>
                  <a:pt x="2024126" y="3059594"/>
                  <a:pt x="2046986" y="3037496"/>
                </a:cubicBezTo>
                <a:cubicBezTo>
                  <a:pt x="2069846" y="3015398"/>
                  <a:pt x="2081276" y="2969297"/>
                  <a:pt x="2081276" y="2899193"/>
                </a:cubicBezTo>
                <a:cubicBezTo>
                  <a:pt x="2081276" y="2824517"/>
                  <a:pt x="2069846" y="2775368"/>
                  <a:pt x="2046986" y="2751746"/>
                </a:cubicBezTo>
                <a:cubicBezTo>
                  <a:pt x="2024126" y="2728124"/>
                  <a:pt x="1976882" y="2716313"/>
                  <a:pt x="1905254" y="2716313"/>
                </a:cubicBezTo>
                <a:close/>
                <a:moveTo>
                  <a:pt x="1902968" y="2094521"/>
                </a:moveTo>
                <a:cubicBezTo>
                  <a:pt x="1835912" y="2094521"/>
                  <a:pt x="1791716" y="2105189"/>
                  <a:pt x="1770380" y="2126525"/>
                </a:cubicBezTo>
                <a:cubicBezTo>
                  <a:pt x="1749044" y="2147861"/>
                  <a:pt x="1738376" y="2194343"/>
                  <a:pt x="1738376" y="2265971"/>
                </a:cubicBezTo>
                <a:cubicBezTo>
                  <a:pt x="1738376" y="2326931"/>
                  <a:pt x="1749425" y="2366936"/>
                  <a:pt x="1771523" y="2385986"/>
                </a:cubicBezTo>
                <a:cubicBezTo>
                  <a:pt x="1793621" y="2405036"/>
                  <a:pt x="1838960" y="2414561"/>
                  <a:pt x="1907540" y="2414561"/>
                </a:cubicBezTo>
                <a:cubicBezTo>
                  <a:pt x="1973072" y="2414561"/>
                  <a:pt x="2015363" y="2405417"/>
                  <a:pt x="2034413" y="2387129"/>
                </a:cubicBezTo>
                <a:cubicBezTo>
                  <a:pt x="2053463" y="2368841"/>
                  <a:pt x="2062988" y="2328455"/>
                  <a:pt x="2062988" y="2265971"/>
                </a:cubicBezTo>
                <a:cubicBezTo>
                  <a:pt x="2062988" y="2194343"/>
                  <a:pt x="2052701" y="2147861"/>
                  <a:pt x="2032127" y="2126525"/>
                </a:cubicBezTo>
                <a:cubicBezTo>
                  <a:pt x="2011553" y="2105189"/>
                  <a:pt x="1968500" y="2094521"/>
                  <a:pt x="1902968" y="2094521"/>
                </a:cubicBezTo>
                <a:close/>
                <a:moveTo>
                  <a:pt x="509270" y="1806485"/>
                </a:moveTo>
                <a:lnTo>
                  <a:pt x="1003046" y="1806485"/>
                </a:lnTo>
                <a:lnTo>
                  <a:pt x="1003046" y="3383825"/>
                </a:lnTo>
                <a:lnTo>
                  <a:pt x="509270" y="3383825"/>
                </a:lnTo>
                <a:lnTo>
                  <a:pt x="509270" y="2396273"/>
                </a:lnTo>
                <a:cubicBezTo>
                  <a:pt x="509270" y="2312453"/>
                  <a:pt x="515366" y="2244635"/>
                  <a:pt x="527558" y="2192819"/>
                </a:cubicBezTo>
                <a:lnTo>
                  <a:pt x="164084" y="2263685"/>
                </a:lnTo>
                <a:lnTo>
                  <a:pt x="106934" y="1959647"/>
                </a:lnTo>
                <a:close/>
                <a:moveTo>
                  <a:pt x="1900682" y="1774481"/>
                </a:moveTo>
                <a:cubicBezTo>
                  <a:pt x="2066798" y="1774481"/>
                  <a:pt x="2194052" y="1790102"/>
                  <a:pt x="2282444" y="1821344"/>
                </a:cubicBezTo>
                <a:cubicBezTo>
                  <a:pt x="2370836" y="1852586"/>
                  <a:pt x="2430272" y="1897163"/>
                  <a:pt x="2460752" y="1955075"/>
                </a:cubicBezTo>
                <a:cubicBezTo>
                  <a:pt x="2491232" y="2012987"/>
                  <a:pt x="2506472" y="2094521"/>
                  <a:pt x="2506472" y="2199677"/>
                </a:cubicBezTo>
                <a:cubicBezTo>
                  <a:pt x="2506472" y="2289593"/>
                  <a:pt x="2485898" y="2369984"/>
                  <a:pt x="2444750" y="2440850"/>
                </a:cubicBezTo>
                <a:cubicBezTo>
                  <a:pt x="2403602" y="2511716"/>
                  <a:pt x="2341880" y="2551721"/>
                  <a:pt x="2259584" y="2560865"/>
                </a:cubicBezTo>
                <a:lnTo>
                  <a:pt x="2259584" y="2570009"/>
                </a:lnTo>
                <a:cubicBezTo>
                  <a:pt x="2451608" y="2586773"/>
                  <a:pt x="2547620" y="2726981"/>
                  <a:pt x="2547620" y="2990633"/>
                </a:cubicBezTo>
                <a:cubicBezTo>
                  <a:pt x="2547620" y="3152177"/>
                  <a:pt x="2503805" y="3263429"/>
                  <a:pt x="2416175" y="3324389"/>
                </a:cubicBezTo>
                <a:cubicBezTo>
                  <a:pt x="2328545" y="3385349"/>
                  <a:pt x="2156714" y="3416591"/>
                  <a:pt x="1900682" y="3418115"/>
                </a:cubicBezTo>
                <a:cubicBezTo>
                  <a:pt x="1649222" y="3419639"/>
                  <a:pt x="1478534" y="3389159"/>
                  <a:pt x="1388618" y="3326675"/>
                </a:cubicBezTo>
                <a:cubicBezTo>
                  <a:pt x="1298702" y="3264191"/>
                  <a:pt x="1253744" y="3152177"/>
                  <a:pt x="1253744" y="2990633"/>
                </a:cubicBezTo>
                <a:cubicBezTo>
                  <a:pt x="1253744" y="2726981"/>
                  <a:pt x="1349756" y="2586773"/>
                  <a:pt x="1541780" y="2570009"/>
                </a:cubicBezTo>
                <a:lnTo>
                  <a:pt x="1541780" y="2560865"/>
                </a:lnTo>
                <a:cubicBezTo>
                  <a:pt x="1459484" y="2551721"/>
                  <a:pt x="1397762" y="2511716"/>
                  <a:pt x="1356614" y="2440850"/>
                </a:cubicBezTo>
                <a:cubicBezTo>
                  <a:pt x="1315466" y="2369984"/>
                  <a:pt x="1294892" y="2289593"/>
                  <a:pt x="1294892" y="2199677"/>
                </a:cubicBezTo>
                <a:cubicBezTo>
                  <a:pt x="1294892" y="2094521"/>
                  <a:pt x="1310513" y="2012987"/>
                  <a:pt x="1341755" y="1955075"/>
                </a:cubicBezTo>
                <a:cubicBezTo>
                  <a:pt x="1372997" y="1897163"/>
                  <a:pt x="1432814" y="1852586"/>
                  <a:pt x="1521206" y="1821344"/>
                </a:cubicBezTo>
                <a:cubicBezTo>
                  <a:pt x="1609598" y="1790102"/>
                  <a:pt x="1736090" y="1774481"/>
                  <a:pt x="1900682" y="1774481"/>
                </a:cubicBezTo>
                <a:close/>
                <a:moveTo>
                  <a:pt x="2045970" y="368046"/>
                </a:moveTo>
                <a:cubicBezTo>
                  <a:pt x="1994154" y="368046"/>
                  <a:pt x="1956816" y="377571"/>
                  <a:pt x="1933956" y="396621"/>
                </a:cubicBezTo>
                <a:cubicBezTo>
                  <a:pt x="1911096" y="415671"/>
                  <a:pt x="1893951" y="456819"/>
                  <a:pt x="1882521" y="520065"/>
                </a:cubicBezTo>
                <a:cubicBezTo>
                  <a:pt x="1871091" y="583311"/>
                  <a:pt x="1865376" y="683514"/>
                  <a:pt x="1865376" y="820674"/>
                </a:cubicBezTo>
                <a:cubicBezTo>
                  <a:pt x="1865376" y="957834"/>
                  <a:pt x="1871091" y="1058037"/>
                  <a:pt x="1882521" y="1121283"/>
                </a:cubicBezTo>
                <a:cubicBezTo>
                  <a:pt x="1893951" y="1184529"/>
                  <a:pt x="1911096" y="1225677"/>
                  <a:pt x="1933956" y="1244727"/>
                </a:cubicBezTo>
                <a:cubicBezTo>
                  <a:pt x="1956816" y="1263777"/>
                  <a:pt x="1994154" y="1273302"/>
                  <a:pt x="2045970" y="1273302"/>
                </a:cubicBezTo>
                <a:cubicBezTo>
                  <a:pt x="2100834" y="1273302"/>
                  <a:pt x="2140077" y="1263777"/>
                  <a:pt x="2163699" y="1244727"/>
                </a:cubicBezTo>
                <a:cubicBezTo>
                  <a:pt x="2187321" y="1225677"/>
                  <a:pt x="2204847" y="1184529"/>
                  <a:pt x="2216277" y="1121283"/>
                </a:cubicBezTo>
                <a:cubicBezTo>
                  <a:pt x="2227707" y="1058037"/>
                  <a:pt x="2233422" y="957834"/>
                  <a:pt x="2233422" y="820674"/>
                </a:cubicBezTo>
                <a:cubicBezTo>
                  <a:pt x="2233422" y="683514"/>
                  <a:pt x="2227707" y="583311"/>
                  <a:pt x="2216277" y="520065"/>
                </a:cubicBezTo>
                <a:cubicBezTo>
                  <a:pt x="2204847" y="456819"/>
                  <a:pt x="2187321" y="415671"/>
                  <a:pt x="2163699" y="396621"/>
                </a:cubicBezTo>
                <a:cubicBezTo>
                  <a:pt x="2140077" y="377571"/>
                  <a:pt x="2100834" y="368046"/>
                  <a:pt x="2045970" y="368046"/>
                </a:cubicBezTo>
                <a:close/>
                <a:moveTo>
                  <a:pt x="603504" y="4572"/>
                </a:moveTo>
                <a:cubicBezTo>
                  <a:pt x="795528" y="4572"/>
                  <a:pt x="940689" y="33147"/>
                  <a:pt x="1038987" y="90297"/>
                </a:cubicBezTo>
                <a:cubicBezTo>
                  <a:pt x="1137285" y="147447"/>
                  <a:pt x="1186434" y="249936"/>
                  <a:pt x="1186434" y="397764"/>
                </a:cubicBezTo>
                <a:cubicBezTo>
                  <a:pt x="1186434" y="484632"/>
                  <a:pt x="1171575" y="558927"/>
                  <a:pt x="1141857" y="620649"/>
                </a:cubicBezTo>
                <a:cubicBezTo>
                  <a:pt x="1112139" y="682371"/>
                  <a:pt x="1046988" y="763524"/>
                  <a:pt x="946404" y="864108"/>
                </a:cubicBezTo>
                <a:lnTo>
                  <a:pt x="573786" y="1216152"/>
                </a:lnTo>
                <a:cubicBezTo>
                  <a:pt x="634746" y="1197864"/>
                  <a:pt x="704850" y="1190244"/>
                  <a:pt x="784098" y="1193292"/>
                </a:cubicBezTo>
                <a:lnTo>
                  <a:pt x="1223010" y="1193292"/>
                </a:lnTo>
                <a:lnTo>
                  <a:pt x="1223010" y="1609344"/>
                </a:lnTo>
                <a:lnTo>
                  <a:pt x="0" y="1609344"/>
                </a:lnTo>
                <a:lnTo>
                  <a:pt x="0" y="1362456"/>
                </a:lnTo>
                <a:cubicBezTo>
                  <a:pt x="0" y="1283208"/>
                  <a:pt x="22860" y="1216914"/>
                  <a:pt x="68580" y="1163574"/>
                </a:cubicBezTo>
                <a:lnTo>
                  <a:pt x="397764" y="841248"/>
                </a:lnTo>
                <a:cubicBezTo>
                  <a:pt x="585216" y="653796"/>
                  <a:pt x="678942" y="527304"/>
                  <a:pt x="678942" y="461772"/>
                </a:cubicBezTo>
                <a:cubicBezTo>
                  <a:pt x="678942" y="440436"/>
                  <a:pt x="669417" y="427101"/>
                  <a:pt x="650367" y="421767"/>
                </a:cubicBezTo>
                <a:cubicBezTo>
                  <a:pt x="631317" y="416433"/>
                  <a:pt x="594360" y="413766"/>
                  <a:pt x="539496" y="413766"/>
                </a:cubicBezTo>
                <a:cubicBezTo>
                  <a:pt x="348996" y="413766"/>
                  <a:pt x="179070" y="415290"/>
                  <a:pt x="29718" y="418338"/>
                </a:cubicBezTo>
                <a:lnTo>
                  <a:pt x="13716" y="54864"/>
                </a:lnTo>
                <a:cubicBezTo>
                  <a:pt x="196596" y="21336"/>
                  <a:pt x="393192" y="4572"/>
                  <a:pt x="603504" y="4572"/>
                </a:cubicBezTo>
                <a:close/>
                <a:moveTo>
                  <a:pt x="2048256" y="0"/>
                </a:moveTo>
                <a:cubicBezTo>
                  <a:pt x="2301240" y="0"/>
                  <a:pt x="2477262" y="59055"/>
                  <a:pt x="2576322" y="177165"/>
                </a:cubicBezTo>
                <a:cubicBezTo>
                  <a:pt x="2675382" y="295275"/>
                  <a:pt x="2724912" y="509778"/>
                  <a:pt x="2724912" y="820674"/>
                </a:cubicBezTo>
                <a:cubicBezTo>
                  <a:pt x="2724912" y="1131570"/>
                  <a:pt x="2675382" y="1346073"/>
                  <a:pt x="2576322" y="1464183"/>
                </a:cubicBezTo>
                <a:cubicBezTo>
                  <a:pt x="2477262" y="1582293"/>
                  <a:pt x="2301240" y="1641348"/>
                  <a:pt x="2048256" y="1641348"/>
                </a:cubicBezTo>
                <a:cubicBezTo>
                  <a:pt x="1796796" y="1641348"/>
                  <a:pt x="1621536" y="1582293"/>
                  <a:pt x="1522476" y="1464183"/>
                </a:cubicBezTo>
                <a:cubicBezTo>
                  <a:pt x="1423416" y="1346073"/>
                  <a:pt x="1373886" y="1131570"/>
                  <a:pt x="1373886" y="820674"/>
                </a:cubicBezTo>
                <a:cubicBezTo>
                  <a:pt x="1373886" y="509778"/>
                  <a:pt x="1423416" y="295275"/>
                  <a:pt x="1522476" y="177165"/>
                </a:cubicBezTo>
                <a:cubicBezTo>
                  <a:pt x="1621536" y="59055"/>
                  <a:pt x="1796796" y="0"/>
                  <a:pt x="204825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65423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4064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dirty="0"/>
          </a:p>
        </p:txBody>
      </p:sp>
      <p:sp>
        <p:nvSpPr>
          <p:cNvPr id="14" name="Picture Placeholder 13"/>
          <p:cNvSpPr>
            <a:spLocks noGrp="1"/>
          </p:cNvSpPr>
          <p:nvPr>
            <p:ph type="pic" sz="quarter" idx="12"/>
          </p:nvPr>
        </p:nvSpPr>
        <p:spPr>
          <a:xfrm>
            <a:off x="8128000" y="881744"/>
            <a:ext cx="4064000" cy="2579914"/>
          </a:xfrm>
          <a:custGeom>
            <a:avLst/>
            <a:gdLst>
              <a:gd name="connsiteX0" fmla="*/ 0 w 4064000"/>
              <a:gd name="connsiteY0" fmla="*/ 0 h 2579914"/>
              <a:gd name="connsiteX1" fmla="*/ 4064000 w 4064000"/>
              <a:gd name="connsiteY1" fmla="*/ 0 h 2579914"/>
              <a:gd name="connsiteX2" fmla="*/ 4064000 w 4064000"/>
              <a:gd name="connsiteY2" fmla="*/ 2579914 h 2579914"/>
              <a:gd name="connsiteX3" fmla="*/ 0 w 4064000"/>
              <a:gd name="connsiteY3" fmla="*/ 2579914 h 2579914"/>
            </a:gdLst>
            <a:ahLst/>
            <a:cxnLst>
              <a:cxn ang="0">
                <a:pos x="connsiteX0" y="connsiteY0"/>
              </a:cxn>
              <a:cxn ang="0">
                <a:pos x="connsiteX1" y="connsiteY1"/>
              </a:cxn>
              <a:cxn ang="0">
                <a:pos x="connsiteX2" y="connsiteY2"/>
              </a:cxn>
              <a:cxn ang="0">
                <a:pos x="connsiteX3" y="connsiteY3"/>
              </a:cxn>
            </a:cxnLst>
            <a:rect l="l" t="t" r="r" b="b"/>
            <a:pathLst>
              <a:path w="4064000" h="2579914">
                <a:moveTo>
                  <a:pt x="0" y="0"/>
                </a:moveTo>
                <a:lnTo>
                  <a:pt x="4064000" y="0"/>
                </a:lnTo>
                <a:lnTo>
                  <a:pt x="4064000" y="2579914"/>
                </a:lnTo>
                <a:lnTo>
                  <a:pt x="0" y="2579914"/>
                </a:lnTo>
                <a:close/>
              </a:path>
            </a:pathLst>
          </a:custGeom>
        </p:spPr>
        <p:txBody>
          <a:bodyPr wrap="square">
            <a:noAutofit/>
          </a:bodyPr>
          <a:lstStyle/>
          <a:p>
            <a:endParaRPr lang="en-US"/>
          </a:p>
        </p:txBody>
      </p:sp>
    </p:spTree>
    <p:extLst>
      <p:ext uri="{BB962C8B-B14F-4D97-AF65-F5344CB8AC3E}">
        <p14:creationId xmlns:p14="http://schemas.microsoft.com/office/powerpoint/2010/main" val="40028503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5351037" y="1807029"/>
            <a:ext cx="3440230" cy="5050971"/>
          </a:xfrm>
          <a:custGeom>
            <a:avLst/>
            <a:gdLst>
              <a:gd name="connsiteX0" fmla="*/ 0 w 3440230"/>
              <a:gd name="connsiteY0" fmla="*/ 0 h 5050971"/>
              <a:gd name="connsiteX1" fmla="*/ 3440230 w 3440230"/>
              <a:gd name="connsiteY1" fmla="*/ 0 h 5050971"/>
              <a:gd name="connsiteX2" fmla="*/ 3440230 w 3440230"/>
              <a:gd name="connsiteY2" fmla="*/ 5050971 h 5050971"/>
              <a:gd name="connsiteX3" fmla="*/ 0 w 3440230"/>
              <a:gd name="connsiteY3" fmla="*/ 5050971 h 5050971"/>
            </a:gdLst>
            <a:ahLst/>
            <a:cxnLst>
              <a:cxn ang="0">
                <a:pos x="connsiteX0" y="connsiteY0"/>
              </a:cxn>
              <a:cxn ang="0">
                <a:pos x="connsiteX1" y="connsiteY1"/>
              </a:cxn>
              <a:cxn ang="0">
                <a:pos x="connsiteX2" y="connsiteY2"/>
              </a:cxn>
              <a:cxn ang="0">
                <a:pos x="connsiteX3" y="connsiteY3"/>
              </a:cxn>
            </a:cxnLst>
            <a:rect l="l" t="t" r="r" b="b"/>
            <a:pathLst>
              <a:path w="3440230" h="5050971">
                <a:moveTo>
                  <a:pt x="0" y="0"/>
                </a:moveTo>
                <a:lnTo>
                  <a:pt x="3440230" y="0"/>
                </a:lnTo>
                <a:lnTo>
                  <a:pt x="3440230" y="5050971"/>
                </a:lnTo>
                <a:lnTo>
                  <a:pt x="0" y="5050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9144000" y="0"/>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44000" y="3108539"/>
            <a:ext cx="1883229" cy="2764971"/>
          </a:xfrm>
          <a:custGeom>
            <a:avLst/>
            <a:gdLst>
              <a:gd name="connsiteX0" fmla="*/ 0 w 1883229"/>
              <a:gd name="connsiteY0" fmla="*/ 0 h 2764971"/>
              <a:gd name="connsiteX1" fmla="*/ 1883229 w 1883229"/>
              <a:gd name="connsiteY1" fmla="*/ 0 h 2764971"/>
              <a:gd name="connsiteX2" fmla="*/ 1883229 w 1883229"/>
              <a:gd name="connsiteY2" fmla="*/ 2764971 h 2764971"/>
              <a:gd name="connsiteX3" fmla="*/ 0 w 1883229"/>
              <a:gd name="connsiteY3" fmla="*/ 2764971 h 2764971"/>
            </a:gdLst>
            <a:ahLst/>
            <a:cxnLst>
              <a:cxn ang="0">
                <a:pos x="connsiteX0" y="connsiteY0"/>
              </a:cxn>
              <a:cxn ang="0">
                <a:pos x="connsiteX1" y="connsiteY1"/>
              </a:cxn>
              <a:cxn ang="0">
                <a:pos x="connsiteX2" y="connsiteY2"/>
              </a:cxn>
              <a:cxn ang="0">
                <a:pos x="connsiteX3" y="connsiteY3"/>
              </a:cxn>
            </a:cxnLst>
            <a:rect l="l" t="t" r="r" b="b"/>
            <a:pathLst>
              <a:path w="1883229" h="2764971">
                <a:moveTo>
                  <a:pt x="0" y="0"/>
                </a:moveTo>
                <a:lnTo>
                  <a:pt x="1883229" y="0"/>
                </a:lnTo>
                <a:lnTo>
                  <a:pt x="1883229" y="2764971"/>
                </a:lnTo>
                <a:lnTo>
                  <a:pt x="0" y="2764971"/>
                </a:lnTo>
                <a:close/>
              </a:path>
            </a:pathLst>
          </a:custGeom>
        </p:spPr>
        <p:txBody>
          <a:bodyPr wrap="square">
            <a:noAutofit/>
          </a:bodyPr>
          <a:lstStyle/>
          <a:p>
            <a:endParaRPr lang="en-US"/>
          </a:p>
        </p:txBody>
      </p:sp>
    </p:spTree>
    <p:extLst>
      <p:ext uri="{BB962C8B-B14F-4D97-AF65-F5344CB8AC3E}">
        <p14:creationId xmlns:p14="http://schemas.microsoft.com/office/powerpoint/2010/main" val="24355067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593515" y="755974"/>
            <a:ext cx="6745045"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19509949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9454896" y="755974"/>
            <a:ext cx="2737104" cy="5346052"/>
          </a:xfrm>
          <a:custGeom>
            <a:avLst/>
            <a:gdLst>
              <a:gd name="connsiteX0" fmla="*/ 0 w 6745045"/>
              <a:gd name="connsiteY0" fmla="*/ 0 h 5346052"/>
              <a:gd name="connsiteX1" fmla="*/ 6745045 w 6745045"/>
              <a:gd name="connsiteY1" fmla="*/ 0 h 5346052"/>
              <a:gd name="connsiteX2" fmla="*/ 6745045 w 6745045"/>
              <a:gd name="connsiteY2" fmla="*/ 5346052 h 5346052"/>
              <a:gd name="connsiteX3" fmla="*/ 0 w 6745045"/>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6745045" h="5346052">
                <a:moveTo>
                  <a:pt x="0" y="0"/>
                </a:moveTo>
                <a:lnTo>
                  <a:pt x="6745045" y="0"/>
                </a:lnTo>
                <a:lnTo>
                  <a:pt x="6745045"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15088468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733364"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5" name="Picture Placeholder 14"/>
          <p:cNvSpPr>
            <a:spLocks noGrp="1"/>
          </p:cNvSpPr>
          <p:nvPr>
            <p:ph type="pic" sz="quarter" idx="11"/>
          </p:nvPr>
        </p:nvSpPr>
        <p:spPr>
          <a:xfrm>
            <a:off x="7219576"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705787" y="0"/>
            <a:ext cx="2486212" cy="1904104"/>
          </a:xfrm>
          <a:custGeom>
            <a:avLst/>
            <a:gdLst>
              <a:gd name="connsiteX0" fmla="*/ 0 w 2486212"/>
              <a:gd name="connsiteY0" fmla="*/ 0 h 1904104"/>
              <a:gd name="connsiteX1" fmla="*/ 2486212 w 2486212"/>
              <a:gd name="connsiteY1" fmla="*/ 0 h 1904104"/>
              <a:gd name="connsiteX2" fmla="*/ 2486212 w 2486212"/>
              <a:gd name="connsiteY2" fmla="*/ 1904104 h 1904104"/>
              <a:gd name="connsiteX3" fmla="*/ 0 w 2486212"/>
              <a:gd name="connsiteY3" fmla="*/ 1904104 h 1904104"/>
            </a:gdLst>
            <a:ahLst/>
            <a:cxnLst>
              <a:cxn ang="0">
                <a:pos x="connsiteX0" y="connsiteY0"/>
              </a:cxn>
              <a:cxn ang="0">
                <a:pos x="connsiteX1" y="connsiteY1"/>
              </a:cxn>
              <a:cxn ang="0">
                <a:pos x="connsiteX2" y="connsiteY2"/>
              </a:cxn>
              <a:cxn ang="0">
                <a:pos x="connsiteX3" y="connsiteY3"/>
              </a:cxn>
            </a:cxnLst>
            <a:rect l="l" t="t" r="r" b="b"/>
            <a:pathLst>
              <a:path w="2486212" h="1904104">
                <a:moveTo>
                  <a:pt x="0" y="0"/>
                </a:moveTo>
                <a:lnTo>
                  <a:pt x="2486212" y="0"/>
                </a:lnTo>
                <a:lnTo>
                  <a:pt x="2486212" y="1904104"/>
                </a:lnTo>
                <a:lnTo>
                  <a:pt x="0" y="1904104"/>
                </a:lnTo>
                <a:close/>
              </a:path>
            </a:pathLst>
          </a:custGeom>
        </p:spPr>
        <p:txBody>
          <a:bodyPr wrap="square">
            <a:noAutofit/>
          </a:bodyPr>
          <a:lstStyle/>
          <a:p>
            <a:endParaRPr lang="en-US"/>
          </a:p>
        </p:txBody>
      </p:sp>
    </p:spTree>
    <p:extLst>
      <p:ext uri="{BB962C8B-B14F-4D97-AF65-F5344CB8AC3E}">
        <p14:creationId xmlns:p14="http://schemas.microsoft.com/office/powerpoint/2010/main" val="2613624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15184"/>
          </a:xfrm>
          <a:custGeom>
            <a:avLst/>
            <a:gdLst>
              <a:gd name="connsiteX0" fmla="*/ 0 w 12192000"/>
              <a:gd name="connsiteY0" fmla="*/ 0 h 2615184"/>
              <a:gd name="connsiteX1" fmla="*/ 12192000 w 12192000"/>
              <a:gd name="connsiteY1" fmla="*/ 0 h 2615184"/>
              <a:gd name="connsiteX2" fmla="*/ 12192000 w 12192000"/>
              <a:gd name="connsiteY2" fmla="*/ 2615184 h 2615184"/>
              <a:gd name="connsiteX3" fmla="*/ 0 w 12192000"/>
              <a:gd name="connsiteY3" fmla="*/ 2615184 h 2615184"/>
            </a:gdLst>
            <a:ahLst/>
            <a:cxnLst>
              <a:cxn ang="0">
                <a:pos x="connsiteX0" y="connsiteY0"/>
              </a:cxn>
              <a:cxn ang="0">
                <a:pos x="connsiteX1" y="connsiteY1"/>
              </a:cxn>
              <a:cxn ang="0">
                <a:pos x="connsiteX2" y="connsiteY2"/>
              </a:cxn>
              <a:cxn ang="0">
                <a:pos x="connsiteX3" y="connsiteY3"/>
              </a:cxn>
            </a:cxnLst>
            <a:rect l="l" t="t" r="r" b="b"/>
            <a:pathLst>
              <a:path w="12192000" h="2615184">
                <a:moveTo>
                  <a:pt x="0" y="0"/>
                </a:moveTo>
                <a:lnTo>
                  <a:pt x="12192000" y="0"/>
                </a:lnTo>
                <a:lnTo>
                  <a:pt x="12192000" y="2615184"/>
                </a:lnTo>
                <a:lnTo>
                  <a:pt x="0" y="2615184"/>
                </a:lnTo>
                <a:close/>
              </a:path>
            </a:pathLst>
          </a:custGeom>
        </p:spPr>
        <p:txBody>
          <a:bodyPr wrap="square">
            <a:noAutofit/>
          </a:bodyPr>
          <a:lstStyle/>
          <a:p>
            <a:endParaRPr lang="en-US"/>
          </a:p>
        </p:txBody>
      </p:sp>
    </p:spTree>
    <p:extLst>
      <p:ext uri="{BB962C8B-B14F-4D97-AF65-F5344CB8AC3E}">
        <p14:creationId xmlns:p14="http://schemas.microsoft.com/office/powerpoint/2010/main" val="26377883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943601" y="0"/>
            <a:ext cx="6248400" cy="6858000"/>
          </a:xfrm>
          <a:custGeom>
            <a:avLst/>
            <a:gdLst>
              <a:gd name="connsiteX0" fmla="*/ 0 w 5553457"/>
              <a:gd name="connsiteY0" fmla="*/ 0 h 6858000"/>
              <a:gd name="connsiteX1" fmla="*/ 5553457 w 5553457"/>
              <a:gd name="connsiteY1" fmla="*/ 0 h 6858000"/>
              <a:gd name="connsiteX2" fmla="*/ 5553457 w 5553457"/>
              <a:gd name="connsiteY2" fmla="*/ 6858000 h 6858000"/>
              <a:gd name="connsiteX3" fmla="*/ 0 w 5553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553457" h="6858000">
                <a:moveTo>
                  <a:pt x="0" y="0"/>
                </a:moveTo>
                <a:lnTo>
                  <a:pt x="5553457" y="0"/>
                </a:lnTo>
                <a:lnTo>
                  <a:pt x="5553457"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27288809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 y="0"/>
            <a:ext cx="4733366" cy="6858000"/>
          </a:xfrm>
          <a:custGeom>
            <a:avLst/>
            <a:gdLst>
              <a:gd name="connsiteX0" fmla="*/ 0 w 4733366"/>
              <a:gd name="connsiteY0" fmla="*/ 0 h 6858000"/>
              <a:gd name="connsiteX1" fmla="*/ 4733366 w 4733366"/>
              <a:gd name="connsiteY1" fmla="*/ 0 h 6858000"/>
              <a:gd name="connsiteX2" fmla="*/ 4733366 w 4733366"/>
              <a:gd name="connsiteY2" fmla="*/ 6858000 h 6858000"/>
              <a:gd name="connsiteX3" fmla="*/ 0 w 473336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33366" h="6858000">
                <a:moveTo>
                  <a:pt x="0" y="0"/>
                </a:moveTo>
                <a:lnTo>
                  <a:pt x="4733366" y="0"/>
                </a:lnTo>
                <a:lnTo>
                  <a:pt x="4733366"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282032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4D07A4-7502-49E9-AC73-E3C09442A27B}" type="datetimeFigureOut">
              <a:rPr lang="id-ID" smtClean="0"/>
              <a:t>25/08/2018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6518452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5334000" y="1790744"/>
            <a:ext cx="6858000" cy="5067256"/>
          </a:xfrm>
          <a:custGeom>
            <a:avLst/>
            <a:gdLst>
              <a:gd name="connsiteX0" fmla="*/ 0 w 6858000"/>
              <a:gd name="connsiteY0" fmla="*/ 0 h 5067256"/>
              <a:gd name="connsiteX1" fmla="*/ 6858000 w 6858000"/>
              <a:gd name="connsiteY1" fmla="*/ 0 h 5067256"/>
              <a:gd name="connsiteX2" fmla="*/ 6858000 w 6858000"/>
              <a:gd name="connsiteY2" fmla="*/ 5067256 h 5067256"/>
              <a:gd name="connsiteX3" fmla="*/ 0 w 6858000"/>
              <a:gd name="connsiteY3" fmla="*/ 5067256 h 5067256"/>
            </a:gdLst>
            <a:ahLst/>
            <a:cxnLst>
              <a:cxn ang="0">
                <a:pos x="connsiteX0" y="connsiteY0"/>
              </a:cxn>
              <a:cxn ang="0">
                <a:pos x="connsiteX1" y="connsiteY1"/>
              </a:cxn>
              <a:cxn ang="0">
                <a:pos x="connsiteX2" y="connsiteY2"/>
              </a:cxn>
              <a:cxn ang="0">
                <a:pos x="connsiteX3" y="connsiteY3"/>
              </a:cxn>
            </a:cxnLst>
            <a:rect l="l" t="t" r="r" b="b"/>
            <a:pathLst>
              <a:path w="6858000" h="5067256">
                <a:moveTo>
                  <a:pt x="0" y="0"/>
                </a:moveTo>
                <a:lnTo>
                  <a:pt x="6858000" y="0"/>
                </a:lnTo>
                <a:lnTo>
                  <a:pt x="6858000" y="5067256"/>
                </a:lnTo>
                <a:lnTo>
                  <a:pt x="0" y="5067256"/>
                </a:lnTo>
                <a:close/>
              </a:path>
            </a:pathLst>
          </a:custGeom>
        </p:spPr>
        <p:txBody>
          <a:bodyPr wrap="square">
            <a:noAutofit/>
          </a:bodyPr>
          <a:lstStyle/>
          <a:p>
            <a:endParaRPr lang="en-US"/>
          </a:p>
        </p:txBody>
      </p:sp>
    </p:spTree>
    <p:extLst>
      <p:ext uri="{BB962C8B-B14F-4D97-AF65-F5344CB8AC3E}">
        <p14:creationId xmlns:p14="http://schemas.microsoft.com/office/powerpoint/2010/main" val="20940747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06824"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6670503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234517" y="0"/>
            <a:ext cx="4150658" cy="6858000"/>
          </a:xfrm>
          <a:custGeom>
            <a:avLst/>
            <a:gdLst>
              <a:gd name="connsiteX0" fmla="*/ 0 w 4150658"/>
              <a:gd name="connsiteY0" fmla="*/ 0 h 6858000"/>
              <a:gd name="connsiteX1" fmla="*/ 4150658 w 4150658"/>
              <a:gd name="connsiteY1" fmla="*/ 0 h 6858000"/>
              <a:gd name="connsiteX2" fmla="*/ 4150658 w 4150658"/>
              <a:gd name="connsiteY2" fmla="*/ 6858000 h 6858000"/>
              <a:gd name="connsiteX3" fmla="*/ 0 w 415065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50658" h="6858000">
                <a:moveTo>
                  <a:pt x="0" y="0"/>
                </a:moveTo>
                <a:lnTo>
                  <a:pt x="4150658" y="0"/>
                </a:lnTo>
                <a:lnTo>
                  <a:pt x="4150658"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138683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4150660"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6" name="Picture Placeholder 15"/>
          <p:cNvSpPr>
            <a:spLocks noGrp="1"/>
          </p:cNvSpPr>
          <p:nvPr>
            <p:ph type="pic" sz="quarter" idx="11"/>
          </p:nvPr>
        </p:nvSpPr>
        <p:spPr>
          <a:xfrm>
            <a:off x="6666374"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dirty="0"/>
          </a:p>
        </p:txBody>
      </p:sp>
      <p:sp>
        <p:nvSpPr>
          <p:cNvPr id="13" name="Picture Placeholder 12"/>
          <p:cNvSpPr>
            <a:spLocks noGrp="1"/>
          </p:cNvSpPr>
          <p:nvPr>
            <p:ph type="pic" sz="quarter" idx="12"/>
          </p:nvPr>
        </p:nvSpPr>
        <p:spPr>
          <a:xfrm>
            <a:off x="9182087" y="1013012"/>
            <a:ext cx="2050689" cy="3916435"/>
          </a:xfrm>
          <a:custGeom>
            <a:avLst/>
            <a:gdLst>
              <a:gd name="connsiteX0" fmla="*/ 0 w 2050689"/>
              <a:gd name="connsiteY0" fmla="*/ 0 h 4213412"/>
              <a:gd name="connsiteX1" fmla="*/ 2050689 w 2050689"/>
              <a:gd name="connsiteY1" fmla="*/ 0 h 4213412"/>
              <a:gd name="connsiteX2" fmla="*/ 2050689 w 2050689"/>
              <a:gd name="connsiteY2" fmla="*/ 4213412 h 4213412"/>
              <a:gd name="connsiteX3" fmla="*/ 0 w 2050689"/>
              <a:gd name="connsiteY3" fmla="*/ 4213412 h 4213412"/>
            </a:gdLst>
            <a:ahLst/>
            <a:cxnLst>
              <a:cxn ang="0">
                <a:pos x="connsiteX0" y="connsiteY0"/>
              </a:cxn>
              <a:cxn ang="0">
                <a:pos x="connsiteX1" y="connsiteY1"/>
              </a:cxn>
              <a:cxn ang="0">
                <a:pos x="connsiteX2" y="connsiteY2"/>
              </a:cxn>
              <a:cxn ang="0">
                <a:pos x="connsiteX3" y="connsiteY3"/>
              </a:cxn>
            </a:cxnLst>
            <a:rect l="l" t="t" r="r" b="b"/>
            <a:pathLst>
              <a:path w="2050689" h="4213412">
                <a:moveTo>
                  <a:pt x="0" y="0"/>
                </a:moveTo>
                <a:lnTo>
                  <a:pt x="2050689" y="0"/>
                </a:lnTo>
                <a:lnTo>
                  <a:pt x="2050689" y="4213412"/>
                </a:lnTo>
                <a:lnTo>
                  <a:pt x="0" y="4213412"/>
                </a:lnTo>
                <a:close/>
              </a:path>
            </a:pathLst>
          </a:custGeom>
        </p:spPr>
        <p:txBody>
          <a:bodyPr wrap="square">
            <a:noAutofit/>
          </a:bodyPr>
          <a:lstStyle/>
          <a:p>
            <a:endParaRPr lang="en-US"/>
          </a:p>
        </p:txBody>
      </p:sp>
    </p:spTree>
    <p:extLst>
      <p:ext uri="{BB962C8B-B14F-4D97-AF65-F5344CB8AC3E}">
        <p14:creationId xmlns:p14="http://schemas.microsoft.com/office/powerpoint/2010/main" val="33358209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093263"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411391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Picture Placeholder 11"/>
          <p:cNvSpPr>
            <a:spLocks noGrp="1"/>
          </p:cNvSpPr>
          <p:nvPr>
            <p:ph type="pic" sz="quarter" idx="11"/>
          </p:nvPr>
        </p:nvSpPr>
        <p:spPr>
          <a:xfrm>
            <a:off x="-1758801" y="-91280"/>
            <a:ext cx="6123537" cy="5772737"/>
          </a:xfrm>
          <a:custGeom>
            <a:avLst/>
            <a:gdLst>
              <a:gd name="connsiteX0" fmla="*/ 4918466 w 6123537"/>
              <a:gd name="connsiteY0" fmla="*/ 471029 h 5772737"/>
              <a:gd name="connsiteX1" fmla="*/ 5041038 w 6123537"/>
              <a:gd name="connsiteY1" fmla="*/ 561141 h 5772737"/>
              <a:gd name="connsiteX2" fmla="*/ 5263935 w 6123537"/>
              <a:gd name="connsiteY2" fmla="*/ 762611 h 5772737"/>
              <a:gd name="connsiteX3" fmla="*/ 5263936 w 6123537"/>
              <a:gd name="connsiteY3" fmla="*/ 4913136 h 5772737"/>
              <a:gd name="connsiteX4" fmla="*/ 1113411 w 6123537"/>
              <a:gd name="connsiteY4" fmla="*/ 4913135 h 5772737"/>
              <a:gd name="connsiteX5" fmla="*/ 911942 w 6123537"/>
              <a:gd name="connsiteY5" fmla="*/ 4690237 h 5772737"/>
              <a:gd name="connsiteX6" fmla="*/ 821830 w 6123537"/>
              <a:gd name="connsiteY6" fmla="*/ 4567665 h 5772737"/>
              <a:gd name="connsiteX7" fmla="*/ 2899657 w 6123537"/>
              <a:gd name="connsiteY7" fmla="*/ 209 h 5772737"/>
              <a:gd name="connsiteX8" fmla="*/ 4549727 w 6123537"/>
              <a:gd name="connsiteY8" fmla="*/ 483526 h 5772737"/>
              <a:gd name="connsiteX9" fmla="*/ 4664657 w 6123537"/>
              <a:gd name="connsiteY9" fmla="*/ 568020 h 5772737"/>
              <a:gd name="connsiteX10" fmla="*/ 568019 w 6123537"/>
              <a:gd name="connsiteY10" fmla="*/ 4664657 h 5772737"/>
              <a:gd name="connsiteX11" fmla="*/ 483527 w 6123537"/>
              <a:gd name="connsiteY11" fmla="*/ 4549727 h 5772737"/>
              <a:gd name="connsiteX12" fmla="*/ 859601 w 6123537"/>
              <a:gd name="connsiteY12" fmla="*/ 859601 h 5772737"/>
              <a:gd name="connsiteX13" fmla="*/ 2899657 w 6123537"/>
              <a:gd name="connsiteY13" fmla="*/ 209 h 577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3537" h="5772737">
                <a:moveTo>
                  <a:pt x="4918466" y="471029"/>
                </a:moveTo>
                <a:lnTo>
                  <a:pt x="5041038" y="561141"/>
                </a:lnTo>
                <a:cubicBezTo>
                  <a:pt x="5117887" y="623820"/>
                  <a:pt x="5192303" y="690978"/>
                  <a:pt x="5263935" y="762611"/>
                </a:cubicBezTo>
                <a:cubicBezTo>
                  <a:pt x="6410071" y="1908747"/>
                  <a:pt x="6410072" y="3767000"/>
                  <a:pt x="5263936" y="4913136"/>
                </a:cubicBezTo>
                <a:cubicBezTo>
                  <a:pt x="4117801" y="6059271"/>
                  <a:pt x="2259548" y="6059271"/>
                  <a:pt x="1113411" y="4913135"/>
                </a:cubicBezTo>
                <a:cubicBezTo>
                  <a:pt x="1041779" y="4841502"/>
                  <a:pt x="974621" y="4767086"/>
                  <a:pt x="911942" y="4690237"/>
                </a:cubicBezTo>
                <a:lnTo>
                  <a:pt x="821830" y="4567665"/>
                </a:lnTo>
                <a:close/>
                <a:moveTo>
                  <a:pt x="2899657" y="209"/>
                </a:moveTo>
                <a:cubicBezTo>
                  <a:pt x="3474682" y="-6647"/>
                  <a:pt x="4051339" y="154459"/>
                  <a:pt x="4549727" y="483526"/>
                </a:cubicBezTo>
                <a:lnTo>
                  <a:pt x="4664657" y="568020"/>
                </a:lnTo>
                <a:lnTo>
                  <a:pt x="568019" y="4664657"/>
                </a:lnTo>
                <a:lnTo>
                  <a:pt x="483527" y="4549727"/>
                </a:lnTo>
                <a:cubicBezTo>
                  <a:pt x="-268627" y="3410553"/>
                  <a:pt x="-143268" y="1862470"/>
                  <a:pt x="859601" y="859601"/>
                </a:cubicBezTo>
                <a:cubicBezTo>
                  <a:pt x="1423714" y="295487"/>
                  <a:pt x="2160338" y="9024"/>
                  <a:pt x="2899657" y="209"/>
                </a:cubicBezTo>
                <a:close/>
              </a:path>
            </a:pathLst>
          </a:custGeom>
        </p:spPr>
        <p:txBody>
          <a:bodyPr wrap="square">
            <a:noAutofit/>
          </a:bodyPr>
          <a:lstStyle/>
          <a:p>
            <a:endParaRPr lang="en-US"/>
          </a:p>
        </p:txBody>
      </p:sp>
    </p:spTree>
    <p:extLst>
      <p:ext uri="{BB962C8B-B14F-4D97-AF65-F5344CB8AC3E}">
        <p14:creationId xmlns:p14="http://schemas.microsoft.com/office/powerpoint/2010/main" val="33403704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86551" y="-779490"/>
            <a:ext cx="8668885" cy="8828997"/>
          </a:xfrm>
          <a:custGeom>
            <a:avLst/>
            <a:gdLst>
              <a:gd name="connsiteX0" fmla="*/ 6964467 w 10154041"/>
              <a:gd name="connsiteY0" fmla="*/ 4384223 h 10341583"/>
              <a:gd name="connsiteX1" fmla="*/ 7001716 w 10154041"/>
              <a:gd name="connsiteY1" fmla="*/ 4399651 h 10341583"/>
              <a:gd name="connsiteX2" fmla="*/ 7001717 w 10154041"/>
              <a:gd name="connsiteY2" fmla="*/ 4474148 h 10341583"/>
              <a:gd name="connsiteX3" fmla="*/ 6937540 w 10154041"/>
              <a:gd name="connsiteY3" fmla="*/ 4538324 h 10341583"/>
              <a:gd name="connsiteX4" fmla="*/ 6939508 w 10154041"/>
              <a:gd name="connsiteY4" fmla="*/ 4538706 h 10341583"/>
              <a:gd name="connsiteX5" fmla="*/ 6991405 w 10154041"/>
              <a:gd name="connsiteY5" fmla="*/ 4573169 h 10341583"/>
              <a:gd name="connsiteX6" fmla="*/ 7025868 w 10154041"/>
              <a:gd name="connsiteY6" fmla="*/ 4625068 h 10341583"/>
              <a:gd name="connsiteX7" fmla="*/ 6991405 w 10154041"/>
              <a:gd name="connsiteY7" fmla="*/ 4795040 h 10341583"/>
              <a:gd name="connsiteX8" fmla="*/ 5945471 w 10154041"/>
              <a:gd name="connsiteY8" fmla="*/ 5840973 h 10341583"/>
              <a:gd name="connsiteX9" fmla="*/ 5723602 w 10154041"/>
              <a:gd name="connsiteY9" fmla="*/ 5840973 h 10341583"/>
              <a:gd name="connsiteX10" fmla="*/ 5723601 w 10154041"/>
              <a:gd name="connsiteY10" fmla="*/ 5840972 h 10341583"/>
              <a:gd name="connsiteX11" fmla="*/ 5689138 w 10154041"/>
              <a:gd name="connsiteY11" fmla="*/ 5789073 h 10341583"/>
              <a:gd name="connsiteX12" fmla="*/ 5688755 w 10154041"/>
              <a:gd name="connsiteY12" fmla="*/ 5787108 h 10341583"/>
              <a:gd name="connsiteX13" fmla="*/ 4394814 w 10154041"/>
              <a:gd name="connsiteY13" fmla="*/ 7081051 h 10341583"/>
              <a:gd name="connsiteX14" fmla="*/ 4320316 w 10154041"/>
              <a:gd name="connsiteY14" fmla="*/ 7081051 h 10341583"/>
              <a:gd name="connsiteX15" fmla="*/ 4320316 w 10154041"/>
              <a:gd name="connsiteY15" fmla="*/ 7006555 h 10341583"/>
              <a:gd name="connsiteX16" fmla="*/ 6927219 w 10154041"/>
              <a:gd name="connsiteY16" fmla="*/ 4399652 h 10341583"/>
              <a:gd name="connsiteX17" fmla="*/ 6964467 w 10154041"/>
              <a:gd name="connsiteY17" fmla="*/ 4384223 h 10341583"/>
              <a:gd name="connsiteX18" fmla="*/ 9701323 w 10154041"/>
              <a:gd name="connsiteY18" fmla="*/ 3757012 h 10341583"/>
              <a:gd name="connsiteX19" fmla="*/ 10021443 w 10154041"/>
              <a:gd name="connsiteY19" fmla="*/ 3889610 h 10341583"/>
              <a:gd name="connsiteX20" fmla="*/ 10021443 w 10154041"/>
              <a:gd name="connsiteY20" fmla="*/ 4529850 h 10341583"/>
              <a:gd name="connsiteX21" fmla="*/ 6148313 w 10154041"/>
              <a:gd name="connsiteY21" fmla="*/ 8402980 h 10341583"/>
              <a:gd name="connsiteX22" fmla="*/ 5508072 w 10154041"/>
              <a:gd name="connsiteY22" fmla="*/ 8402981 h 10341583"/>
              <a:gd name="connsiteX23" fmla="*/ 5457922 w 10154041"/>
              <a:gd name="connsiteY23" fmla="*/ 8341587 h 10341583"/>
              <a:gd name="connsiteX24" fmla="*/ 3590523 w 10154041"/>
              <a:gd name="connsiteY24" fmla="*/ 10208986 h 10341583"/>
              <a:gd name="connsiteX25" fmla="*/ 2950283 w 10154041"/>
              <a:gd name="connsiteY25" fmla="*/ 10208986 h 10341583"/>
              <a:gd name="connsiteX26" fmla="*/ 2950283 w 10154041"/>
              <a:gd name="connsiteY26" fmla="*/ 9568746 h 10341583"/>
              <a:gd name="connsiteX27" fmla="*/ 6823414 w 10154041"/>
              <a:gd name="connsiteY27" fmla="*/ 5695614 h 10341583"/>
              <a:gd name="connsiteX28" fmla="*/ 7143534 w 10154041"/>
              <a:gd name="connsiteY28" fmla="*/ 5563016 h 10341583"/>
              <a:gd name="connsiteX29" fmla="*/ 7463654 w 10154041"/>
              <a:gd name="connsiteY29" fmla="*/ 5695614 h 10341583"/>
              <a:gd name="connsiteX30" fmla="*/ 7513804 w 10154041"/>
              <a:gd name="connsiteY30" fmla="*/ 5757009 h 10341583"/>
              <a:gd name="connsiteX31" fmla="*/ 9381203 w 10154041"/>
              <a:gd name="connsiteY31" fmla="*/ 3889610 h 10341583"/>
              <a:gd name="connsiteX32" fmla="*/ 9701323 w 10154041"/>
              <a:gd name="connsiteY32" fmla="*/ 3757012 h 10341583"/>
              <a:gd name="connsiteX33" fmla="*/ 7246546 w 10154041"/>
              <a:gd name="connsiteY33" fmla="*/ 3106335 h 10341583"/>
              <a:gd name="connsiteX34" fmla="*/ 7329195 w 10154041"/>
              <a:gd name="connsiteY34" fmla="*/ 3122417 h 10341583"/>
              <a:gd name="connsiteX35" fmla="*/ 7401852 w 10154041"/>
              <a:gd name="connsiteY35" fmla="*/ 3170664 h 10341583"/>
              <a:gd name="connsiteX36" fmla="*/ 7429996 w 10154041"/>
              <a:gd name="connsiteY36" fmla="*/ 3205119 h 10341583"/>
              <a:gd name="connsiteX37" fmla="*/ 7401852 w 10154041"/>
              <a:gd name="connsiteY37" fmla="*/ 3481278 h 10341583"/>
              <a:gd name="connsiteX38" fmla="*/ 7165135 w 10154041"/>
              <a:gd name="connsiteY38" fmla="*/ 3717994 h 10341583"/>
              <a:gd name="connsiteX39" fmla="*/ 7194212 w 10154041"/>
              <a:gd name="connsiteY39" fmla="*/ 3773248 h 10341583"/>
              <a:gd name="connsiteX40" fmla="*/ 7121349 w 10154041"/>
              <a:gd name="connsiteY40" fmla="*/ 4132608 h 10341583"/>
              <a:gd name="connsiteX41" fmla="*/ 3761677 w 10154041"/>
              <a:gd name="connsiteY41" fmla="*/ 7492279 h 10341583"/>
              <a:gd name="connsiteX42" fmla="*/ 3292589 w 10154041"/>
              <a:gd name="connsiteY42" fmla="*/ 7492279 h 10341583"/>
              <a:gd name="connsiteX43" fmla="*/ 3292589 w 10154041"/>
              <a:gd name="connsiteY43" fmla="*/ 7023191 h 10341583"/>
              <a:gd name="connsiteX44" fmla="*/ 3778933 w 10154041"/>
              <a:gd name="connsiteY44" fmla="*/ 6536847 h 10341583"/>
              <a:gd name="connsiteX45" fmla="*/ 3779021 w 10154041"/>
              <a:gd name="connsiteY45" fmla="*/ 6535929 h 10341583"/>
              <a:gd name="connsiteX46" fmla="*/ 3839330 w 10154041"/>
              <a:gd name="connsiteY46" fmla="*/ 6422571 h 10341583"/>
              <a:gd name="connsiteX47" fmla="*/ 7091238 w 10154041"/>
              <a:gd name="connsiteY47" fmla="*/ 3170664 h 10341583"/>
              <a:gd name="connsiteX48" fmla="*/ 7246546 w 10154041"/>
              <a:gd name="connsiteY48" fmla="*/ 3106335 h 10341583"/>
              <a:gd name="connsiteX49" fmla="*/ 6733323 w 10154041"/>
              <a:gd name="connsiteY49" fmla="*/ 1744840 h 10341583"/>
              <a:gd name="connsiteX50" fmla="*/ 7003408 w 10154041"/>
              <a:gd name="connsiteY50" fmla="*/ 1856713 h 10341583"/>
              <a:gd name="connsiteX51" fmla="*/ 7003408 w 10154041"/>
              <a:gd name="connsiteY51" fmla="*/ 2396884 h 10341583"/>
              <a:gd name="connsiteX52" fmla="*/ 6858503 w 10154041"/>
              <a:gd name="connsiteY52" fmla="*/ 2541788 h 10341583"/>
              <a:gd name="connsiteX53" fmla="*/ 6882357 w 10154041"/>
              <a:gd name="connsiteY53" fmla="*/ 2554341 h 10341583"/>
              <a:gd name="connsiteX54" fmla="*/ 6953376 w 10154041"/>
              <a:gd name="connsiteY54" fmla="*/ 2612352 h 10341583"/>
              <a:gd name="connsiteX55" fmla="*/ 6953375 w 10154041"/>
              <a:gd name="connsiteY55" fmla="*/ 3252593 h 10341583"/>
              <a:gd name="connsiteX56" fmla="*/ 3080244 w 10154041"/>
              <a:gd name="connsiteY56" fmla="*/ 7125722 h 10341583"/>
              <a:gd name="connsiteX57" fmla="*/ 2440004 w 10154041"/>
              <a:gd name="connsiteY57" fmla="*/ 7125722 h 10341583"/>
              <a:gd name="connsiteX58" fmla="*/ 2381992 w 10154041"/>
              <a:gd name="connsiteY58" fmla="*/ 7054704 h 10341583"/>
              <a:gd name="connsiteX59" fmla="*/ 2369440 w 10154041"/>
              <a:gd name="connsiteY59" fmla="*/ 7030851 h 10341583"/>
              <a:gd name="connsiteX60" fmla="*/ 1881850 w 10154041"/>
              <a:gd name="connsiteY60" fmla="*/ 7518441 h 10341583"/>
              <a:gd name="connsiteX61" fmla="*/ 1341679 w 10154041"/>
              <a:gd name="connsiteY61" fmla="*/ 7518441 h 10341583"/>
              <a:gd name="connsiteX62" fmla="*/ 1341678 w 10154041"/>
              <a:gd name="connsiteY62" fmla="*/ 6978270 h 10341583"/>
              <a:gd name="connsiteX63" fmla="*/ 6463237 w 10154041"/>
              <a:gd name="connsiteY63" fmla="*/ 1856712 h 10341583"/>
              <a:gd name="connsiteX64" fmla="*/ 6733323 w 10154041"/>
              <a:gd name="connsiteY64" fmla="*/ 1744840 h 10341583"/>
              <a:gd name="connsiteX65" fmla="*/ 4720454 w 10154041"/>
              <a:gd name="connsiteY65" fmla="*/ 580243 h 10341583"/>
              <a:gd name="connsiteX66" fmla="*/ 4875762 w 10154041"/>
              <a:gd name="connsiteY66" fmla="*/ 644573 h 10341583"/>
              <a:gd name="connsiteX67" fmla="*/ 4875760 w 10154041"/>
              <a:gd name="connsiteY67" fmla="*/ 644573 h 10341583"/>
              <a:gd name="connsiteX68" fmla="*/ 4875760 w 10154041"/>
              <a:gd name="connsiteY68" fmla="*/ 955187 h 10341583"/>
              <a:gd name="connsiteX69" fmla="*/ 1623851 w 10154041"/>
              <a:gd name="connsiteY69" fmla="*/ 4207094 h 10341583"/>
              <a:gd name="connsiteX70" fmla="*/ 1313239 w 10154041"/>
              <a:gd name="connsiteY70" fmla="*/ 4207095 h 10341583"/>
              <a:gd name="connsiteX71" fmla="*/ 1313239 w 10154041"/>
              <a:gd name="connsiteY71" fmla="*/ 4207093 h 10341583"/>
              <a:gd name="connsiteX72" fmla="*/ 1313239 w 10154041"/>
              <a:gd name="connsiteY72" fmla="*/ 3896480 h 10341583"/>
              <a:gd name="connsiteX73" fmla="*/ 4565147 w 10154041"/>
              <a:gd name="connsiteY73" fmla="*/ 644573 h 10341583"/>
              <a:gd name="connsiteX74" fmla="*/ 4720454 w 10154041"/>
              <a:gd name="connsiteY74" fmla="*/ 580243 h 10341583"/>
              <a:gd name="connsiteX75" fmla="*/ 6988230 w 10154041"/>
              <a:gd name="connsiteY75" fmla="*/ 79336 h 10341583"/>
              <a:gd name="connsiteX76" fmla="*/ 7308350 w 10154041"/>
              <a:gd name="connsiteY76" fmla="*/ 211934 h 10341583"/>
              <a:gd name="connsiteX77" fmla="*/ 7308350 w 10154041"/>
              <a:gd name="connsiteY77" fmla="*/ 852174 h 10341583"/>
              <a:gd name="connsiteX78" fmla="*/ 7081851 w 10154041"/>
              <a:gd name="connsiteY78" fmla="*/ 1078673 h 10341583"/>
              <a:gd name="connsiteX79" fmla="*/ 7079081 w 10154041"/>
              <a:gd name="connsiteY79" fmla="*/ 1107570 h 10341583"/>
              <a:gd name="connsiteX80" fmla="*/ 6954771 w 10154041"/>
              <a:gd name="connsiteY80" fmla="*/ 1341223 h 10341583"/>
              <a:gd name="connsiteX81" fmla="*/ 3081640 w 10154041"/>
              <a:gd name="connsiteY81" fmla="*/ 5214354 h 10341583"/>
              <a:gd name="connsiteX82" fmla="*/ 2847987 w 10154041"/>
              <a:gd name="connsiteY82" fmla="*/ 5338666 h 10341583"/>
              <a:gd name="connsiteX83" fmla="*/ 2819088 w 10154041"/>
              <a:gd name="connsiteY83" fmla="*/ 5341435 h 10341583"/>
              <a:gd name="connsiteX84" fmla="*/ 772837 w 10154041"/>
              <a:gd name="connsiteY84" fmla="*/ 7387685 h 10341583"/>
              <a:gd name="connsiteX85" fmla="*/ 132597 w 10154041"/>
              <a:gd name="connsiteY85" fmla="*/ 7387685 h 10341583"/>
              <a:gd name="connsiteX86" fmla="*/ 132597 w 10154041"/>
              <a:gd name="connsiteY86" fmla="*/ 6747445 h 10341583"/>
              <a:gd name="connsiteX87" fmla="*/ 1550025 w 10154041"/>
              <a:gd name="connsiteY87" fmla="*/ 5330017 h 10341583"/>
              <a:gd name="connsiteX88" fmla="*/ 1529561 w 10154041"/>
              <a:gd name="connsiteY88" fmla="*/ 5323952 h 10341583"/>
              <a:gd name="connsiteX89" fmla="*/ 1379798 w 10154041"/>
              <a:gd name="connsiteY89" fmla="*/ 5224504 h 10341583"/>
              <a:gd name="connsiteX90" fmla="*/ 1379799 w 10154041"/>
              <a:gd name="connsiteY90" fmla="*/ 4584265 h 10341583"/>
              <a:gd name="connsiteX91" fmla="*/ 5252930 w 10154041"/>
              <a:gd name="connsiteY91" fmla="*/ 711133 h 10341583"/>
              <a:gd name="connsiteX92" fmla="*/ 5893170 w 10154041"/>
              <a:gd name="connsiteY92" fmla="*/ 711133 h 10341583"/>
              <a:gd name="connsiteX93" fmla="*/ 5992618 w 10154041"/>
              <a:gd name="connsiteY93" fmla="*/ 860895 h 10341583"/>
              <a:gd name="connsiteX94" fmla="*/ 5998683 w 10154041"/>
              <a:gd name="connsiteY94" fmla="*/ 881361 h 10341583"/>
              <a:gd name="connsiteX95" fmla="*/ 6668110 w 10154041"/>
              <a:gd name="connsiteY95" fmla="*/ 211934 h 10341583"/>
              <a:gd name="connsiteX96" fmla="*/ 6988230 w 10154041"/>
              <a:gd name="connsiteY96" fmla="*/ 79336 h 10341583"/>
              <a:gd name="connsiteX97" fmla="*/ 4995405 w 10154041"/>
              <a:gd name="connsiteY97" fmla="*/ 0 h 10341583"/>
              <a:gd name="connsiteX98" fmla="*/ 5032652 w 10154041"/>
              <a:gd name="connsiteY98" fmla="*/ 15429 h 10341583"/>
              <a:gd name="connsiteX99" fmla="*/ 5032652 w 10154041"/>
              <a:gd name="connsiteY99" fmla="*/ 89926 h 10341583"/>
              <a:gd name="connsiteX100" fmla="*/ 2425749 w 10154041"/>
              <a:gd name="connsiteY100" fmla="*/ 2696830 h 10341583"/>
              <a:gd name="connsiteX101" fmla="*/ 2351252 w 10154041"/>
              <a:gd name="connsiteY101" fmla="*/ 2696830 h 10341583"/>
              <a:gd name="connsiteX102" fmla="*/ 2351252 w 10154041"/>
              <a:gd name="connsiteY102" fmla="*/ 2622333 h 10341583"/>
              <a:gd name="connsiteX103" fmla="*/ 4958156 w 10154041"/>
              <a:gd name="connsiteY103" fmla="*/ 15429 h 10341583"/>
              <a:gd name="connsiteX104" fmla="*/ 4995405 w 10154041"/>
              <a:gd name="connsiteY104" fmla="*/ 0 h 10341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0154041" h="10341583">
                <a:moveTo>
                  <a:pt x="6964467" y="4384223"/>
                </a:moveTo>
                <a:cubicBezTo>
                  <a:pt x="6977949" y="4384223"/>
                  <a:pt x="6991431" y="4389365"/>
                  <a:pt x="7001716" y="4399651"/>
                </a:cubicBezTo>
                <a:cubicBezTo>
                  <a:pt x="7022288" y="4420224"/>
                  <a:pt x="7022289" y="4453576"/>
                  <a:pt x="7001717" y="4474148"/>
                </a:cubicBezTo>
                <a:lnTo>
                  <a:pt x="6937540" y="4538324"/>
                </a:lnTo>
                <a:lnTo>
                  <a:pt x="6939508" y="4538706"/>
                </a:lnTo>
                <a:lnTo>
                  <a:pt x="6991405" y="4573169"/>
                </a:lnTo>
                <a:lnTo>
                  <a:pt x="7025868" y="4625068"/>
                </a:lnTo>
                <a:cubicBezTo>
                  <a:pt x="7048844" y="4681725"/>
                  <a:pt x="7037357" y="4749088"/>
                  <a:pt x="6991405" y="4795040"/>
                </a:cubicBezTo>
                <a:lnTo>
                  <a:pt x="5945471" y="5840973"/>
                </a:lnTo>
                <a:cubicBezTo>
                  <a:pt x="5884203" y="5902241"/>
                  <a:pt x="5784870" y="5902241"/>
                  <a:pt x="5723602" y="5840973"/>
                </a:cubicBezTo>
                <a:lnTo>
                  <a:pt x="5723601" y="5840972"/>
                </a:lnTo>
                <a:cubicBezTo>
                  <a:pt x="5708284" y="5825655"/>
                  <a:pt x="5696796" y="5807959"/>
                  <a:pt x="5689138" y="5789073"/>
                </a:cubicBezTo>
                <a:lnTo>
                  <a:pt x="5688755" y="5787108"/>
                </a:lnTo>
                <a:lnTo>
                  <a:pt x="4394814" y="7081051"/>
                </a:lnTo>
                <a:cubicBezTo>
                  <a:pt x="4374242" y="7101623"/>
                  <a:pt x="4340888" y="7101623"/>
                  <a:pt x="4320316" y="7081051"/>
                </a:cubicBezTo>
                <a:cubicBezTo>
                  <a:pt x="4299744" y="7060480"/>
                  <a:pt x="4299745" y="7027126"/>
                  <a:pt x="4320316" y="7006555"/>
                </a:cubicBezTo>
                <a:lnTo>
                  <a:pt x="6927219" y="4399652"/>
                </a:lnTo>
                <a:cubicBezTo>
                  <a:pt x="6937505" y="4389365"/>
                  <a:pt x="6950986" y="4384223"/>
                  <a:pt x="6964467" y="4384223"/>
                </a:cubicBezTo>
                <a:close/>
                <a:moveTo>
                  <a:pt x="9701323" y="3757012"/>
                </a:moveTo>
                <a:cubicBezTo>
                  <a:pt x="9817184" y="3757012"/>
                  <a:pt x="9933044" y="3801211"/>
                  <a:pt x="10021443" y="3889610"/>
                </a:cubicBezTo>
                <a:cubicBezTo>
                  <a:pt x="10198241" y="4066407"/>
                  <a:pt x="10198241" y="4353052"/>
                  <a:pt x="10021443" y="4529850"/>
                </a:cubicBezTo>
                <a:lnTo>
                  <a:pt x="6148313" y="8402980"/>
                </a:lnTo>
                <a:cubicBezTo>
                  <a:pt x="5971515" y="8579778"/>
                  <a:pt x="5684869" y="8579778"/>
                  <a:pt x="5508072" y="8402981"/>
                </a:cubicBezTo>
                <a:lnTo>
                  <a:pt x="5457922" y="8341587"/>
                </a:lnTo>
                <a:lnTo>
                  <a:pt x="3590523" y="10208986"/>
                </a:lnTo>
                <a:cubicBezTo>
                  <a:pt x="3413726" y="10385783"/>
                  <a:pt x="3127080" y="10385783"/>
                  <a:pt x="2950283" y="10208986"/>
                </a:cubicBezTo>
                <a:cubicBezTo>
                  <a:pt x="2773486" y="10032189"/>
                  <a:pt x="2773486" y="9745544"/>
                  <a:pt x="2950283" y="9568746"/>
                </a:cubicBezTo>
                <a:lnTo>
                  <a:pt x="6823414" y="5695614"/>
                </a:lnTo>
                <a:cubicBezTo>
                  <a:pt x="6911813" y="5607216"/>
                  <a:pt x="7027673" y="5563016"/>
                  <a:pt x="7143534" y="5563016"/>
                </a:cubicBezTo>
                <a:cubicBezTo>
                  <a:pt x="7259395" y="5563016"/>
                  <a:pt x="7375256" y="5607216"/>
                  <a:pt x="7463654" y="5695614"/>
                </a:cubicBezTo>
                <a:lnTo>
                  <a:pt x="7513804" y="5757009"/>
                </a:lnTo>
                <a:lnTo>
                  <a:pt x="9381203" y="3889610"/>
                </a:lnTo>
                <a:cubicBezTo>
                  <a:pt x="9469601" y="3801211"/>
                  <a:pt x="9585462" y="3757012"/>
                  <a:pt x="9701323" y="3757012"/>
                </a:cubicBezTo>
                <a:close/>
                <a:moveTo>
                  <a:pt x="7246546" y="3106335"/>
                </a:moveTo>
                <a:cubicBezTo>
                  <a:pt x="7274650" y="3106335"/>
                  <a:pt x="7302756" y="3111695"/>
                  <a:pt x="7329195" y="3122417"/>
                </a:cubicBezTo>
                <a:lnTo>
                  <a:pt x="7401852" y="3170664"/>
                </a:lnTo>
                <a:lnTo>
                  <a:pt x="7429996" y="3205119"/>
                </a:lnTo>
                <a:cubicBezTo>
                  <a:pt x="7486285" y="3290371"/>
                  <a:pt x="7476903" y="3406227"/>
                  <a:pt x="7401852" y="3481278"/>
                </a:cubicBezTo>
                <a:lnTo>
                  <a:pt x="7165135" y="3717994"/>
                </a:lnTo>
                <a:lnTo>
                  <a:pt x="7194212" y="3773248"/>
                </a:lnTo>
                <a:cubicBezTo>
                  <a:pt x="7242787" y="3893034"/>
                  <a:pt x="7218499" y="4035456"/>
                  <a:pt x="7121349" y="4132608"/>
                </a:cubicBezTo>
                <a:lnTo>
                  <a:pt x="3761677" y="7492279"/>
                </a:lnTo>
                <a:cubicBezTo>
                  <a:pt x="3632142" y="7621814"/>
                  <a:pt x="3422124" y="7621813"/>
                  <a:pt x="3292589" y="7492279"/>
                </a:cubicBezTo>
                <a:cubicBezTo>
                  <a:pt x="3163054" y="7362744"/>
                  <a:pt x="3163054" y="7152726"/>
                  <a:pt x="3292589" y="7023191"/>
                </a:cubicBezTo>
                <a:lnTo>
                  <a:pt x="3778933" y="6536847"/>
                </a:lnTo>
                <a:lnTo>
                  <a:pt x="3779021" y="6535929"/>
                </a:lnTo>
                <a:cubicBezTo>
                  <a:pt x="3787062" y="6494396"/>
                  <a:pt x="3807165" y="6454736"/>
                  <a:pt x="3839330" y="6422571"/>
                </a:cubicBezTo>
                <a:lnTo>
                  <a:pt x="7091238" y="3170664"/>
                </a:lnTo>
                <a:cubicBezTo>
                  <a:pt x="7134126" y="3127778"/>
                  <a:pt x="7190335" y="3106335"/>
                  <a:pt x="7246546" y="3106335"/>
                </a:cubicBezTo>
                <a:close/>
                <a:moveTo>
                  <a:pt x="6733323" y="1744840"/>
                </a:moveTo>
                <a:cubicBezTo>
                  <a:pt x="6831074" y="1744840"/>
                  <a:pt x="6928826" y="1782131"/>
                  <a:pt x="7003408" y="1856713"/>
                </a:cubicBezTo>
                <a:cubicBezTo>
                  <a:pt x="7152573" y="2005876"/>
                  <a:pt x="7152573" y="2247720"/>
                  <a:pt x="7003408" y="2396884"/>
                </a:cubicBezTo>
                <a:lnTo>
                  <a:pt x="6858503" y="2541788"/>
                </a:lnTo>
                <a:lnTo>
                  <a:pt x="6882357" y="2554341"/>
                </a:lnTo>
                <a:cubicBezTo>
                  <a:pt x="6907459" y="2570916"/>
                  <a:pt x="6931275" y="2590253"/>
                  <a:pt x="6953376" y="2612352"/>
                </a:cubicBezTo>
                <a:cubicBezTo>
                  <a:pt x="7130172" y="2789150"/>
                  <a:pt x="7130172" y="3075796"/>
                  <a:pt x="6953375" y="3252593"/>
                </a:cubicBezTo>
                <a:lnTo>
                  <a:pt x="3080244" y="7125722"/>
                </a:lnTo>
                <a:cubicBezTo>
                  <a:pt x="2903448" y="7302520"/>
                  <a:pt x="2616800" y="7302520"/>
                  <a:pt x="2440004" y="7125722"/>
                </a:cubicBezTo>
                <a:cubicBezTo>
                  <a:pt x="2417905" y="7103623"/>
                  <a:pt x="2398567" y="7079808"/>
                  <a:pt x="2381992" y="7054704"/>
                </a:cubicBezTo>
                <a:lnTo>
                  <a:pt x="2369440" y="7030851"/>
                </a:lnTo>
                <a:lnTo>
                  <a:pt x="1881850" y="7518441"/>
                </a:lnTo>
                <a:cubicBezTo>
                  <a:pt x="1732686" y="7667605"/>
                  <a:pt x="1490843" y="7667605"/>
                  <a:pt x="1341679" y="7518441"/>
                </a:cubicBezTo>
                <a:cubicBezTo>
                  <a:pt x="1192515" y="7369277"/>
                  <a:pt x="1192515" y="7127433"/>
                  <a:pt x="1341678" y="6978270"/>
                </a:cubicBezTo>
                <a:lnTo>
                  <a:pt x="6463237" y="1856712"/>
                </a:lnTo>
                <a:cubicBezTo>
                  <a:pt x="6537820" y="1782130"/>
                  <a:pt x="6635571" y="1744839"/>
                  <a:pt x="6733323" y="1744840"/>
                </a:cubicBezTo>
                <a:close/>
                <a:moveTo>
                  <a:pt x="4720454" y="580243"/>
                </a:moveTo>
                <a:cubicBezTo>
                  <a:pt x="4776665" y="580243"/>
                  <a:pt x="4832875" y="601686"/>
                  <a:pt x="4875762" y="644573"/>
                </a:cubicBezTo>
                <a:lnTo>
                  <a:pt x="4875760" y="644573"/>
                </a:lnTo>
                <a:cubicBezTo>
                  <a:pt x="4961534" y="730345"/>
                  <a:pt x="4961534" y="869412"/>
                  <a:pt x="4875760" y="955187"/>
                </a:cubicBezTo>
                <a:lnTo>
                  <a:pt x="1623851" y="4207094"/>
                </a:lnTo>
                <a:cubicBezTo>
                  <a:pt x="1538079" y="4292868"/>
                  <a:pt x="1399011" y="4292867"/>
                  <a:pt x="1313239" y="4207095"/>
                </a:cubicBezTo>
                <a:lnTo>
                  <a:pt x="1313239" y="4207093"/>
                </a:lnTo>
                <a:cubicBezTo>
                  <a:pt x="1227466" y="4121320"/>
                  <a:pt x="1227465" y="3982253"/>
                  <a:pt x="1313239" y="3896480"/>
                </a:cubicBezTo>
                <a:lnTo>
                  <a:pt x="4565147" y="644573"/>
                </a:lnTo>
                <a:cubicBezTo>
                  <a:pt x="4608035" y="601686"/>
                  <a:pt x="4664245" y="580243"/>
                  <a:pt x="4720454" y="580243"/>
                </a:cubicBezTo>
                <a:close/>
                <a:moveTo>
                  <a:pt x="6988230" y="79336"/>
                </a:moveTo>
                <a:cubicBezTo>
                  <a:pt x="7104091" y="79336"/>
                  <a:pt x="7219951" y="123535"/>
                  <a:pt x="7308350" y="211934"/>
                </a:cubicBezTo>
                <a:cubicBezTo>
                  <a:pt x="7485147" y="388731"/>
                  <a:pt x="7485147" y="675377"/>
                  <a:pt x="7308350" y="852174"/>
                </a:cubicBezTo>
                <a:lnTo>
                  <a:pt x="7081851" y="1078673"/>
                </a:lnTo>
                <a:lnTo>
                  <a:pt x="7079081" y="1107570"/>
                </a:lnTo>
                <a:cubicBezTo>
                  <a:pt x="7062507" y="1193178"/>
                  <a:pt x="7021070" y="1274925"/>
                  <a:pt x="6954771" y="1341223"/>
                </a:cubicBezTo>
                <a:lnTo>
                  <a:pt x="3081640" y="5214354"/>
                </a:lnTo>
                <a:cubicBezTo>
                  <a:pt x="3015341" y="5280653"/>
                  <a:pt x="2933595" y="5322090"/>
                  <a:pt x="2847987" y="5338666"/>
                </a:cubicBezTo>
                <a:lnTo>
                  <a:pt x="2819088" y="5341435"/>
                </a:lnTo>
                <a:lnTo>
                  <a:pt x="772837" y="7387685"/>
                </a:lnTo>
                <a:cubicBezTo>
                  <a:pt x="596040" y="7564483"/>
                  <a:pt x="309394" y="7564483"/>
                  <a:pt x="132597" y="7387685"/>
                </a:cubicBezTo>
                <a:cubicBezTo>
                  <a:pt x="-44200" y="7210888"/>
                  <a:pt x="-44200" y="6924243"/>
                  <a:pt x="132597" y="6747445"/>
                </a:cubicBezTo>
                <a:lnTo>
                  <a:pt x="1550025" y="5330017"/>
                </a:lnTo>
                <a:lnTo>
                  <a:pt x="1529561" y="5323952"/>
                </a:lnTo>
                <a:cubicBezTo>
                  <a:pt x="1475063" y="5301853"/>
                  <a:pt x="1423998" y="5268703"/>
                  <a:pt x="1379798" y="5224504"/>
                </a:cubicBezTo>
                <a:cubicBezTo>
                  <a:pt x="1203002" y="5047707"/>
                  <a:pt x="1203001" y="4761061"/>
                  <a:pt x="1379799" y="4584265"/>
                </a:cubicBezTo>
                <a:lnTo>
                  <a:pt x="5252930" y="711133"/>
                </a:lnTo>
                <a:cubicBezTo>
                  <a:pt x="5429727" y="534336"/>
                  <a:pt x="5716373" y="534336"/>
                  <a:pt x="5893170" y="711133"/>
                </a:cubicBezTo>
                <a:cubicBezTo>
                  <a:pt x="5937369" y="755333"/>
                  <a:pt x="5970519" y="806398"/>
                  <a:pt x="5992618" y="860895"/>
                </a:cubicBezTo>
                <a:lnTo>
                  <a:pt x="5998683" y="881361"/>
                </a:lnTo>
                <a:lnTo>
                  <a:pt x="6668110" y="211934"/>
                </a:lnTo>
                <a:cubicBezTo>
                  <a:pt x="6756509" y="123535"/>
                  <a:pt x="6872369" y="79336"/>
                  <a:pt x="6988230" y="79336"/>
                </a:cubicBezTo>
                <a:close/>
                <a:moveTo>
                  <a:pt x="4995405" y="0"/>
                </a:moveTo>
                <a:cubicBezTo>
                  <a:pt x="5008885" y="0"/>
                  <a:pt x="5022366" y="5143"/>
                  <a:pt x="5032652" y="15429"/>
                </a:cubicBezTo>
                <a:cubicBezTo>
                  <a:pt x="5053224" y="36001"/>
                  <a:pt x="5053224" y="69354"/>
                  <a:pt x="5032652" y="89926"/>
                </a:cubicBezTo>
                <a:lnTo>
                  <a:pt x="2425749" y="2696830"/>
                </a:lnTo>
                <a:cubicBezTo>
                  <a:pt x="2405177" y="2717401"/>
                  <a:pt x="2371824" y="2717401"/>
                  <a:pt x="2351252" y="2696830"/>
                </a:cubicBezTo>
                <a:cubicBezTo>
                  <a:pt x="2330680" y="2676258"/>
                  <a:pt x="2330680" y="2642905"/>
                  <a:pt x="2351252" y="2622333"/>
                </a:cubicBezTo>
                <a:lnTo>
                  <a:pt x="4958156" y="15429"/>
                </a:lnTo>
                <a:cubicBezTo>
                  <a:pt x="4968441" y="5144"/>
                  <a:pt x="4981922" y="1"/>
                  <a:pt x="499540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7646721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5562598" y="3891623"/>
            <a:ext cx="5223934" cy="2175933"/>
          </a:xfrm>
          <a:custGeom>
            <a:avLst/>
            <a:gdLst>
              <a:gd name="connsiteX0" fmla="*/ 0 w 5223934"/>
              <a:gd name="connsiteY0" fmla="*/ 0 h 2175933"/>
              <a:gd name="connsiteX1" fmla="*/ 5223934 w 5223934"/>
              <a:gd name="connsiteY1" fmla="*/ 0 h 2175933"/>
              <a:gd name="connsiteX2" fmla="*/ 5223934 w 5223934"/>
              <a:gd name="connsiteY2" fmla="*/ 2175933 h 2175933"/>
              <a:gd name="connsiteX3" fmla="*/ 0 w 5223934"/>
              <a:gd name="connsiteY3" fmla="*/ 2175933 h 2175933"/>
            </a:gdLst>
            <a:ahLst/>
            <a:cxnLst>
              <a:cxn ang="0">
                <a:pos x="connsiteX0" y="connsiteY0"/>
              </a:cxn>
              <a:cxn ang="0">
                <a:pos x="connsiteX1" y="connsiteY1"/>
              </a:cxn>
              <a:cxn ang="0">
                <a:pos x="connsiteX2" y="connsiteY2"/>
              </a:cxn>
              <a:cxn ang="0">
                <a:pos x="connsiteX3" y="connsiteY3"/>
              </a:cxn>
            </a:cxnLst>
            <a:rect l="l" t="t" r="r" b="b"/>
            <a:pathLst>
              <a:path w="5223934" h="2175933">
                <a:moveTo>
                  <a:pt x="0" y="0"/>
                </a:moveTo>
                <a:lnTo>
                  <a:pt x="5223934" y="0"/>
                </a:lnTo>
                <a:lnTo>
                  <a:pt x="5223934" y="2175933"/>
                </a:lnTo>
                <a:lnTo>
                  <a:pt x="0" y="2175933"/>
                </a:lnTo>
                <a:close/>
              </a:path>
            </a:pathLst>
          </a:custGeom>
        </p:spPr>
        <p:txBody>
          <a:bodyPr wrap="square">
            <a:noAutofit/>
          </a:bodyPr>
          <a:lstStyle/>
          <a:p>
            <a:endParaRPr lang="en-US"/>
          </a:p>
        </p:txBody>
      </p:sp>
      <p:sp>
        <p:nvSpPr>
          <p:cNvPr id="9" name="Picture Placeholder 14"/>
          <p:cNvSpPr>
            <a:spLocks noGrp="1"/>
          </p:cNvSpPr>
          <p:nvPr>
            <p:ph type="pic" sz="quarter" idx="12"/>
          </p:nvPr>
        </p:nvSpPr>
        <p:spPr>
          <a:xfrm>
            <a:off x="4258876" y="105424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4" name="矩形 3">
            <a:extLst>
              <a:ext uri="{FF2B5EF4-FFF2-40B4-BE49-F238E27FC236}">
                <a16:creationId xmlns:a16="http://schemas.microsoft.com/office/drawing/2014/main" xmlns="" id="{874A594F-8532-436C-A22B-18F3B75F0C30}"/>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5" name="矩形 4">
            <a:extLst>
              <a:ext uri="{FF2B5EF4-FFF2-40B4-BE49-F238E27FC236}">
                <a16:creationId xmlns:a16="http://schemas.microsoft.com/office/drawing/2014/main" xmlns="" id="{1CF65D62-9700-43E2-A80E-DDB0786051C8}"/>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7" name="矩形 6">
            <a:extLst>
              <a:ext uri="{FF2B5EF4-FFF2-40B4-BE49-F238E27FC236}">
                <a16:creationId xmlns:a16="http://schemas.microsoft.com/office/drawing/2014/main" xmlns="" id="{63E16796-2261-4DFE-A555-0DEEBF6A7A7C}"/>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1727551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14"/>
          <p:cNvSpPr>
            <a:spLocks noGrp="1"/>
          </p:cNvSpPr>
          <p:nvPr>
            <p:ph type="pic" sz="quarter" idx="10"/>
          </p:nvPr>
        </p:nvSpPr>
        <p:spPr>
          <a:xfrm>
            <a:off x="5588000" y="2071635"/>
            <a:ext cx="1600200" cy="2099230"/>
          </a:xfrm>
          <a:custGeom>
            <a:avLst/>
            <a:gdLst>
              <a:gd name="connsiteX0" fmla="*/ 0 w 1600200"/>
              <a:gd name="connsiteY0" fmla="*/ 0 h 2099230"/>
              <a:gd name="connsiteX1" fmla="*/ 1600200 w 1600200"/>
              <a:gd name="connsiteY1" fmla="*/ 0 h 2099230"/>
              <a:gd name="connsiteX2" fmla="*/ 1600200 w 1600200"/>
              <a:gd name="connsiteY2" fmla="*/ 2099230 h 2099230"/>
              <a:gd name="connsiteX3" fmla="*/ 0 w 1600200"/>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1600200" h="2099230">
                <a:moveTo>
                  <a:pt x="0" y="0"/>
                </a:moveTo>
                <a:lnTo>
                  <a:pt x="1600200" y="0"/>
                </a:lnTo>
                <a:lnTo>
                  <a:pt x="1600200" y="2099230"/>
                </a:lnTo>
                <a:lnTo>
                  <a:pt x="0" y="2099230"/>
                </a:lnTo>
                <a:close/>
              </a:path>
            </a:pathLst>
          </a:custGeom>
        </p:spPr>
        <p:txBody>
          <a:bodyPr wrap="square">
            <a:noAutofit/>
          </a:bodyPr>
          <a:lstStyle/>
          <a:p>
            <a:endParaRPr lang="en-US"/>
          </a:p>
        </p:txBody>
      </p:sp>
      <p:sp>
        <p:nvSpPr>
          <p:cNvPr id="8" name="Picture Placeholder 16"/>
          <p:cNvSpPr>
            <a:spLocks noGrp="1"/>
          </p:cNvSpPr>
          <p:nvPr>
            <p:ph type="pic" sz="quarter" idx="12"/>
          </p:nvPr>
        </p:nvSpPr>
        <p:spPr>
          <a:xfrm>
            <a:off x="7261256" y="2071635"/>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9" name="Picture Placeholder 17"/>
          <p:cNvSpPr>
            <a:spLocks noGrp="1"/>
          </p:cNvSpPr>
          <p:nvPr>
            <p:ph type="pic" sz="quarter" idx="13"/>
          </p:nvPr>
        </p:nvSpPr>
        <p:spPr>
          <a:xfrm>
            <a:off x="7261256" y="3159199"/>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10" name="Picture Placeholder 15"/>
          <p:cNvSpPr>
            <a:spLocks noGrp="1"/>
          </p:cNvSpPr>
          <p:nvPr>
            <p:ph type="pic" sz="quarter" idx="11"/>
          </p:nvPr>
        </p:nvSpPr>
        <p:spPr>
          <a:xfrm>
            <a:off x="8934514" y="2071635"/>
            <a:ext cx="1852018" cy="2099230"/>
          </a:xfrm>
          <a:custGeom>
            <a:avLst/>
            <a:gdLst>
              <a:gd name="connsiteX0" fmla="*/ 0 w 2698686"/>
              <a:gd name="connsiteY0" fmla="*/ 0 h 2099230"/>
              <a:gd name="connsiteX1" fmla="*/ 2698686 w 2698686"/>
              <a:gd name="connsiteY1" fmla="*/ 0 h 2099230"/>
              <a:gd name="connsiteX2" fmla="*/ 2698686 w 2698686"/>
              <a:gd name="connsiteY2" fmla="*/ 2099230 h 2099230"/>
              <a:gd name="connsiteX3" fmla="*/ 0 w 2698686"/>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2698686" h="2099230">
                <a:moveTo>
                  <a:pt x="0" y="0"/>
                </a:moveTo>
                <a:lnTo>
                  <a:pt x="2698686" y="0"/>
                </a:lnTo>
                <a:lnTo>
                  <a:pt x="2698686" y="2099230"/>
                </a:lnTo>
                <a:lnTo>
                  <a:pt x="0" y="2099230"/>
                </a:lnTo>
                <a:close/>
              </a:path>
            </a:pathLst>
          </a:custGeom>
        </p:spPr>
        <p:txBody>
          <a:bodyPr wrap="square">
            <a:noAutofit/>
          </a:bodyPr>
          <a:lstStyle/>
          <a:p>
            <a:endParaRPr lang="en-US"/>
          </a:p>
        </p:txBody>
      </p:sp>
      <p:sp>
        <p:nvSpPr>
          <p:cNvPr id="7" name="矩形 6">
            <a:extLst>
              <a:ext uri="{FF2B5EF4-FFF2-40B4-BE49-F238E27FC236}">
                <a16:creationId xmlns:a16="http://schemas.microsoft.com/office/drawing/2014/main" xmlns="" id="{367174A4-AE71-42B5-8EC1-995B1B7D6712}"/>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11" name="矩形 10">
            <a:extLst>
              <a:ext uri="{FF2B5EF4-FFF2-40B4-BE49-F238E27FC236}">
                <a16:creationId xmlns:a16="http://schemas.microsoft.com/office/drawing/2014/main" xmlns="" id="{1EA01937-ABF6-4514-8051-D4591FD18A49}"/>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12" name="矩形 11">
            <a:extLst>
              <a:ext uri="{FF2B5EF4-FFF2-40B4-BE49-F238E27FC236}">
                <a16:creationId xmlns:a16="http://schemas.microsoft.com/office/drawing/2014/main" xmlns="" id="{1B85FEB0-C965-4032-8EF7-052E55808FD0}"/>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12897199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8" name="Picture Placeholder 14"/>
          <p:cNvSpPr>
            <a:spLocks noGrp="1"/>
          </p:cNvSpPr>
          <p:nvPr>
            <p:ph type="pic" sz="quarter" idx="12"/>
          </p:nvPr>
        </p:nvSpPr>
        <p:spPr>
          <a:xfrm>
            <a:off x="4258876" y="462051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3" name="矩形 2">
            <a:extLst>
              <a:ext uri="{FF2B5EF4-FFF2-40B4-BE49-F238E27FC236}">
                <a16:creationId xmlns:a16="http://schemas.microsoft.com/office/drawing/2014/main" xmlns="" id="{44D48B74-D00F-42D5-BA5D-B44C1F87EE84}"/>
              </a:ext>
            </a:extLst>
          </p:cNvPr>
          <p:cNvSpPr/>
          <p:nvPr userDrawn="1"/>
        </p:nvSpPr>
        <p:spPr>
          <a:xfrm>
            <a:off x="979807" y="2877374"/>
            <a:ext cx="2476412" cy="1924501"/>
          </a:xfrm>
          <a:prstGeom prst="rect">
            <a:avLst/>
          </a:prstGeom>
        </p:spPr>
        <p:txBody>
          <a:bodyPr wrap="square">
            <a:spAutoFit/>
          </a:bodyPr>
          <a:lstStyle/>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耳机</a:t>
            </a:r>
            <a:r>
              <a:rPr lang="en-US" altLang="zh-CN" sz="1200" dirty="0">
                <a:latin typeface="微软雅黑 Light" panose="020B0502040204020203" pitchFamily="34" charset="-122"/>
                <a:ea typeface="微软雅黑 Light" panose="020B0502040204020203" pitchFamily="34" charset="-122"/>
              </a:rPr>
              <a:t>(Earphones; Headphones; Head-sets; Earpieces)</a:t>
            </a:r>
            <a:r>
              <a:rPr lang="zh-CN" altLang="en-US" sz="1200" dirty="0">
                <a:latin typeface="微软雅黑 Light" panose="020B0502040204020203" pitchFamily="34" charset="-122"/>
                <a:ea typeface="微软雅黑 Light" panose="020B0502040204020203" pitchFamily="34" charset="-122"/>
              </a:rPr>
              <a:t>是一对转换单元，它接受媒体播放器或接收器所发出的电讯号。</a:t>
            </a:r>
            <a:endParaRPr lang="en-US" altLang="zh-CN" sz="1200" dirty="0">
              <a:latin typeface="微软雅黑 Light" panose="020B0502040204020203" pitchFamily="34" charset="-122"/>
              <a:ea typeface="微软雅黑 Light" panose="020B0502040204020203" pitchFamily="34" charset="-122"/>
            </a:endParaRPr>
          </a:p>
          <a:p>
            <a:pPr>
              <a:lnSpc>
                <a:spcPct val="120000"/>
              </a:lnSpc>
              <a:spcAft>
                <a:spcPts val="600"/>
              </a:spcAft>
            </a:pPr>
            <a:r>
              <a:rPr lang="zh-CN" altLang="en-US" sz="1200" dirty="0">
                <a:latin typeface="微软雅黑 Light" panose="020B0502040204020203" pitchFamily="34" charset="-122"/>
                <a:ea typeface="微软雅黑 Light" panose="020B0502040204020203" pitchFamily="34" charset="-122"/>
              </a:rPr>
              <a:t>利用贴近耳朵的扬声器将其转化成可以听到的音波。耳机一般是与媒体播放器可分离的，利用一个插头连接。</a:t>
            </a:r>
          </a:p>
        </p:txBody>
      </p:sp>
      <p:sp>
        <p:nvSpPr>
          <p:cNvPr id="4" name="矩形 3">
            <a:extLst>
              <a:ext uri="{FF2B5EF4-FFF2-40B4-BE49-F238E27FC236}">
                <a16:creationId xmlns:a16="http://schemas.microsoft.com/office/drawing/2014/main" xmlns="" id="{0BF3BEEE-55C7-418F-97AB-926C5F1F5E5B}"/>
              </a:ext>
            </a:extLst>
          </p:cNvPr>
          <p:cNvSpPr/>
          <p:nvPr userDrawn="1"/>
        </p:nvSpPr>
        <p:spPr>
          <a:xfrm>
            <a:off x="960727" y="1935819"/>
            <a:ext cx="2811173" cy="800219"/>
          </a:xfrm>
          <a:prstGeom prst="rect">
            <a:avLst/>
          </a:prstGeom>
        </p:spPr>
        <p:txBody>
          <a:bodyPr wrap="square">
            <a:spAutoFit/>
          </a:bodyPr>
          <a:lstStyle/>
          <a:p>
            <a:pPr lvl="0" defTabSz="412750" hangingPunct="0"/>
            <a:r>
              <a:rPr lang="zh-CN" altLang="en-US" sz="1400" kern="0" dirty="0">
                <a:solidFill>
                  <a:schemeClr val="bg2">
                    <a:lumMod val="10000"/>
                  </a:schemeClr>
                </a:solidFill>
                <a:latin typeface="微软雅黑" panose="020B0503020204020204" pitchFamily="34" charset="-122"/>
                <a:ea typeface="微软雅黑" panose="020B0503020204020204" pitchFamily="34" charset="-122"/>
              </a:rPr>
              <a:t>动态切换实现</a:t>
            </a:r>
            <a:endParaRPr lang="en-US" altLang="zh-CN" sz="1400" kern="0" dirty="0">
              <a:solidFill>
                <a:schemeClr val="bg2">
                  <a:lumMod val="10000"/>
                </a:schemeClr>
              </a:solidFill>
              <a:latin typeface="微软雅黑" panose="020B0503020204020204" pitchFamily="34" charset="-122"/>
              <a:ea typeface="微软雅黑" panose="020B0503020204020204" pitchFamily="34" charset="-122"/>
            </a:endParaRPr>
          </a:p>
          <a:p>
            <a:pPr lvl="0" defTabSz="412750" hangingPunct="0"/>
            <a:r>
              <a:rPr lang="zh-CN" altLang="en-US" sz="3200" b="1" kern="0" dirty="0">
                <a:solidFill>
                  <a:schemeClr val="bg2">
                    <a:lumMod val="10000"/>
                  </a:schemeClr>
                </a:solidFill>
                <a:latin typeface="微软雅黑" panose="020B0503020204020204" pitchFamily="34" charset="-122"/>
                <a:ea typeface="微软雅黑" panose="020B0503020204020204" pitchFamily="34" charset="-122"/>
              </a:rPr>
              <a:t>跨页流程图</a:t>
            </a:r>
          </a:p>
        </p:txBody>
      </p:sp>
      <p:sp>
        <p:nvSpPr>
          <p:cNvPr id="5" name="矩形 4">
            <a:extLst>
              <a:ext uri="{FF2B5EF4-FFF2-40B4-BE49-F238E27FC236}">
                <a16:creationId xmlns:a16="http://schemas.microsoft.com/office/drawing/2014/main" xmlns="" id="{AAE0CDAD-133B-4D83-B6E9-EBA9D9D1A7ED}"/>
              </a:ext>
            </a:extLst>
          </p:cNvPr>
          <p:cNvSpPr/>
          <p:nvPr userDrawn="1"/>
        </p:nvSpPr>
        <p:spPr>
          <a:xfrm>
            <a:off x="1024213" y="5562601"/>
            <a:ext cx="1193800" cy="52724"/>
          </a:xfrm>
          <a:prstGeom prst="rect">
            <a:avLst/>
          </a:prstGeom>
          <a:solidFill>
            <a:schemeClr val="bg2">
              <a:lumMod val="90000"/>
            </a:schemeClr>
          </a:solid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30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3478571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1C4D07A4-7502-49E9-AC73-E3C09442A27B}" type="datetimeFigureOut">
              <a:rPr lang="id-ID" smtClean="0"/>
              <a:t>25/08/2018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36914633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
        <p:nvSpPr>
          <p:cNvPr id="3" name="Picture Placeholder 9"/>
          <p:cNvSpPr>
            <a:spLocks noGrp="1"/>
          </p:cNvSpPr>
          <p:nvPr>
            <p:ph type="pic" sz="quarter" idx="11"/>
          </p:nvPr>
        </p:nvSpPr>
        <p:spPr>
          <a:xfrm>
            <a:off x="159363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4" name="Picture Placeholder 10"/>
          <p:cNvSpPr>
            <a:spLocks noGrp="1"/>
          </p:cNvSpPr>
          <p:nvPr>
            <p:ph type="pic" sz="quarter" idx="12"/>
          </p:nvPr>
        </p:nvSpPr>
        <p:spPr>
          <a:xfrm>
            <a:off x="5126420"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
        <p:nvSpPr>
          <p:cNvPr id="5" name="Picture Placeholder 11"/>
          <p:cNvSpPr>
            <a:spLocks noGrp="1"/>
          </p:cNvSpPr>
          <p:nvPr>
            <p:ph type="pic" sz="quarter" idx="13"/>
          </p:nvPr>
        </p:nvSpPr>
        <p:spPr>
          <a:xfrm>
            <a:off x="8659209" y="2459421"/>
            <a:ext cx="1939158" cy="1939158"/>
          </a:xfrm>
          <a:custGeom>
            <a:avLst/>
            <a:gdLst>
              <a:gd name="connsiteX0" fmla="*/ 969579 w 1939158"/>
              <a:gd name="connsiteY0" fmla="*/ 0 h 1939158"/>
              <a:gd name="connsiteX1" fmla="*/ 1939158 w 1939158"/>
              <a:gd name="connsiteY1" fmla="*/ 969579 h 1939158"/>
              <a:gd name="connsiteX2" fmla="*/ 969579 w 1939158"/>
              <a:gd name="connsiteY2" fmla="*/ 1939158 h 1939158"/>
              <a:gd name="connsiteX3" fmla="*/ 0 w 1939158"/>
              <a:gd name="connsiteY3" fmla="*/ 969579 h 1939158"/>
            </a:gdLst>
            <a:ahLst/>
            <a:cxnLst>
              <a:cxn ang="0">
                <a:pos x="connsiteX0" y="connsiteY0"/>
              </a:cxn>
              <a:cxn ang="0">
                <a:pos x="connsiteX1" y="connsiteY1"/>
              </a:cxn>
              <a:cxn ang="0">
                <a:pos x="connsiteX2" y="connsiteY2"/>
              </a:cxn>
              <a:cxn ang="0">
                <a:pos x="connsiteX3" y="connsiteY3"/>
              </a:cxn>
            </a:cxnLst>
            <a:rect l="l" t="t" r="r" b="b"/>
            <a:pathLst>
              <a:path w="1939158" h="1939158">
                <a:moveTo>
                  <a:pt x="969579" y="0"/>
                </a:moveTo>
                <a:lnTo>
                  <a:pt x="1939158" y="969579"/>
                </a:lnTo>
                <a:lnTo>
                  <a:pt x="969579" y="1939158"/>
                </a:lnTo>
                <a:lnTo>
                  <a:pt x="0" y="969579"/>
                </a:lnTo>
                <a:close/>
              </a:path>
            </a:pathLst>
          </a:custGeom>
        </p:spPr>
        <p:txBody>
          <a:bodyPr wrap="square">
            <a:noAutofit/>
          </a:bodyPr>
          <a:lstStyle/>
          <a:p>
            <a:endParaRPr lang="en-US"/>
          </a:p>
        </p:txBody>
      </p:sp>
    </p:spTree>
    <p:extLst>
      <p:ext uri="{BB962C8B-B14F-4D97-AF65-F5344CB8AC3E}">
        <p14:creationId xmlns:p14="http://schemas.microsoft.com/office/powerpoint/2010/main" val="42198096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593514" y="755974"/>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dirty="0"/>
          </a:p>
        </p:txBody>
      </p:sp>
      <p:sp>
        <p:nvSpPr>
          <p:cNvPr id="12" name="Picture Placeholder 11"/>
          <p:cNvSpPr>
            <a:spLocks noGrp="1"/>
          </p:cNvSpPr>
          <p:nvPr>
            <p:ph type="pic" sz="quarter" idx="11"/>
          </p:nvPr>
        </p:nvSpPr>
        <p:spPr>
          <a:xfrm>
            <a:off x="7567466" y="1580602"/>
            <a:ext cx="3771093" cy="4521424"/>
          </a:xfrm>
          <a:custGeom>
            <a:avLst/>
            <a:gdLst>
              <a:gd name="connsiteX0" fmla="*/ 0 w 3771093"/>
              <a:gd name="connsiteY0" fmla="*/ 0 h 4521424"/>
              <a:gd name="connsiteX1" fmla="*/ 3771093 w 3771093"/>
              <a:gd name="connsiteY1" fmla="*/ 0 h 4521424"/>
              <a:gd name="connsiteX2" fmla="*/ 3771093 w 3771093"/>
              <a:gd name="connsiteY2" fmla="*/ 4521424 h 4521424"/>
              <a:gd name="connsiteX3" fmla="*/ 0 w 3771093"/>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771093" h="4521424">
                <a:moveTo>
                  <a:pt x="0" y="0"/>
                </a:moveTo>
                <a:lnTo>
                  <a:pt x="3771093" y="0"/>
                </a:lnTo>
                <a:lnTo>
                  <a:pt x="3771093" y="4521424"/>
                </a:lnTo>
                <a:lnTo>
                  <a:pt x="0" y="4521424"/>
                </a:lnTo>
                <a:close/>
              </a:path>
            </a:pathLst>
          </a:custGeom>
        </p:spPr>
        <p:txBody>
          <a:bodyPr wrap="square">
            <a:noAutofit/>
          </a:bodyPr>
          <a:lstStyle/>
          <a:p>
            <a:endParaRPr lang="en-US"/>
          </a:p>
        </p:txBody>
      </p:sp>
    </p:spTree>
    <p:extLst>
      <p:ext uri="{BB962C8B-B14F-4D97-AF65-F5344CB8AC3E}">
        <p14:creationId xmlns:p14="http://schemas.microsoft.com/office/powerpoint/2010/main" val="30516113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42900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7081002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8101168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64261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23544898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593514" y="755974"/>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
        <p:nvSpPr>
          <p:cNvPr id="14" name="Picture Placeholder 13"/>
          <p:cNvSpPr>
            <a:spLocks noGrp="1"/>
          </p:cNvSpPr>
          <p:nvPr>
            <p:ph type="pic" sz="quarter" idx="11"/>
          </p:nvPr>
        </p:nvSpPr>
        <p:spPr>
          <a:xfrm>
            <a:off x="6290041" y="1168287"/>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a:p>
        </p:txBody>
      </p:sp>
      <p:sp>
        <p:nvSpPr>
          <p:cNvPr id="15" name="Picture Placeholder 14"/>
          <p:cNvSpPr>
            <a:spLocks noGrp="1"/>
          </p:cNvSpPr>
          <p:nvPr>
            <p:ph type="pic" sz="quarter" idx="12"/>
          </p:nvPr>
        </p:nvSpPr>
        <p:spPr>
          <a:xfrm>
            <a:off x="7994041" y="1580600"/>
            <a:ext cx="3329322" cy="4521424"/>
          </a:xfrm>
          <a:custGeom>
            <a:avLst/>
            <a:gdLst>
              <a:gd name="connsiteX0" fmla="*/ 1199888 w 3329322"/>
              <a:gd name="connsiteY0" fmla="*/ 0 h 4521424"/>
              <a:gd name="connsiteX1" fmla="*/ 3329322 w 3329322"/>
              <a:gd name="connsiteY1" fmla="*/ 0 h 4521424"/>
              <a:gd name="connsiteX2" fmla="*/ 2129434 w 3329322"/>
              <a:gd name="connsiteY2" fmla="*/ 4521424 h 4521424"/>
              <a:gd name="connsiteX3" fmla="*/ 0 w 3329322"/>
              <a:gd name="connsiteY3" fmla="*/ 4521424 h 4521424"/>
            </a:gdLst>
            <a:ahLst/>
            <a:cxnLst>
              <a:cxn ang="0">
                <a:pos x="connsiteX0" y="connsiteY0"/>
              </a:cxn>
              <a:cxn ang="0">
                <a:pos x="connsiteX1" y="connsiteY1"/>
              </a:cxn>
              <a:cxn ang="0">
                <a:pos x="connsiteX2" y="connsiteY2"/>
              </a:cxn>
              <a:cxn ang="0">
                <a:pos x="connsiteX3" y="connsiteY3"/>
              </a:cxn>
            </a:cxnLst>
            <a:rect l="l" t="t" r="r" b="b"/>
            <a:pathLst>
              <a:path w="3329322" h="4521424">
                <a:moveTo>
                  <a:pt x="1199888" y="0"/>
                </a:moveTo>
                <a:lnTo>
                  <a:pt x="3329322" y="0"/>
                </a:lnTo>
                <a:lnTo>
                  <a:pt x="2129434" y="4521424"/>
                </a:lnTo>
                <a:lnTo>
                  <a:pt x="0" y="4521424"/>
                </a:lnTo>
                <a:close/>
              </a:path>
            </a:pathLst>
          </a:custGeom>
        </p:spPr>
        <p:txBody>
          <a:bodyPr wrap="square">
            <a:noAutofit/>
          </a:bodyPr>
          <a:lstStyle/>
          <a:p>
            <a:endParaRPr lang="en-US" dirty="0"/>
          </a:p>
        </p:txBody>
      </p:sp>
    </p:spTree>
    <p:extLst>
      <p:ext uri="{BB962C8B-B14F-4D97-AF65-F5344CB8AC3E}">
        <p14:creationId xmlns:p14="http://schemas.microsoft.com/office/powerpoint/2010/main" val="39398939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4593515" y="755973"/>
            <a:ext cx="3867851" cy="2507180"/>
          </a:xfrm>
          <a:custGeom>
            <a:avLst/>
            <a:gdLst>
              <a:gd name="connsiteX0" fmla="*/ 0 w 3867851"/>
              <a:gd name="connsiteY0" fmla="*/ 0 h 2507180"/>
              <a:gd name="connsiteX1" fmla="*/ 3867851 w 3867851"/>
              <a:gd name="connsiteY1" fmla="*/ 0 h 2507180"/>
              <a:gd name="connsiteX2" fmla="*/ 3867851 w 3867851"/>
              <a:gd name="connsiteY2" fmla="*/ 2507180 h 2507180"/>
              <a:gd name="connsiteX3" fmla="*/ 0 w 3867851"/>
              <a:gd name="connsiteY3" fmla="*/ 2507180 h 2507180"/>
            </a:gdLst>
            <a:ahLst/>
            <a:cxnLst>
              <a:cxn ang="0">
                <a:pos x="connsiteX0" y="connsiteY0"/>
              </a:cxn>
              <a:cxn ang="0">
                <a:pos x="connsiteX1" y="connsiteY1"/>
              </a:cxn>
              <a:cxn ang="0">
                <a:pos x="connsiteX2" y="connsiteY2"/>
              </a:cxn>
              <a:cxn ang="0">
                <a:pos x="connsiteX3" y="connsiteY3"/>
              </a:cxn>
            </a:cxnLst>
            <a:rect l="l" t="t" r="r" b="b"/>
            <a:pathLst>
              <a:path w="3867851" h="2507180">
                <a:moveTo>
                  <a:pt x="0" y="0"/>
                </a:moveTo>
                <a:lnTo>
                  <a:pt x="3867851" y="0"/>
                </a:lnTo>
                <a:lnTo>
                  <a:pt x="3867851" y="2507180"/>
                </a:lnTo>
                <a:lnTo>
                  <a:pt x="0" y="2507180"/>
                </a:lnTo>
                <a:close/>
              </a:path>
            </a:pathLst>
          </a:custGeom>
        </p:spPr>
        <p:txBody>
          <a:bodyPr wrap="square">
            <a:noAutofit/>
          </a:bodyPr>
          <a:lstStyle/>
          <a:p>
            <a:endParaRPr lang="en-US" dirty="0"/>
          </a:p>
        </p:txBody>
      </p:sp>
      <p:sp>
        <p:nvSpPr>
          <p:cNvPr id="17" name="Picture Placeholder 16"/>
          <p:cNvSpPr>
            <a:spLocks noGrp="1"/>
          </p:cNvSpPr>
          <p:nvPr>
            <p:ph type="pic" sz="quarter" idx="11"/>
          </p:nvPr>
        </p:nvSpPr>
        <p:spPr>
          <a:xfrm>
            <a:off x="4593516"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702923" y="3621740"/>
            <a:ext cx="1753496" cy="2480285"/>
          </a:xfrm>
          <a:custGeom>
            <a:avLst/>
            <a:gdLst>
              <a:gd name="connsiteX0" fmla="*/ 0 w 1753496"/>
              <a:gd name="connsiteY0" fmla="*/ 0 h 2480285"/>
              <a:gd name="connsiteX1" fmla="*/ 1753496 w 1753496"/>
              <a:gd name="connsiteY1" fmla="*/ 0 h 2480285"/>
              <a:gd name="connsiteX2" fmla="*/ 1753496 w 1753496"/>
              <a:gd name="connsiteY2" fmla="*/ 2480285 h 2480285"/>
              <a:gd name="connsiteX3" fmla="*/ 0 w 1753496"/>
              <a:gd name="connsiteY3" fmla="*/ 2480285 h 2480285"/>
            </a:gdLst>
            <a:ahLst/>
            <a:cxnLst>
              <a:cxn ang="0">
                <a:pos x="connsiteX0" y="connsiteY0"/>
              </a:cxn>
              <a:cxn ang="0">
                <a:pos x="connsiteX1" y="connsiteY1"/>
              </a:cxn>
              <a:cxn ang="0">
                <a:pos x="connsiteX2" y="connsiteY2"/>
              </a:cxn>
              <a:cxn ang="0">
                <a:pos x="connsiteX3" y="connsiteY3"/>
              </a:cxn>
            </a:cxnLst>
            <a:rect l="l" t="t" r="r" b="b"/>
            <a:pathLst>
              <a:path w="1753496" h="2480285">
                <a:moveTo>
                  <a:pt x="0" y="0"/>
                </a:moveTo>
                <a:lnTo>
                  <a:pt x="1753496" y="0"/>
                </a:lnTo>
                <a:lnTo>
                  <a:pt x="1753496" y="2480285"/>
                </a:lnTo>
                <a:lnTo>
                  <a:pt x="0" y="2480285"/>
                </a:lnTo>
                <a:close/>
              </a:path>
            </a:pathLst>
          </a:custGeom>
        </p:spPr>
        <p:txBody>
          <a:bodyPr wrap="square">
            <a:noAutofit/>
          </a:bodyPr>
          <a:lstStyle/>
          <a:p>
            <a:endParaRPr lang="en-US" dirty="0"/>
          </a:p>
        </p:txBody>
      </p:sp>
      <p:sp>
        <p:nvSpPr>
          <p:cNvPr id="15" name="Picture Placeholder 14"/>
          <p:cNvSpPr>
            <a:spLocks noGrp="1"/>
          </p:cNvSpPr>
          <p:nvPr>
            <p:ph type="pic" sz="quarter" idx="13"/>
          </p:nvPr>
        </p:nvSpPr>
        <p:spPr>
          <a:xfrm>
            <a:off x="8814099" y="755974"/>
            <a:ext cx="2524461" cy="5346052"/>
          </a:xfrm>
          <a:custGeom>
            <a:avLst/>
            <a:gdLst>
              <a:gd name="connsiteX0" fmla="*/ 0 w 2524461"/>
              <a:gd name="connsiteY0" fmla="*/ 0 h 5346052"/>
              <a:gd name="connsiteX1" fmla="*/ 2524461 w 2524461"/>
              <a:gd name="connsiteY1" fmla="*/ 0 h 5346052"/>
              <a:gd name="connsiteX2" fmla="*/ 2524461 w 2524461"/>
              <a:gd name="connsiteY2" fmla="*/ 5346052 h 5346052"/>
              <a:gd name="connsiteX3" fmla="*/ 0 w 2524461"/>
              <a:gd name="connsiteY3" fmla="*/ 5346052 h 5346052"/>
            </a:gdLst>
            <a:ahLst/>
            <a:cxnLst>
              <a:cxn ang="0">
                <a:pos x="connsiteX0" y="connsiteY0"/>
              </a:cxn>
              <a:cxn ang="0">
                <a:pos x="connsiteX1" y="connsiteY1"/>
              </a:cxn>
              <a:cxn ang="0">
                <a:pos x="connsiteX2" y="connsiteY2"/>
              </a:cxn>
              <a:cxn ang="0">
                <a:pos x="connsiteX3" y="connsiteY3"/>
              </a:cxn>
            </a:cxnLst>
            <a:rect l="l" t="t" r="r" b="b"/>
            <a:pathLst>
              <a:path w="2524461" h="5346052">
                <a:moveTo>
                  <a:pt x="0" y="0"/>
                </a:moveTo>
                <a:lnTo>
                  <a:pt x="2524461" y="0"/>
                </a:lnTo>
                <a:lnTo>
                  <a:pt x="2524461" y="5346052"/>
                </a:lnTo>
                <a:lnTo>
                  <a:pt x="0" y="5346052"/>
                </a:lnTo>
                <a:close/>
              </a:path>
            </a:pathLst>
          </a:custGeom>
        </p:spPr>
        <p:txBody>
          <a:bodyPr wrap="square">
            <a:noAutofit/>
          </a:bodyPr>
          <a:lstStyle/>
          <a:p>
            <a:endParaRPr lang="en-US"/>
          </a:p>
        </p:txBody>
      </p:sp>
    </p:spTree>
    <p:extLst>
      <p:ext uri="{BB962C8B-B14F-4D97-AF65-F5344CB8AC3E}">
        <p14:creationId xmlns:p14="http://schemas.microsoft.com/office/powerpoint/2010/main" val="40332668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733364" y="0"/>
            <a:ext cx="2725272" cy="6858000"/>
          </a:xfrm>
          <a:custGeom>
            <a:avLst/>
            <a:gdLst>
              <a:gd name="connsiteX0" fmla="*/ 0 w 2725272"/>
              <a:gd name="connsiteY0" fmla="*/ 0 h 6858000"/>
              <a:gd name="connsiteX1" fmla="*/ 2725272 w 2725272"/>
              <a:gd name="connsiteY1" fmla="*/ 0 h 6858000"/>
              <a:gd name="connsiteX2" fmla="*/ 2725272 w 2725272"/>
              <a:gd name="connsiteY2" fmla="*/ 6858000 h 6858000"/>
              <a:gd name="connsiteX3" fmla="*/ 0 w 27252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725272" h="6858000">
                <a:moveTo>
                  <a:pt x="0" y="0"/>
                </a:moveTo>
                <a:lnTo>
                  <a:pt x="2725272" y="0"/>
                </a:lnTo>
                <a:lnTo>
                  <a:pt x="2725272"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9489079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63305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1" name="Picture Placeholder 10"/>
          <p:cNvSpPr>
            <a:spLocks noGrp="1"/>
          </p:cNvSpPr>
          <p:nvPr>
            <p:ph type="pic" sz="quarter" idx="11"/>
          </p:nvPr>
        </p:nvSpPr>
        <p:spPr>
          <a:xfrm>
            <a:off x="4733364" y="342900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086207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1C4D07A4-7502-49E9-AC73-E3C09442A27B}" type="datetimeFigureOut">
              <a:rPr lang="id-ID" smtClean="0"/>
              <a:t>25/08/2018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14056728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4733364" y="0"/>
            <a:ext cx="7458635" cy="3429000"/>
          </a:xfrm>
          <a:custGeom>
            <a:avLst/>
            <a:gdLst>
              <a:gd name="connsiteX0" fmla="*/ 0 w 7458635"/>
              <a:gd name="connsiteY0" fmla="*/ 0 h 3429000"/>
              <a:gd name="connsiteX1" fmla="*/ 7458635 w 7458635"/>
              <a:gd name="connsiteY1" fmla="*/ 0 h 3429000"/>
              <a:gd name="connsiteX2" fmla="*/ 7458635 w 7458635"/>
              <a:gd name="connsiteY2" fmla="*/ 3429000 h 3429000"/>
              <a:gd name="connsiteX3" fmla="*/ 0 w 745863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7458635" h="3429000">
                <a:moveTo>
                  <a:pt x="0" y="0"/>
                </a:moveTo>
                <a:lnTo>
                  <a:pt x="7458635" y="0"/>
                </a:lnTo>
                <a:lnTo>
                  <a:pt x="7458635" y="3429000"/>
                </a:lnTo>
                <a:lnTo>
                  <a:pt x="0" y="3429000"/>
                </a:lnTo>
                <a:close/>
              </a:path>
            </a:pathLst>
          </a:custGeom>
        </p:spPr>
        <p:txBody>
          <a:bodyPr wrap="square">
            <a:noAutofit/>
          </a:bodyPr>
          <a:lstStyle/>
          <a:p>
            <a:endParaRPr lang="en-US" dirty="0"/>
          </a:p>
        </p:txBody>
      </p:sp>
    </p:spTree>
    <p:extLst>
      <p:ext uri="{BB962C8B-B14F-4D97-AF65-F5344CB8AC3E}">
        <p14:creationId xmlns:p14="http://schemas.microsoft.com/office/powerpoint/2010/main" val="33150628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44499" y="1375664"/>
            <a:ext cx="3070128" cy="4238493"/>
          </a:xfrm>
          <a:custGeom>
            <a:avLst/>
            <a:gdLst>
              <a:gd name="connsiteX0" fmla="*/ 6455 w 3070128"/>
              <a:gd name="connsiteY0" fmla="*/ 0 h 4238493"/>
              <a:gd name="connsiteX1" fmla="*/ 3065824 w 3070128"/>
              <a:gd name="connsiteY1" fmla="*/ 0 h 4238493"/>
              <a:gd name="connsiteX2" fmla="*/ 3070128 w 3070128"/>
              <a:gd name="connsiteY2" fmla="*/ 4733 h 4238493"/>
              <a:gd name="connsiteX3" fmla="*/ 3067976 w 3070128"/>
              <a:gd name="connsiteY3" fmla="*/ 4233760 h 4238493"/>
              <a:gd name="connsiteX4" fmla="*/ 3063672 w 3070128"/>
              <a:gd name="connsiteY4" fmla="*/ 4238493 h 4238493"/>
              <a:gd name="connsiteX5" fmla="*/ 4303 w 3070128"/>
              <a:gd name="connsiteY5" fmla="*/ 4238493 h 4238493"/>
              <a:gd name="connsiteX6" fmla="*/ 0 w 3070128"/>
              <a:gd name="connsiteY6" fmla="*/ 4233760 h 4238493"/>
              <a:gd name="connsiteX7" fmla="*/ 2152 w 3070128"/>
              <a:gd name="connsiteY7" fmla="*/ 4733 h 4238493"/>
              <a:gd name="connsiteX8" fmla="*/ 6455 w 3070128"/>
              <a:gd name="connsiteY8" fmla="*/ 0 h 423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0128" h="4238493">
                <a:moveTo>
                  <a:pt x="6455" y="0"/>
                </a:moveTo>
                <a:cubicBezTo>
                  <a:pt x="3065824" y="0"/>
                  <a:pt x="3065824" y="0"/>
                  <a:pt x="3065824" y="0"/>
                </a:cubicBezTo>
                <a:cubicBezTo>
                  <a:pt x="3067976" y="0"/>
                  <a:pt x="3070128" y="2367"/>
                  <a:pt x="3070128" y="4733"/>
                </a:cubicBezTo>
                <a:lnTo>
                  <a:pt x="3067976" y="4233760"/>
                </a:lnTo>
                <a:cubicBezTo>
                  <a:pt x="3067976" y="4236126"/>
                  <a:pt x="3065824" y="4238493"/>
                  <a:pt x="3063672" y="4238493"/>
                </a:cubicBezTo>
                <a:cubicBezTo>
                  <a:pt x="4303" y="4238493"/>
                  <a:pt x="4303" y="4238493"/>
                  <a:pt x="4303" y="4238493"/>
                </a:cubicBezTo>
                <a:cubicBezTo>
                  <a:pt x="2152" y="4238493"/>
                  <a:pt x="0" y="4236126"/>
                  <a:pt x="0" y="4233760"/>
                </a:cubicBezTo>
                <a:cubicBezTo>
                  <a:pt x="2152" y="4733"/>
                  <a:pt x="2152" y="4733"/>
                  <a:pt x="2152" y="4733"/>
                </a:cubicBezTo>
                <a:cubicBezTo>
                  <a:pt x="2152" y="2367"/>
                  <a:pt x="4303" y="0"/>
                  <a:pt x="6455" y="0"/>
                </a:cubicBezTo>
                <a:close/>
              </a:path>
            </a:pathLst>
          </a:custGeom>
        </p:spPr>
        <p:txBody>
          <a:bodyPr wrap="square">
            <a:noAutofit/>
          </a:bodyPr>
          <a:lstStyle/>
          <a:p>
            <a:endParaRPr lang="en-US"/>
          </a:p>
        </p:txBody>
      </p:sp>
    </p:spTree>
    <p:extLst>
      <p:ext uri="{BB962C8B-B14F-4D97-AF65-F5344CB8AC3E}">
        <p14:creationId xmlns:p14="http://schemas.microsoft.com/office/powerpoint/2010/main" val="42016637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326588" y="1433410"/>
            <a:ext cx="6488843" cy="4099019"/>
          </a:xfrm>
          <a:custGeom>
            <a:avLst/>
            <a:gdLst>
              <a:gd name="connsiteX0" fmla="*/ 0 w 6488843"/>
              <a:gd name="connsiteY0" fmla="*/ 0 h 4099019"/>
              <a:gd name="connsiteX1" fmla="*/ 6488843 w 6488843"/>
              <a:gd name="connsiteY1" fmla="*/ 0 h 4099019"/>
              <a:gd name="connsiteX2" fmla="*/ 6488843 w 6488843"/>
              <a:gd name="connsiteY2" fmla="*/ 4099019 h 4099019"/>
              <a:gd name="connsiteX3" fmla="*/ 0 w 6488843"/>
              <a:gd name="connsiteY3" fmla="*/ 4099019 h 4099019"/>
            </a:gdLst>
            <a:ahLst/>
            <a:cxnLst>
              <a:cxn ang="0">
                <a:pos x="connsiteX0" y="connsiteY0"/>
              </a:cxn>
              <a:cxn ang="0">
                <a:pos x="connsiteX1" y="connsiteY1"/>
              </a:cxn>
              <a:cxn ang="0">
                <a:pos x="connsiteX2" y="connsiteY2"/>
              </a:cxn>
              <a:cxn ang="0">
                <a:pos x="connsiteX3" y="connsiteY3"/>
              </a:cxn>
            </a:cxnLst>
            <a:rect l="l" t="t" r="r" b="b"/>
            <a:pathLst>
              <a:path w="6488843" h="4099019">
                <a:moveTo>
                  <a:pt x="0" y="0"/>
                </a:moveTo>
                <a:lnTo>
                  <a:pt x="6488843" y="0"/>
                </a:lnTo>
                <a:lnTo>
                  <a:pt x="6488843" y="4099019"/>
                </a:lnTo>
                <a:lnTo>
                  <a:pt x="0" y="4099019"/>
                </a:lnTo>
                <a:close/>
              </a:path>
            </a:pathLst>
          </a:custGeom>
        </p:spPr>
        <p:txBody>
          <a:bodyPr wrap="square">
            <a:noAutofit/>
          </a:bodyPr>
          <a:lstStyle/>
          <a:p>
            <a:endParaRPr lang="en-US"/>
          </a:p>
        </p:txBody>
      </p:sp>
    </p:spTree>
    <p:extLst>
      <p:ext uri="{BB962C8B-B14F-4D97-AF65-F5344CB8AC3E}">
        <p14:creationId xmlns:p14="http://schemas.microsoft.com/office/powerpoint/2010/main" val="12039707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1C4D07A4-7502-49E9-AC73-E3C09442A27B}" type="datetimeFigureOut">
              <a:rPr lang="id-ID" smtClean="0"/>
              <a:t>25/08/2018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439705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4D07A4-7502-49E9-AC73-E3C09442A27B}" type="datetimeFigureOut">
              <a:rPr lang="id-ID" smtClean="0"/>
              <a:t>25/08/2018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1941134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4D07A4-7502-49E9-AC73-E3C09442A27B}" type="datetimeFigureOut">
              <a:rPr lang="id-ID" smtClean="0"/>
              <a:t>25/08/2018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3533373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4D07A4-7502-49E9-AC73-E3C09442A27B}" type="datetimeFigureOut">
              <a:rPr lang="id-ID" smtClean="0"/>
              <a:t>25/08/2018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D03BFFD3-247E-430B-9593-6ABE8DCA2B29}" type="slidenum">
              <a:rPr lang="id-ID" smtClean="0"/>
              <a:t>‹#›</a:t>
            </a:fld>
            <a:endParaRPr lang="id-ID"/>
          </a:p>
        </p:txBody>
      </p:sp>
    </p:spTree>
    <p:extLst>
      <p:ext uri="{BB962C8B-B14F-4D97-AF65-F5344CB8AC3E}">
        <p14:creationId xmlns:p14="http://schemas.microsoft.com/office/powerpoint/2010/main" val="3603532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theme" Target="../theme/theme2.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4D07A4-7502-49E9-AC73-E3C09442A27B}" type="datetimeFigureOut">
              <a:rPr lang="id-ID" smtClean="0"/>
              <a:t>25/08/2018</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3BFFD3-247E-430B-9593-6ABE8DCA2B29}" type="slidenum">
              <a:rPr lang="id-ID" smtClean="0"/>
              <a:t>‹#›</a:t>
            </a:fld>
            <a:endParaRPr lang="id-ID"/>
          </a:p>
        </p:txBody>
      </p:sp>
    </p:spTree>
    <p:extLst>
      <p:ext uri="{BB962C8B-B14F-4D97-AF65-F5344CB8AC3E}">
        <p14:creationId xmlns:p14="http://schemas.microsoft.com/office/powerpoint/2010/main" val="26215672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lumMod val="75000"/>
                    <a:lumOff val="25000"/>
                  </a:schemeClr>
                </a:solidFill>
                <a:latin typeface="Roboto Thin" charset="0"/>
                <a:ea typeface="Roboto Thin" charset="0"/>
                <a:cs typeface="Roboto Thin" charset="0"/>
              </a:defRPr>
            </a:lvl1pPr>
          </a:lstStyle>
          <a:p>
            <a:fld id="{94A846AE-FE11-7148-B518-535621B46699}" type="datetimeFigureOut">
              <a:rPr lang="en-US" smtClean="0"/>
              <a:pPr/>
              <a:t>8/25/2018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Roboto Thin" charset="0"/>
                <a:ea typeface="Roboto Thin" charset="0"/>
                <a:cs typeface="Roboto Thin" charset="0"/>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lumMod val="75000"/>
                    <a:lumOff val="25000"/>
                  </a:schemeClr>
                </a:solidFill>
                <a:latin typeface="Roboto Thin" charset="0"/>
                <a:ea typeface="Roboto Thin" charset="0"/>
                <a:cs typeface="Roboto Thin" charset="0"/>
              </a:defRPr>
            </a:lvl1pPr>
          </a:lstStyle>
          <a:p>
            <a:fld id="{6982CD3F-C0A3-4C44-8FF1-DEB5228F5881}" type="slidenum">
              <a:rPr lang="en-US" smtClean="0"/>
              <a:pPr/>
              <a:t>‹#›</a:t>
            </a:fld>
            <a:endParaRPr lang="en-US"/>
          </a:p>
        </p:txBody>
      </p:sp>
    </p:spTree>
    <p:extLst>
      <p:ext uri="{BB962C8B-B14F-4D97-AF65-F5344CB8AC3E}">
        <p14:creationId xmlns:p14="http://schemas.microsoft.com/office/powerpoint/2010/main" val="12982220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Lst>
  <p:txStyles>
    <p:titleStyle>
      <a:lvl1pPr algn="l" defTabSz="914400" rtl="0" eaLnBrk="1" latinLnBrk="0" hangingPunct="1">
        <a:lnSpc>
          <a:spcPct val="90000"/>
        </a:lnSpc>
        <a:spcBef>
          <a:spcPct val="0"/>
        </a:spcBef>
        <a:buNone/>
        <a:defRPr sz="4400" b="0" i="0" kern="1200">
          <a:solidFill>
            <a:schemeClr val="tx1">
              <a:lumMod val="75000"/>
              <a:lumOff val="25000"/>
            </a:schemeClr>
          </a:solidFill>
          <a:latin typeface="Roboto Thin" charset="0"/>
          <a:ea typeface="Roboto Thin" charset="0"/>
          <a:cs typeface="Roboto Thin" charset="0"/>
        </a:defRPr>
      </a:lvl1pPr>
    </p:titleStyle>
    <p:bodyStyle>
      <a:lvl1pPr marL="0" indent="0" algn="l" defTabSz="914400" rtl="0" eaLnBrk="1" latinLnBrk="0" hangingPunct="1">
        <a:lnSpc>
          <a:spcPct val="90000"/>
        </a:lnSpc>
        <a:spcBef>
          <a:spcPts val="1000"/>
        </a:spcBef>
        <a:buFont typeface="Arial"/>
        <a:buNone/>
        <a:defRPr sz="2800" b="0" i="0" kern="1200">
          <a:solidFill>
            <a:schemeClr val="tx1">
              <a:lumMod val="75000"/>
              <a:lumOff val="25000"/>
            </a:schemeClr>
          </a:solidFill>
          <a:latin typeface="Roboto Thin" charset="0"/>
          <a:ea typeface="Roboto Thin" charset="0"/>
          <a:cs typeface="Roboto Thin" charset="0"/>
        </a:defRPr>
      </a:lvl1pPr>
      <a:lvl2pPr marL="685800" indent="-228600" algn="l" defTabSz="914400" rtl="0" eaLnBrk="1" latinLnBrk="0" hangingPunct="1">
        <a:lnSpc>
          <a:spcPct val="90000"/>
        </a:lnSpc>
        <a:spcBef>
          <a:spcPts val="500"/>
        </a:spcBef>
        <a:buFont typeface="Arial"/>
        <a:buChar char="•"/>
        <a:defRPr sz="2400" b="0" i="0" kern="1200">
          <a:solidFill>
            <a:schemeClr val="tx1">
              <a:lumMod val="85000"/>
              <a:lumOff val="15000"/>
            </a:schemeClr>
          </a:solidFill>
          <a:latin typeface="Roboto Thin" charset="0"/>
          <a:ea typeface="Roboto Thin" charset="0"/>
          <a:cs typeface="Roboto Thin" charset="0"/>
        </a:defRPr>
      </a:lvl2pPr>
      <a:lvl3pPr marL="1143000" indent="-228600" algn="l" defTabSz="914400" rtl="0" eaLnBrk="1" latinLnBrk="0" hangingPunct="1">
        <a:lnSpc>
          <a:spcPct val="90000"/>
        </a:lnSpc>
        <a:spcBef>
          <a:spcPts val="500"/>
        </a:spcBef>
        <a:buFont typeface="Arial"/>
        <a:buChar char="•"/>
        <a:defRPr sz="2000" b="0" i="0" kern="1200">
          <a:solidFill>
            <a:schemeClr val="tx1">
              <a:lumMod val="85000"/>
              <a:lumOff val="15000"/>
            </a:schemeClr>
          </a:solidFill>
          <a:latin typeface="Roboto Thin" charset="0"/>
          <a:ea typeface="Roboto Thin" charset="0"/>
          <a:cs typeface="Roboto Thin" charset="0"/>
        </a:defRPr>
      </a:lvl3pPr>
      <a:lvl4pPr marL="16002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4pPr>
      <a:lvl5pPr marL="2057400" indent="-228600" algn="l" defTabSz="914400" rtl="0" eaLnBrk="1" latinLnBrk="0" hangingPunct="1">
        <a:lnSpc>
          <a:spcPct val="90000"/>
        </a:lnSpc>
        <a:spcBef>
          <a:spcPts val="500"/>
        </a:spcBef>
        <a:buFont typeface="Arial"/>
        <a:buChar char="•"/>
        <a:defRPr sz="1800" b="0" i="0" kern="1200">
          <a:solidFill>
            <a:schemeClr val="tx1">
              <a:lumMod val="85000"/>
              <a:lumOff val="15000"/>
            </a:schemeClr>
          </a:solidFill>
          <a:latin typeface="Roboto Thin" charset="0"/>
          <a:ea typeface="Roboto Thin" charset="0"/>
          <a:cs typeface="Roboto Thin"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9.jp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3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jpg"/><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4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4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6.jpg"/></Relationships>
</file>

<file path=ppt/slides/_rels/slide4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5.jpg"/><Relationship Id="rId1" Type="http://schemas.openxmlformats.org/officeDocument/2006/relationships/slideLayout" Target="../slideLayouts/slideLayout7.xml"/><Relationship Id="rId6" Type="http://schemas.openxmlformats.org/officeDocument/2006/relationships/image" Target="../media/image14.jpg"/><Relationship Id="rId5" Type="http://schemas.openxmlformats.org/officeDocument/2006/relationships/image" Target="../media/image1.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5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8.jpg"/><Relationship Id="rId1" Type="http://schemas.openxmlformats.org/officeDocument/2006/relationships/slideLayout" Target="../slideLayouts/slideLayout7.xml"/><Relationship Id="rId5" Type="http://schemas.openxmlformats.org/officeDocument/2006/relationships/image" Target="../media/image39.jpg"/><Relationship Id="rId4" Type="http://schemas.openxmlformats.org/officeDocument/2006/relationships/image" Target="../media/image14.jpg"/></Relationships>
</file>

<file path=ppt/slides/_rels/slide5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2.jpg"/></Relationships>
</file>

<file path=ppt/slides/_rels/slide5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5.jpg"/><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5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jpg"/><Relationship Id="rId1" Type="http://schemas.openxmlformats.org/officeDocument/2006/relationships/slideLayout" Target="../slideLayouts/slideLayout7.xml"/><Relationship Id="rId5" Type="http://schemas.openxmlformats.org/officeDocument/2006/relationships/image" Target="../media/image17.jpg"/><Relationship Id="rId4" Type="http://schemas.openxmlformats.org/officeDocument/2006/relationships/image" Target="../media/image33.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6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42.jpg"/><Relationship Id="rId1" Type="http://schemas.openxmlformats.org/officeDocument/2006/relationships/slideLayout" Target="../slideLayouts/slideLayout7.xml"/><Relationship Id="rId4" Type="http://schemas.openxmlformats.org/officeDocument/2006/relationships/image" Target="../media/image43.jpg"/></Relationships>
</file>

<file path=ppt/slides/_rels/slide6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6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7.jpg"/><Relationship Id="rId1" Type="http://schemas.openxmlformats.org/officeDocument/2006/relationships/slideLayout" Target="../slideLayouts/slideLayout7.xml"/><Relationship Id="rId5" Type="http://schemas.openxmlformats.org/officeDocument/2006/relationships/image" Target="../media/image44.jpg"/><Relationship Id="rId4" Type="http://schemas.openxmlformats.org/officeDocument/2006/relationships/image" Target="../media/image4.jpg"/></Relationships>
</file>

<file path=ppt/slides/_rels/slide6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1.jpg"/><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6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4.jpg"/><Relationship Id="rId1" Type="http://schemas.openxmlformats.org/officeDocument/2006/relationships/slideLayout" Target="../slideLayouts/slideLayout7.xml"/><Relationship Id="rId5" Type="http://schemas.openxmlformats.org/officeDocument/2006/relationships/image" Target="../media/image28.jpg"/><Relationship Id="rId4" Type="http://schemas.openxmlformats.org/officeDocument/2006/relationships/image" Target="../media/image21.jpg"/></Relationships>
</file>

<file path=ppt/slides/_rels/slide7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7.xml"/><Relationship Id="rId6" Type="http://schemas.openxmlformats.org/officeDocument/2006/relationships/image" Target="../media/image52.jpg"/><Relationship Id="rId5" Type="http://schemas.openxmlformats.org/officeDocument/2006/relationships/image" Target="../media/image51.jpg"/><Relationship Id="rId4" Type="http://schemas.openxmlformats.org/officeDocument/2006/relationships/image" Target="../media/image50.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28.jpg"/><Relationship Id="rId4" Type="http://schemas.openxmlformats.org/officeDocument/2006/relationships/image" Target="../media/image54.png"/></Relationships>
</file>

<file path=ppt/slides/_rels/slide8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56.png"/></Relationships>
</file>

<file path=ppt/slides/_rels/slide8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7.xml"/><Relationship Id="rId4" Type="http://schemas.openxmlformats.org/officeDocument/2006/relationships/image" Target="../media/image61.jpg"/></Relationships>
</file>

<file path=ppt/slides/_rels/slide8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63.jpg"/><Relationship Id="rId4" Type="http://schemas.openxmlformats.org/officeDocument/2006/relationships/image" Target="../media/image62.jpg"/></Relationships>
</file>

<file path=ppt/slides/_rels/slide8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3000" b="-83000"/>
          </a:stretch>
        </a:blipFill>
        <a:effectLst/>
      </p:bgPr>
    </p:bg>
    <p:spTree>
      <p:nvGrpSpPr>
        <p:cNvPr id="1" name=""/>
        <p:cNvGrpSpPr/>
        <p:nvPr/>
      </p:nvGrpSpPr>
      <p:grpSpPr>
        <a:xfrm>
          <a:off x="0" y="0"/>
          <a:ext cx="0" cy="0"/>
          <a:chOff x="0" y="0"/>
          <a:chExt cx="0" cy="0"/>
        </a:xfrm>
      </p:grpSpPr>
      <p:sp>
        <p:nvSpPr>
          <p:cNvPr id="3" name="Rectangle 2"/>
          <p:cNvSpPr/>
          <p:nvPr/>
        </p:nvSpPr>
        <p:spPr>
          <a:xfrm>
            <a:off x="-1" y="1739133"/>
            <a:ext cx="12191999" cy="3391469"/>
          </a:xfrm>
          <a:prstGeom prst="rect">
            <a:avLst/>
          </a:prstGeom>
          <a:solidFill>
            <a:srgbClr val="5E11E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3777319" y="4119097"/>
            <a:ext cx="4934499" cy="400110"/>
          </a:xfrm>
          <a:prstGeom prst="rect">
            <a:avLst/>
          </a:prstGeom>
          <a:noFill/>
        </p:spPr>
        <p:txBody>
          <a:bodyPr wrap="square" rtlCol="0">
            <a:spAutoFit/>
          </a:bodyPr>
          <a:lstStyle/>
          <a:p>
            <a:pPr algn="ctr"/>
            <a:r>
              <a:rPr lang="id-ID" sz="2000" spc="900" dirty="0">
                <a:solidFill>
                  <a:schemeClr val="bg1">
                    <a:lumMod val="95000"/>
                  </a:schemeClr>
                </a:solidFill>
                <a:latin typeface="Roboto Cn" pitchFamily="2" charset="0"/>
                <a:ea typeface="Roboto Cn" pitchFamily="2" charset="0"/>
              </a:rPr>
              <a:t>POWERPOINT TEMPLATE</a:t>
            </a:r>
          </a:p>
        </p:txBody>
      </p:sp>
      <p:grpSp>
        <p:nvGrpSpPr>
          <p:cNvPr id="4" name="Group 3"/>
          <p:cNvGrpSpPr/>
          <p:nvPr/>
        </p:nvGrpSpPr>
        <p:grpSpPr>
          <a:xfrm>
            <a:off x="3262027" y="2365427"/>
            <a:ext cx="5667942" cy="1862048"/>
            <a:chOff x="-2286622" y="-432840"/>
            <a:chExt cx="5667942" cy="1862048"/>
          </a:xfrm>
        </p:grpSpPr>
        <p:sp>
          <p:nvSpPr>
            <p:cNvPr id="5" name="TextBox 4"/>
            <p:cNvSpPr txBox="1"/>
            <p:nvPr/>
          </p:nvSpPr>
          <p:spPr>
            <a:xfrm>
              <a:off x="-2286622" y="-432840"/>
              <a:ext cx="5667942" cy="1862048"/>
            </a:xfrm>
            <a:prstGeom prst="rect">
              <a:avLst/>
            </a:prstGeom>
            <a:noFill/>
          </p:spPr>
          <p:txBody>
            <a:bodyPr wrap="square" rtlCol="0">
              <a:spAutoFit/>
            </a:bodyPr>
            <a:lstStyle/>
            <a:p>
              <a:pPr algn="ctr"/>
              <a:r>
                <a:rPr lang="id-ID" sz="11500" spc="100" dirty="0">
                  <a:solidFill>
                    <a:schemeClr val="bg1"/>
                  </a:solidFill>
                  <a:latin typeface="Aileron Black" panose="00000A00000000000000" pitchFamily="50" charset="0"/>
                  <a:ea typeface="Lato" panose="020F0502020204030203" pitchFamily="34" charset="0"/>
                  <a:cs typeface="Lato" panose="020F0502020204030203" pitchFamily="34" charset="0"/>
                </a:rPr>
                <a:t>G  LDA</a:t>
              </a:r>
            </a:p>
          </p:txBody>
        </p:sp>
        <p:grpSp>
          <p:nvGrpSpPr>
            <p:cNvPr id="6" name="Group 5"/>
            <p:cNvGrpSpPr/>
            <p:nvPr/>
          </p:nvGrpSpPr>
          <p:grpSpPr>
            <a:xfrm>
              <a:off x="-602548" y="-165087"/>
              <a:ext cx="332142" cy="1206854"/>
              <a:chOff x="-602548" y="-165087"/>
              <a:chExt cx="332142" cy="1206854"/>
            </a:xfrm>
          </p:grpSpPr>
          <p:sp>
            <p:nvSpPr>
              <p:cNvPr id="7" name="Rectangle 6"/>
              <p:cNvSpPr/>
              <p:nvPr/>
            </p:nvSpPr>
            <p:spPr>
              <a:xfrm>
                <a:off x="-542649" y="258732"/>
                <a:ext cx="267880" cy="783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ardrop 7"/>
              <p:cNvSpPr/>
              <p:nvPr/>
            </p:nvSpPr>
            <p:spPr>
              <a:xfrm flipV="1">
                <a:off x="-602548" y="-165087"/>
                <a:ext cx="332142" cy="332142"/>
              </a:xfrm>
              <a:prstGeom prst="teardrop">
                <a:avLst/>
              </a:prstGeom>
              <a:solidFill>
                <a:schemeClr val="bg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grpSp>
      </p:grpSp>
    </p:spTree>
    <p:extLst>
      <p:ext uri="{BB962C8B-B14F-4D97-AF65-F5344CB8AC3E}">
        <p14:creationId xmlns:p14="http://schemas.microsoft.com/office/powerpoint/2010/main" val="297845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Rectangle 1"/>
          <p:cNvSpPr/>
          <p:nvPr/>
        </p:nvSpPr>
        <p:spPr>
          <a:xfrm>
            <a:off x="0" y="576761"/>
            <a:ext cx="7550727" cy="5728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ardrop 10"/>
          <p:cNvSpPr/>
          <p:nvPr/>
        </p:nvSpPr>
        <p:spPr>
          <a:xfrm flipH="1">
            <a:off x="342169" y="1296282"/>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10915515" y="3679112"/>
            <a:ext cx="936000" cy="2815485"/>
          </a:xfrm>
          <a:prstGeom prst="rect">
            <a:avLst/>
          </a:pr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11110386" y="3957335"/>
            <a:ext cx="468333" cy="2259037"/>
          </a:xfrm>
          <a:prstGeom prst="rect">
            <a:avLst/>
          </a:prstGeom>
          <a:noFill/>
        </p:spPr>
        <p:txBody>
          <a:bodyPr vert="vert270" wrap="square" rtlCol="0" anchor="ctr">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4" name="TextBox 13"/>
          <p:cNvSpPr txBox="1"/>
          <p:nvPr/>
        </p:nvSpPr>
        <p:spPr>
          <a:xfrm>
            <a:off x="3882451" y="4367183"/>
            <a:ext cx="2333258" cy="307777"/>
          </a:xfrm>
          <a:prstGeom prst="rect">
            <a:avLst/>
          </a:prstGeom>
          <a:noFill/>
        </p:spPr>
        <p:txBody>
          <a:bodyPr wrap="square" rtlCol="0">
            <a:spAutoFit/>
          </a:bodyPr>
          <a:lstStyle/>
          <a:p>
            <a:r>
              <a:rPr lang="id-ID" sz="1400" b="1" spc="50" dirty="0">
                <a:solidFill>
                  <a:srgbClr val="5E11E9"/>
                </a:solidFill>
                <a:latin typeface="Roboto Cn" pitchFamily="2" charset="0"/>
                <a:ea typeface="Roboto Cn" pitchFamily="2" charset="0"/>
              </a:rPr>
              <a:t>-ZIG ZIGLAR</a:t>
            </a:r>
          </a:p>
        </p:txBody>
      </p:sp>
      <p:sp>
        <p:nvSpPr>
          <p:cNvPr id="15" name="TextBox 14"/>
          <p:cNvSpPr txBox="1"/>
          <p:nvPr/>
        </p:nvSpPr>
        <p:spPr>
          <a:xfrm>
            <a:off x="3882451" y="4674961"/>
            <a:ext cx="2891531"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9" name="TextBox 8"/>
          <p:cNvSpPr txBox="1"/>
          <p:nvPr/>
        </p:nvSpPr>
        <p:spPr>
          <a:xfrm>
            <a:off x="692834" y="1296282"/>
            <a:ext cx="3819206" cy="2554545"/>
          </a:xfrm>
          <a:prstGeom prst="rect">
            <a:avLst/>
          </a:prstGeom>
          <a:noFill/>
        </p:spPr>
        <p:txBody>
          <a:bodyPr wrap="square" rtlCol="0">
            <a:spAutoFit/>
          </a:bodyPr>
          <a:lstStyle/>
          <a:p>
            <a:r>
              <a:rPr lang="id-ID" sz="4000" spc="100" dirty="0">
                <a:latin typeface="Aileron Black" panose="00000A00000000000000" pitchFamily="50" charset="0"/>
              </a:rPr>
              <a:t>A Goal Properly Set is Halfway </a:t>
            </a:r>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Tree>
    <p:extLst>
      <p:ext uri="{BB962C8B-B14F-4D97-AF65-F5344CB8AC3E}">
        <p14:creationId xmlns:p14="http://schemas.microsoft.com/office/powerpoint/2010/main" val="312502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4" grpId="0"/>
      <p:bldP spid="1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rapezoid 2"/>
          <p:cNvSpPr/>
          <p:nvPr/>
        </p:nvSpPr>
        <p:spPr>
          <a:xfrm>
            <a:off x="334364" y="1"/>
            <a:ext cx="5453576" cy="6857999"/>
          </a:xfrm>
          <a:prstGeom prst="rect">
            <a:avLst/>
          </a:prstGeom>
          <a:blipFill dpi="0" rotWithShape="1">
            <a:blip r:embed="rId2"/>
            <a:srcRect/>
            <a:stretch>
              <a:fillRect t="-7743" b="-7743"/>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0" y="3429000"/>
            <a:ext cx="1364105" cy="289684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369102" y="3735520"/>
            <a:ext cx="468333" cy="2259037"/>
          </a:xfrm>
          <a:prstGeom prst="rect">
            <a:avLst/>
          </a:prstGeom>
          <a:noFill/>
        </p:spPr>
        <p:txBody>
          <a:bodyPr vert="vert270" wrap="square" rtlCol="0" anchor="ctr">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0" name="TextBox 9"/>
          <p:cNvSpPr txBox="1"/>
          <p:nvPr/>
        </p:nvSpPr>
        <p:spPr>
          <a:xfrm>
            <a:off x="6445579" y="562496"/>
            <a:ext cx="4077504"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a:p>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11" name="Teardrop 10"/>
          <p:cNvSpPr/>
          <p:nvPr/>
        </p:nvSpPr>
        <p:spPr>
          <a:xfrm>
            <a:off x="6118185"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445579" y="4067428"/>
            <a:ext cx="3987770"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4" name="TextBox 13"/>
          <p:cNvSpPr txBox="1"/>
          <p:nvPr/>
        </p:nvSpPr>
        <p:spPr>
          <a:xfrm>
            <a:off x="6445579" y="3759651"/>
            <a:ext cx="315304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cxnSp>
        <p:nvCxnSpPr>
          <p:cNvPr id="15" name="Straight Connector 14"/>
          <p:cNvCxnSpPr/>
          <p:nvPr/>
        </p:nvCxnSpPr>
        <p:spPr>
          <a:xfrm>
            <a:off x="6571797" y="5945602"/>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1180722" y="2529000"/>
            <a:ext cx="1011278" cy="1800000"/>
          </a:xfrm>
          <a:prstGeom prst="rect">
            <a:avLst/>
          </a:prstGeom>
          <a:solidFill>
            <a:srgbClr val="5E11E9">
              <a:alpha val="7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7991145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7561043" y="0"/>
            <a:ext cx="4630957" cy="685800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068813" y="0"/>
            <a:ext cx="6492230" cy="4139668"/>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28" name="TextBox 27"/>
          <p:cNvSpPr txBox="1"/>
          <p:nvPr/>
        </p:nvSpPr>
        <p:spPr>
          <a:xfrm>
            <a:off x="1068814" y="4506908"/>
            <a:ext cx="5751708" cy="1323439"/>
          </a:xfrm>
          <a:prstGeom prst="rect">
            <a:avLst/>
          </a:prstGeom>
          <a:noFill/>
        </p:spPr>
        <p:txBody>
          <a:bodyPr wrap="square" rtlCol="0">
            <a:spAutoFit/>
          </a:bodyPr>
          <a:lstStyle/>
          <a:p>
            <a:pPr algn="r"/>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Future</a:t>
            </a:r>
            <a:r>
              <a:rPr lang="id-ID" sz="4000" spc="100" dirty="0">
                <a:latin typeface="Aileron Black" panose="00000A00000000000000" pitchFamily="50" charset="0"/>
              </a:rPr>
              <a:t> Belongs To  Those</a:t>
            </a:r>
            <a:endParaRPr lang="id-ID" sz="4000" spc="100" dirty="0">
              <a:solidFill>
                <a:srgbClr val="5E11E9"/>
              </a:solidFill>
              <a:latin typeface="Aileron Black" panose="00000A00000000000000" pitchFamily="50" charset="0"/>
            </a:endParaRPr>
          </a:p>
        </p:txBody>
      </p:sp>
      <p:sp>
        <p:nvSpPr>
          <p:cNvPr id="29" name="Teardrop 28"/>
          <p:cNvSpPr/>
          <p:nvPr/>
        </p:nvSpPr>
        <p:spPr>
          <a:xfrm flipH="1">
            <a:off x="6820521" y="4506908"/>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a:p>
        </p:txBody>
      </p:sp>
      <p:sp>
        <p:nvSpPr>
          <p:cNvPr id="30" name="TextBox 29"/>
          <p:cNvSpPr txBox="1"/>
          <p:nvPr/>
        </p:nvSpPr>
        <p:spPr>
          <a:xfrm>
            <a:off x="8182632" y="4884576"/>
            <a:ext cx="3387777" cy="738664"/>
          </a:xfrm>
          <a:prstGeom prst="rect">
            <a:avLst/>
          </a:prstGeom>
          <a:noFill/>
        </p:spPr>
        <p:txBody>
          <a:bodyPr wrap="square" rtlCol="0">
            <a:spAutoFit/>
          </a:bodyPr>
          <a:lstStyle/>
          <a:p>
            <a:r>
              <a:rPr lang="id-ID" sz="1400" b="1" spc="50" dirty="0">
                <a:solidFill>
                  <a:schemeClr val="bg1">
                    <a:lumMod val="95000"/>
                  </a:schemeClr>
                </a:solidFill>
                <a:latin typeface="Roboto Cn" pitchFamily="2" charset="0"/>
                <a:ea typeface="Roboto Cn" pitchFamily="2" charset="0"/>
              </a:rPr>
              <a:t>WHO BELIEVE IN THE BEAUTY OF THEIR DREAMS.</a:t>
            </a:r>
          </a:p>
          <a:p>
            <a:r>
              <a:rPr lang="id-ID" sz="1400" b="1" spc="50" dirty="0">
                <a:solidFill>
                  <a:schemeClr val="bg1">
                    <a:lumMod val="85000"/>
                  </a:schemeClr>
                </a:solidFill>
                <a:latin typeface="Roboto Cn" pitchFamily="2" charset="0"/>
                <a:ea typeface="Roboto Cn" pitchFamily="2" charset="0"/>
              </a:rPr>
              <a:t>-ELEANOR ROOSEVELT</a:t>
            </a:r>
          </a:p>
        </p:txBody>
      </p:sp>
      <p:sp>
        <p:nvSpPr>
          <p:cNvPr id="2" name="Rectangle 1"/>
          <p:cNvSpPr/>
          <p:nvPr/>
        </p:nvSpPr>
        <p:spPr>
          <a:xfrm>
            <a:off x="10780366" y="349073"/>
            <a:ext cx="1074855" cy="2079333"/>
          </a:xfrm>
          <a:prstGeom prst="rect">
            <a:avLst/>
          </a:prstGeom>
          <a:no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447845" y="1041541"/>
            <a:ext cx="468333" cy="2259037"/>
          </a:xfrm>
          <a:prstGeom prst="rect">
            <a:avLst/>
          </a:prstGeom>
          <a:noFill/>
        </p:spPr>
        <p:txBody>
          <a:bodyPr vert="vert270" wrap="square" rtlCol="0" anchor="ctr">
            <a:spAutoFit/>
          </a:bodyPr>
          <a:lstStyle/>
          <a:p>
            <a:pPr algn="ctr">
              <a:lnSpc>
                <a:spcPct val="150000"/>
              </a:lnSpc>
            </a:pPr>
            <a:r>
              <a:rPr lang="id-ID" sz="1400" spc="100" dirty="0">
                <a:solidFill>
                  <a:schemeClr val="tx1">
                    <a:alpha val="70000"/>
                  </a:schemeClr>
                </a:solidFill>
                <a:latin typeface="Aileron Black" panose="00000A00000000000000" pitchFamily="50" charset="0"/>
              </a:rPr>
              <a:t>www.rapidesign.cn</a:t>
            </a:r>
          </a:p>
        </p:txBody>
      </p:sp>
      <p:sp>
        <p:nvSpPr>
          <p:cNvPr id="9" name="TextBox 8"/>
          <p:cNvSpPr txBox="1"/>
          <p:nvPr/>
        </p:nvSpPr>
        <p:spPr>
          <a:xfrm>
            <a:off x="8182631" y="3281840"/>
            <a:ext cx="3387777" cy="1200329"/>
          </a:xfrm>
          <a:prstGeom prst="rect">
            <a:avLst/>
          </a:prstGeom>
          <a:noFill/>
        </p:spPr>
        <p:txBody>
          <a:bodyPr wrap="square" rtlCol="0">
            <a:spAutoFit/>
          </a:bodyPr>
          <a:lstStyle/>
          <a:p>
            <a:r>
              <a:rPr lang="id-ID" sz="1200"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Tree>
    <p:extLst>
      <p:ext uri="{BB962C8B-B14F-4D97-AF65-F5344CB8AC3E}">
        <p14:creationId xmlns:p14="http://schemas.microsoft.com/office/powerpoint/2010/main" val="1073348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695608" y="579253"/>
            <a:ext cx="5161304" cy="2326527"/>
          </a:xfrm>
          <a:prstGeom prst="rect">
            <a:avLst/>
          </a:prstGeom>
          <a:blipFill dpi="0" rotWithShape="1">
            <a:blip r:embed="rId2"/>
            <a:srcRect/>
            <a:stretch>
              <a:fillRect t="-26408" b="-264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7128102" y="3443990"/>
            <a:ext cx="4728810" cy="1754326"/>
          </a:xfrm>
          <a:prstGeom prst="rect">
            <a:avLst/>
          </a:prstGeom>
          <a:noFill/>
        </p:spPr>
        <p:txBody>
          <a:bodyPr wrap="square" rtlCol="0">
            <a:spAutoFit/>
          </a:bodyPr>
          <a:lstStyle/>
          <a:p>
            <a:r>
              <a:rPr lang="id-ID" sz="5400" spc="100" dirty="0">
                <a:latin typeface="Aileron Black" panose="00000A00000000000000" pitchFamily="50" charset="0"/>
              </a:rPr>
              <a:t>Start Where </a:t>
            </a:r>
            <a:r>
              <a:rPr lang="id-ID" sz="5400" spc="100" dirty="0">
                <a:solidFill>
                  <a:srgbClr val="5E11E9"/>
                </a:solidFill>
                <a:latin typeface="Aileron Black" panose="00000A00000000000000" pitchFamily="50" charset="0"/>
              </a:rPr>
              <a:t>You</a:t>
            </a:r>
            <a:r>
              <a:rPr lang="id-ID" sz="5400" spc="100" dirty="0">
                <a:latin typeface="Aileron Black" panose="00000A00000000000000" pitchFamily="50" charset="0"/>
              </a:rPr>
              <a:t> Are.</a:t>
            </a:r>
            <a:endParaRPr lang="id-ID" sz="5400" spc="100" dirty="0">
              <a:solidFill>
                <a:srgbClr val="5E11E9"/>
              </a:solidFill>
              <a:latin typeface="Aileron Black" panose="00000A00000000000000" pitchFamily="50" charset="0"/>
            </a:endParaRPr>
          </a:p>
        </p:txBody>
      </p:sp>
      <p:sp>
        <p:nvSpPr>
          <p:cNvPr id="18" name="Teardrop 17"/>
          <p:cNvSpPr/>
          <p:nvPr/>
        </p:nvSpPr>
        <p:spPr>
          <a:xfrm>
            <a:off x="6800708" y="3443990"/>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128102" y="5650172"/>
            <a:ext cx="4257164" cy="523220"/>
          </a:xfrm>
          <a:prstGeom prst="rect">
            <a:avLst/>
          </a:prstGeom>
          <a:noFill/>
        </p:spPr>
        <p:txBody>
          <a:bodyPr wrap="square" rtlCol="0">
            <a:spAutoFit/>
          </a:bodyPr>
          <a:lstStyle/>
          <a:p>
            <a:r>
              <a:rPr lang="id-ID" sz="1400" b="1" spc="50" dirty="0">
                <a:latin typeface="Roboto Cn" pitchFamily="2" charset="0"/>
                <a:ea typeface="Roboto Cn" pitchFamily="2" charset="0"/>
              </a:rPr>
              <a:t>USE WHAT YOU HAVE. DO WHAT YOU CAN.</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-ARTHUR ASHE</a:t>
            </a:r>
          </a:p>
        </p:txBody>
      </p:sp>
      <p:sp>
        <p:nvSpPr>
          <p:cNvPr id="14" name="Rectangle 13"/>
          <p:cNvSpPr/>
          <p:nvPr/>
        </p:nvSpPr>
        <p:spPr>
          <a:xfrm>
            <a:off x="3122045" y="579253"/>
            <a:ext cx="3208366" cy="5070919"/>
          </a:xfrm>
          <a:prstGeom prst="rect">
            <a:avLst/>
          </a:prstGeom>
          <a:blipFill dpi="0" rotWithShape="1">
            <a:blip r:embed="rId3"/>
            <a:srcRect/>
            <a:stretch>
              <a:fillRect l="-6103" r="-610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367745" y="1102473"/>
            <a:ext cx="2120621" cy="2123658"/>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1" name="TextBox 10"/>
          <p:cNvSpPr txBox="1"/>
          <p:nvPr/>
        </p:nvSpPr>
        <p:spPr>
          <a:xfrm>
            <a:off x="367746" y="579253"/>
            <a:ext cx="2120621"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sp>
        <p:nvSpPr>
          <p:cNvPr id="15" name="TextBox 14"/>
          <p:cNvSpPr txBox="1"/>
          <p:nvPr/>
        </p:nvSpPr>
        <p:spPr>
          <a:xfrm>
            <a:off x="345789" y="4044463"/>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 name="Rectangle 1"/>
          <p:cNvSpPr/>
          <p:nvPr/>
        </p:nvSpPr>
        <p:spPr>
          <a:xfrm>
            <a:off x="1174360" y="4505224"/>
            <a:ext cx="1587447" cy="2352776"/>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898832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9438322" y="1"/>
            <a:ext cx="2753677" cy="6857999"/>
          </a:xfrm>
          <a:prstGeom prst="rect">
            <a:avLst/>
          </a:prstGeom>
          <a:blipFill dpi="0" rotWithShape="1">
            <a:blip r:embed="rId2"/>
            <a:srcRect/>
            <a:stretch>
              <a:fillRect r="-74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134910" y="1"/>
            <a:ext cx="2884090" cy="6857999"/>
          </a:xfrm>
          <a:prstGeom prst="rect">
            <a:avLst/>
          </a:prstGeom>
          <a:blipFill dpi="0" rotWithShape="1">
            <a:blip r:embed="rId3"/>
            <a:srcRect/>
            <a:stretch>
              <a:fillRect l="-6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3382674" y="562496"/>
            <a:ext cx="4077504"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a:p>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22" name="Teardrop 21"/>
          <p:cNvSpPr/>
          <p:nvPr/>
        </p:nvSpPr>
        <p:spPr>
          <a:xfrm>
            <a:off x="3055280"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p:cNvSpPr txBox="1"/>
          <p:nvPr/>
        </p:nvSpPr>
        <p:spPr>
          <a:xfrm>
            <a:off x="8485453" y="4044463"/>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3382674" y="4032896"/>
            <a:ext cx="3987770"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5" name="TextBox 14"/>
          <p:cNvSpPr txBox="1"/>
          <p:nvPr/>
        </p:nvSpPr>
        <p:spPr>
          <a:xfrm>
            <a:off x="3382674" y="3725119"/>
            <a:ext cx="315304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cxnSp>
        <p:nvCxnSpPr>
          <p:cNvPr id="16" name="Straight Connector 15"/>
          <p:cNvCxnSpPr/>
          <p:nvPr/>
        </p:nvCxnSpPr>
        <p:spPr>
          <a:xfrm>
            <a:off x="3614592" y="5922637"/>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8538322" y="0"/>
            <a:ext cx="1800000" cy="562495"/>
          </a:xfrm>
          <a:prstGeom prst="rect">
            <a:avLst/>
          </a:prstGeom>
          <a:solidFill>
            <a:srgbClr val="5E11E9">
              <a:alpha val="7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38220416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Rectangle 2"/>
          <p:cNvSpPr/>
          <p:nvPr/>
        </p:nvSpPr>
        <p:spPr>
          <a:xfrm>
            <a:off x="1064302" y="0"/>
            <a:ext cx="10199276" cy="58174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6835315" y="987601"/>
            <a:ext cx="3043724" cy="1938992"/>
          </a:xfrm>
          <a:prstGeom prst="rect">
            <a:avLst/>
          </a:prstGeom>
          <a:noFill/>
        </p:spPr>
        <p:txBody>
          <a:bodyPr wrap="square" rtlCol="0">
            <a:spAutoFit/>
          </a:bodyPr>
          <a:lstStyle/>
          <a:p>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Secret</a:t>
            </a:r>
            <a:r>
              <a:rPr lang="id-ID" sz="4000" spc="100" dirty="0">
                <a:latin typeface="Aileron Black" panose="00000A00000000000000" pitchFamily="50" charset="0"/>
              </a:rPr>
              <a:t> </a:t>
            </a:r>
          </a:p>
          <a:p>
            <a:r>
              <a:rPr lang="id-ID" sz="4000" spc="100" dirty="0">
                <a:latin typeface="Aileron Black" panose="00000A00000000000000" pitchFamily="50" charset="0"/>
              </a:rPr>
              <a:t>Of Getting </a:t>
            </a:r>
          </a:p>
          <a:p>
            <a:r>
              <a:rPr lang="id-ID" sz="4000" spc="100" dirty="0">
                <a:latin typeface="Aileron Black" panose="00000A00000000000000" pitchFamily="50" charset="0"/>
              </a:rPr>
              <a:t>Ahead</a:t>
            </a:r>
            <a:endParaRPr lang="id-ID" sz="4000" spc="100" dirty="0">
              <a:solidFill>
                <a:srgbClr val="5E11E9"/>
              </a:solidFill>
              <a:latin typeface="Aileron Black" panose="00000A00000000000000" pitchFamily="50" charset="0"/>
            </a:endParaRPr>
          </a:p>
        </p:txBody>
      </p:sp>
      <p:sp>
        <p:nvSpPr>
          <p:cNvPr id="11" name="Teardrop 10"/>
          <p:cNvSpPr/>
          <p:nvPr/>
        </p:nvSpPr>
        <p:spPr>
          <a:xfrm>
            <a:off x="6507921" y="98760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sz="4000"/>
          </a:p>
        </p:txBody>
      </p:sp>
      <p:sp>
        <p:nvSpPr>
          <p:cNvPr id="13" name="TextBox 12"/>
          <p:cNvSpPr txBox="1"/>
          <p:nvPr/>
        </p:nvSpPr>
        <p:spPr>
          <a:xfrm>
            <a:off x="1783649" y="3710315"/>
            <a:ext cx="3987770"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20" name="TextBox 19"/>
          <p:cNvSpPr txBox="1"/>
          <p:nvPr/>
        </p:nvSpPr>
        <p:spPr>
          <a:xfrm>
            <a:off x="1783649" y="4018091"/>
            <a:ext cx="3987770"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sp>
        <p:nvSpPr>
          <p:cNvPr id="16" name="TextBox 15"/>
          <p:cNvSpPr txBox="1"/>
          <p:nvPr/>
        </p:nvSpPr>
        <p:spPr>
          <a:xfrm>
            <a:off x="6308632" y="4018091"/>
            <a:ext cx="3987770"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sp>
        <p:nvSpPr>
          <p:cNvPr id="19" name="TextBox 18"/>
          <p:cNvSpPr txBox="1"/>
          <p:nvPr/>
        </p:nvSpPr>
        <p:spPr>
          <a:xfrm>
            <a:off x="6725996" y="3703068"/>
            <a:ext cx="3153043"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sp>
        <p:nvSpPr>
          <p:cNvPr id="22" name="Rectangle 21"/>
          <p:cNvSpPr/>
          <p:nvPr/>
        </p:nvSpPr>
        <p:spPr>
          <a:xfrm>
            <a:off x="1776852" y="584615"/>
            <a:ext cx="1476019" cy="2341977"/>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Rectangle 11"/>
          <p:cNvSpPr/>
          <p:nvPr/>
        </p:nvSpPr>
        <p:spPr>
          <a:xfrm>
            <a:off x="3497901" y="1250191"/>
            <a:ext cx="461701" cy="1676401"/>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Rectangle 13"/>
          <p:cNvSpPr/>
          <p:nvPr/>
        </p:nvSpPr>
        <p:spPr>
          <a:xfrm>
            <a:off x="4204632" y="1648918"/>
            <a:ext cx="1068781" cy="1277674"/>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1302659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696602" y="-11029"/>
            <a:ext cx="2924577" cy="1839829"/>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358925" y="562496"/>
            <a:ext cx="3131127" cy="4281054"/>
          </a:xfrm>
          <a:prstGeom prst="rect">
            <a:avLst/>
          </a:prstGeom>
          <a:blipFill dpi="0" rotWithShape="1">
            <a:blip r:embed="rId2"/>
            <a:srcRect/>
            <a:stretch>
              <a:fillRect t="-8864" b="-88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3490052" y="2022136"/>
            <a:ext cx="3131127" cy="428105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7778924" y="562496"/>
            <a:ext cx="4077504"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a:p>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20" name="Teardrop 19"/>
          <p:cNvSpPr/>
          <p:nvPr/>
        </p:nvSpPr>
        <p:spPr>
          <a:xfrm>
            <a:off x="7451530"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8694295" y="4117373"/>
            <a:ext cx="3162345"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17" name="TextBox 16"/>
          <p:cNvSpPr txBox="1"/>
          <p:nvPr/>
        </p:nvSpPr>
        <p:spPr>
          <a:xfrm>
            <a:off x="8694295" y="3809596"/>
            <a:ext cx="3162345"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cxnSp>
        <p:nvCxnSpPr>
          <p:cNvPr id="18" name="Straight Connector 17"/>
          <p:cNvCxnSpPr/>
          <p:nvPr/>
        </p:nvCxnSpPr>
        <p:spPr>
          <a:xfrm>
            <a:off x="9839650" y="5782261"/>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47477" y="5018171"/>
            <a:ext cx="2924577" cy="1839829"/>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347477" y="4044153"/>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Tree>
    <p:extLst>
      <p:ext uri="{BB962C8B-B14F-4D97-AF65-F5344CB8AC3E}">
        <p14:creationId xmlns:p14="http://schemas.microsoft.com/office/powerpoint/2010/main" val="18677707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16"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p:cNvSpPr/>
          <p:nvPr/>
        </p:nvSpPr>
        <p:spPr>
          <a:xfrm rot="18911949">
            <a:off x="4614249" y="1793391"/>
            <a:ext cx="9402419" cy="3546763"/>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rot="18911949">
            <a:off x="-55360" y="2269887"/>
            <a:ext cx="5415612" cy="2042867"/>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Diamond 1"/>
          <p:cNvSpPr/>
          <p:nvPr/>
        </p:nvSpPr>
        <p:spPr>
          <a:xfrm>
            <a:off x="0" y="662151"/>
            <a:ext cx="5533698" cy="5533698"/>
          </a:xfrm>
          <a:prstGeom prst="diamond">
            <a:avLst/>
          </a:prstGeom>
          <a:blipFill dpi="0" rotWithShape="1">
            <a:blip r:embed="rId2"/>
            <a:srcRect/>
            <a:stretch>
              <a:fillRect b="-4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Diamond 9"/>
          <p:cNvSpPr/>
          <p:nvPr/>
        </p:nvSpPr>
        <p:spPr>
          <a:xfrm>
            <a:off x="3143102" y="3814865"/>
            <a:ext cx="3988677" cy="3988677"/>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347477" y="4059142"/>
            <a:ext cx="468333" cy="2259037"/>
          </a:xfrm>
          <a:prstGeom prst="rect">
            <a:avLst/>
          </a:prstGeom>
          <a:noFill/>
        </p:spPr>
        <p:txBody>
          <a:bodyPr vert="vert270" wrap="square" rtlCol="0">
            <a:spAutoFit/>
          </a:bodyPr>
          <a:lstStyle/>
          <a:p>
            <a:pPr algn="ctr">
              <a:lnSpc>
                <a:spcPct val="150000"/>
              </a:lnSpc>
            </a:pPr>
            <a:r>
              <a:rPr lang="id-ID" sz="1400" spc="100" dirty="0">
                <a:solidFill>
                  <a:schemeClr val="tx1">
                    <a:alpha val="70000"/>
                  </a:schemeClr>
                </a:solidFill>
                <a:latin typeface="Aileron Black" panose="00000A00000000000000" pitchFamily="50" charset="0"/>
              </a:rPr>
              <a:t>www.rapidesign.cn</a:t>
            </a:r>
          </a:p>
        </p:txBody>
      </p:sp>
      <p:sp>
        <p:nvSpPr>
          <p:cNvPr id="14" name="TextBox 13"/>
          <p:cNvSpPr txBox="1"/>
          <p:nvPr/>
        </p:nvSpPr>
        <p:spPr>
          <a:xfrm>
            <a:off x="6112352" y="1074142"/>
            <a:ext cx="4325007" cy="1938992"/>
          </a:xfrm>
          <a:prstGeom prst="rect">
            <a:avLst/>
          </a:prstGeom>
          <a:noFill/>
        </p:spPr>
        <p:txBody>
          <a:bodyPr wrap="square" rtlCol="0">
            <a:spAutoFit/>
          </a:bodyPr>
          <a:lstStyle/>
          <a:p>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Future</a:t>
            </a:r>
            <a:r>
              <a:rPr lang="id-ID" sz="4000" spc="100" dirty="0">
                <a:latin typeface="Aileron Black" panose="00000A00000000000000" pitchFamily="50" charset="0"/>
              </a:rPr>
              <a:t> Belongs To </a:t>
            </a:r>
          </a:p>
          <a:p>
            <a:r>
              <a:rPr lang="id-ID" sz="4000" spc="100" dirty="0">
                <a:latin typeface="Aileron Black" panose="00000A00000000000000" pitchFamily="50" charset="0"/>
              </a:rPr>
              <a:t>Those</a:t>
            </a:r>
            <a:endParaRPr lang="id-ID" sz="4000" spc="100" dirty="0">
              <a:solidFill>
                <a:srgbClr val="5E11E9"/>
              </a:solidFill>
              <a:latin typeface="Aileron Black" panose="00000A00000000000000" pitchFamily="50" charset="0"/>
            </a:endParaRPr>
          </a:p>
        </p:txBody>
      </p:sp>
      <p:sp>
        <p:nvSpPr>
          <p:cNvPr id="19" name="Teardrop 18"/>
          <p:cNvSpPr/>
          <p:nvPr/>
        </p:nvSpPr>
        <p:spPr>
          <a:xfrm>
            <a:off x="5784958" y="1074142"/>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7266767" y="4454986"/>
            <a:ext cx="4315628"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WHO BELIEVE IN THE BEAUTY OF THEIR DREAMS.</a:t>
            </a:r>
            <a:endParaRPr lang="id-ID" sz="1400" b="1" spc="50" dirty="0">
              <a:solidFill>
                <a:srgbClr val="5E11E9"/>
              </a:solidFill>
              <a:latin typeface="Roboto Cn" pitchFamily="2" charset="0"/>
              <a:ea typeface="Roboto Cn" pitchFamily="2" charset="0"/>
            </a:endParaRPr>
          </a:p>
          <a:p>
            <a:pPr algn="r"/>
            <a:r>
              <a:rPr lang="id-ID" sz="1400" b="1" spc="50" dirty="0">
                <a:solidFill>
                  <a:srgbClr val="5E11E9"/>
                </a:solidFill>
                <a:latin typeface="Roboto Cn" pitchFamily="2" charset="0"/>
                <a:ea typeface="Roboto Cn" pitchFamily="2" charset="0"/>
              </a:rPr>
              <a:t>-ELEANOR ROOSEVELT</a:t>
            </a:r>
          </a:p>
        </p:txBody>
      </p:sp>
      <p:sp>
        <p:nvSpPr>
          <p:cNvPr id="12" name="TextBox 11"/>
          <p:cNvSpPr txBox="1"/>
          <p:nvPr/>
        </p:nvSpPr>
        <p:spPr>
          <a:xfrm>
            <a:off x="7820971" y="4978206"/>
            <a:ext cx="3761424" cy="830997"/>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cxnSp>
        <p:nvCxnSpPr>
          <p:cNvPr id="16" name="Straight Connector 15"/>
          <p:cNvCxnSpPr/>
          <p:nvPr/>
        </p:nvCxnSpPr>
        <p:spPr>
          <a:xfrm>
            <a:off x="9496031" y="3991555"/>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0" name="Diamond 19"/>
          <p:cNvSpPr/>
          <p:nvPr/>
        </p:nvSpPr>
        <p:spPr>
          <a:xfrm>
            <a:off x="-1586735" y="-964173"/>
            <a:ext cx="3988677" cy="3988677"/>
          </a:xfrm>
          <a:prstGeom prst="diamond">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172915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flipH="1">
            <a:off x="0" y="583323"/>
            <a:ext cx="1813034" cy="5722883"/>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flipH="1">
            <a:off x="7520151" y="583324"/>
            <a:ext cx="4671847" cy="5722883"/>
          </a:xfrm>
          <a:prstGeom prst="rect">
            <a:avLst/>
          </a:prstGeom>
          <a:blipFill dpi="0" rotWithShape="1">
            <a:blip r:embed="rId2">
              <a:grayscl/>
            </a:blip>
            <a:srcRect/>
            <a:stretch>
              <a:fillRect r="-7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3050470" y="1164839"/>
            <a:ext cx="3559639" cy="1323439"/>
          </a:xfrm>
          <a:prstGeom prst="rect">
            <a:avLst/>
          </a:prstGeom>
          <a:noFill/>
        </p:spPr>
        <p:txBody>
          <a:bodyPr wrap="square" rtlCol="0">
            <a:spAutoFit/>
          </a:bodyPr>
          <a:lstStyle/>
          <a:p>
            <a:pPr algn="ctr"/>
            <a:r>
              <a:rPr lang="id-ID" sz="4000" spc="100" dirty="0">
                <a:latin typeface="Aileron Black" panose="00000A00000000000000" pitchFamily="50" charset="0"/>
              </a:rPr>
              <a:t>Write </a:t>
            </a:r>
          </a:p>
          <a:p>
            <a:pPr algn="ctr"/>
            <a:r>
              <a:rPr lang="id-ID" sz="4000" spc="100" dirty="0">
                <a:latin typeface="Aileron Black" panose="00000A00000000000000" pitchFamily="50" charset="0"/>
              </a:rPr>
              <a:t>Something</a:t>
            </a:r>
          </a:p>
        </p:txBody>
      </p:sp>
      <p:sp>
        <p:nvSpPr>
          <p:cNvPr id="6" name="Teardrop 5"/>
          <p:cNvSpPr/>
          <p:nvPr/>
        </p:nvSpPr>
        <p:spPr>
          <a:xfrm>
            <a:off x="2723075" y="118566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5149075" y="5293216"/>
            <a:ext cx="4792718" cy="1569660"/>
          </a:xfrm>
          <a:prstGeom prst="rect">
            <a:avLst/>
          </a:prstGeom>
          <a:noFill/>
        </p:spPr>
        <p:txBody>
          <a:bodyPr vert="horz" wrap="square" rtlCol="0">
            <a:spAutoFit/>
          </a:bodyPr>
          <a:lstStyle/>
          <a:p>
            <a:pPr algn="ctr"/>
            <a:r>
              <a:rPr lang="id-ID" sz="9600" spc="100" dirty="0">
                <a:solidFill>
                  <a:srgbClr val="5E11E9"/>
                </a:solidFill>
                <a:latin typeface="Aileron Black" panose="00000A00000000000000" pitchFamily="50" charset="0"/>
              </a:rPr>
              <a:t>GREAT.</a:t>
            </a:r>
          </a:p>
        </p:txBody>
      </p:sp>
      <p:sp>
        <p:nvSpPr>
          <p:cNvPr id="10" name="TextBox 9"/>
          <p:cNvSpPr txBox="1"/>
          <p:nvPr/>
        </p:nvSpPr>
        <p:spPr>
          <a:xfrm>
            <a:off x="347477" y="3339620"/>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2" name="TextBox 11"/>
          <p:cNvSpPr txBox="1"/>
          <p:nvPr/>
        </p:nvSpPr>
        <p:spPr>
          <a:xfrm>
            <a:off x="2604728" y="3143299"/>
            <a:ext cx="4144408"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3" name="TextBox 12"/>
          <p:cNvSpPr txBox="1"/>
          <p:nvPr/>
        </p:nvSpPr>
        <p:spPr>
          <a:xfrm>
            <a:off x="2604728" y="2835522"/>
            <a:ext cx="4144408"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cxnSp>
        <p:nvCxnSpPr>
          <p:cNvPr id="14" name="Straight Connector 13"/>
          <p:cNvCxnSpPr/>
          <p:nvPr/>
        </p:nvCxnSpPr>
        <p:spPr>
          <a:xfrm>
            <a:off x="3721065" y="5033040"/>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3555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88783" y="267844"/>
            <a:ext cx="2163580" cy="2879975"/>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6096000" y="1"/>
            <a:ext cx="6095999" cy="6858000"/>
          </a:xfrm>
          <a:prstGeom prst="rect">
            <a:avLst/>
          </a:prstGeom>
          <a:blipFill dpi="0" rotWithShape="1">
            <a:blip r:embed="rId2"/>
            <a:srcRect/>
            <a:stretch>
              <a:fillRect l="-35630" r="-356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1431856" y="885294"/>
            <a:ext cx="3241096" cy="1938992"/>
          </a:xfrm>
          <a:prstGeom prst="rect">
            <a:avLst/>
          </a:prstGeom>
          <a:noFill/>
        </p:spPr>
        <p:txBody>
          <a:bodyPr wrap="square" rtlCol="0">
            <a:spAutoFit/>
          </a:bodyPr>
          <a:lstStyle/>
          <a:p>
            <a:pPr algn="ctr"/>
            <a:r>
              <a:rPr lang="id-ID" sz="4000" spc="100" dirty="0">
                <a:latin typeface="Aileron Black" panose="00000A00000000000000" pitchFamily="50" charset="0"/>
              </a:rPr>
              <a:t>Change </a:t>
            </a:r>
          </a:p>
          <a:p>
            <a:pPr algn="ctr"/>
            <a:r>
              <a:rPr lang="id-ID" sz="4000" spc="100" dirty="0">
                <a:latin typeface="Aileron Black" panose="00000A00000000000000" pitchFamily="50" charset="0"/>
              </a:rPr>
              <a:t>Your Life </a:t>
            </a:r>
          </a:p>
          <a:p>
            <a:pPr algn="ctr"/>
            <a:r>
              <a:rPr lang="id-ID" sz="4000" spc="100" dirty="0">
                <a:solidFill>
                  <a:srgbClr val="5E11E9"/>
                </a:solidFill>
                <a:latin typeface="Aileron Black" panose="00000A00000000000000" pitchFamily="50" charset="0"/>
              </a:rPr>
              <a:t>Today</a:t>
            </a:r>
            <a:r>
              <a:rPr lang="id-ID" sz="4000" spc="100" dirty="0">
                <a:latin typeface="Aileron Black" panose="00000A00000000000000" pitchFamily="50" charset="0"/>
              </a:rPr>
              <a:t>.</a:t>
            </a:r>
            <a:endParaRPr lang="id-ID" sz="4000" spc="100" dirty="0">
              <a:solidFill>
                <a:srgbClr val="5E11E9"/>
              </a:solidFill>
              <a:latin typeface="Aileron Black" panose="00000A00000000000000" pitchFamily="50" charset="0"/>
            </a:endParaRPr>
          </a:p>
        </p:txBody>
      </p:sp>
      <p:sp>
        <p:nvSpPr>
          <p:cNvPr id="15" name="Teardrop 14"/>
          <p:cNvSpPr/>
          <p:nvPr/>
        </p:nvSpPr>
        <p:spPr>
          <a:xfrm flipH="1">
            <a:off x="4670668" y="8841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779489" y="4145313"/>
            <a:ext cx="4454363" cy="738664"/>
          </a:xfrm>
          <a:prstGeom prst="rect">
            <a:avLst/>
          </a:prstGeom>
          <a:noFill/>
        </p:spPr>
        <p:txBody>
          <a:bodyPr wrap="square" rtlCol="0">
            <a:spAutoFit/>
          </a:bodyPr>
          <a:lstStyle/>
          <a:p>
            <a:pPr algn="ctr"/>
            <a:r>
              <a:rPr lang="id-ID" sz="1400" b="1" spc="50" dirty="0">
                <a:latin typeface="Roboto Cn" pitchFamily="2" charset="0"/>
                <a:ea typeface="Roboto Cn" pitchFamily="2" charset="0"/>
              </a:rPr>
              <a:t>DON’ GAMBLE ON THE FUTURE, ACT NOW, WITHOUT DELAY.</a:t>
            </a:r>
            <a:endParaRPr lang="id-ID" sz="1400" b="1" spc="50" dirty="0">
              <a:solidFill>
                <a:srgbClr val="5E11E9"/>
              </a:solidFill>
              <a:latin typeface="Roboto Cn" pitchFamily="2" charset="0"/>
              <a:ea typeface="Roboto Cn" pitchFamily="2" charset="0"/>
            </a:endParaRPr>
          </a:p>
          <a:p>
            <a:pPr algn="ctr"/>
            <a:r>
              <a:rPr lang="id-ID" sz="1400" b="1" spc="50" dirty="0">
                <a:solidFill>
                  <a:srgbClr val="5E11E9"/>
                </a:solidFill>
                <a:latin typeface="Roboto Cn" pitchFamily="2" charset="0"/>
                <a:ea typeface="Roboto Cn" pitchFamily="2" charset="0"/>
              </a:rPr>
              <a:t>-SIMONE DE BEAUVOIR</a:t>
            </a:r>
          </a:p>
        </p:txBody>
      </p:sp>
      <p:sp>
        <p:nvSpPr>
          <p:cNvPr id="3" name="Rectangle 2"/>
          <p:cNvSpPr/>
          <p:nvPr/>
        </p:nvSpPr>
        <p:spPr>
          <a:xfrm>
            <a:off x="8111941" y="2004002"/>
            <a:ext cx="2163580" cy="2879975"/>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rot="16200000">
            <a:off x="7045451" y="3251311"/>
            <a:ext cx="2508980" cy="376000"/>
          </a:xfrm>
          <a:prstGeom prst="rect">
            <a:avLst/>
          </a:prstGeom>
          <a:noFill/>
        </p:spPr>
        <p:txBody>
          <a:bodyPr vert="horz"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0" name="TextBox 9"/>
          <p:cNvSpPr txBox="1"/>
          <p:nvPr/>
        </p:nvSpPr>
        <p:spPr>
          <a:xfrm>
            <a:off x="779388" y="4883977"/>
            <a:ext cx="4452180"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cxnSp>
        <p:nvCxnSpPr>
          <p:cNvPr id="11" name="Straight Connector 10"/>
          <p:cNvCxnSpPr/>
          <p:nvPr/>
        </p:nvCxnSpPr>
        <p:spPr>
          <a:xfrm>
            <a:off x="1992756" y="3443382"/>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7855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0"/>
            <a:ext cx="5353565" cy="6870491"/>
          </a:xfrm>
          <a:prstGeom prst="rect">
            <a:avLst/>
          </a:prstGeom>
          <a:blipFill dpi="0" rotWithShape="1">
            <a:blip r:embed="rId2"/>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6119271" y="3690352"/>
            <a:ext cx="5740210" cy="307777"/>
          </a:xfrm>
          <a:prstGeom prst="rect">
            <a:avLst/>
          </a:prstGeom>
          <a:noFill/>
        </p:spPr>
        <p:txBody>
          <a:bodyPr wrap="square" rtlCol="0">
            <a:spAutoFit/>
          </a:bodyPr>
          <a:lstStyle/>
          <a:p>
            <a:r>
              <a:rPr lang="id-ID" sz="1400" b="1" spc="50" dirty="0">
                <a:solidFill>
                  <a:srgbClr val="5E11E9"/>
                </a:solidFill>
                <a:latin typeface="Roboto Cn" pitchFamily="2" charset="0"/>
                <a:ea typeface="Roboto Cn" pitchFamily="2" charset="0"/>
              </a:rPr>
              <a:t>-ZIG ZIGLAR</a:t>
            </a:r>
          </a:p>
        </p:txBody>
      </p:sp>
      <p:sp>
        <p:nvSpPr>
          <p:cNvPr id="11" name="TextBox 10"/>
          <p:cNvSpPr txBox="1"/>
          <p:nvPr/>
        </p:nvSpPr>
        <p:spPr>
          <a:xfrm>
            <a:off x="6119271" y="576761"/>
            <a:ext cx="5493375" cy="2554545"/>
          </a:xfrm>
          <a:prstGeom prst="rect">
            <a:avLst/>
          </a:prstGeom>
          <a:noFill/>
        </p:spPr>
        <p:txBody>
          <a:bodyPr wrap="square" rtlCol="0">
            <a:spAutoFit/>
          </a:bodyPr>
          <a:lstStyle/>
          <a:p>
            <a:r>
              <a:rPr lang="id-ID" sz="4000" spc="100" dirty="0">
                <a:latin typeface="Aileron Black" panose="00000A00000000000000" pitchFamily="50" charset="0"/>
              </a:rPr>
              <a:t>A Goal </a:t>
            </a:r>
          </a:p>
          <a:p>
            <a:r>
              <a:rPr lang="id-ID" sz="4000" spc="100" dirty="0">
                <a:latin typeface="Aileron Black" panose="00000A00000000000000" pitchFamily="50" charset="0"/>
              </a:rPr>
              <a:t>Properly Set </a:t>
            </a:r>
          </a:p>
          <a:p>
            <a:r>
              <a:rPr lang="id-ID" sz="4000" spc="100" dirty="0">
                <a:latin typeface="Aileron Black" panose="00000A00000000000000" pitchFamily="50" charset="0"/>
              </a:rPr>
              <a:t>is Halfway </a:t>
            </a:r>
          </a:p>
          <a:p>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
        <p:nvSpPr>
          <p:cNvPr id="10" name="Teardrop 9"/>
          <p:cNvSpPr/>
          <p:nvPr/>
        </p:nvSpPr>
        <p:spPr>
          <a:xfrm flipH="1">
            <a:off x="5768606" y="5767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347439" y="3679112"/>
            <a:ext cx="2815485" cy="2815485"/>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347439" y="3957335"/>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6" name="TextBox 15"/>
          <p:cNvSpPr txBox="1"/>
          <p:nvPr/>
        </p:nvSpPr>
        <p:spPr>
          <a:xfrm>
            <a:off x="6119271" y="3998129"/>
            <a:ext cx="4902558"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cxnSp>
        <p:nvCxnSpPr>
          <p:cNvPr id="12" name="Straight Connector 11"/>
          <p:cNvCxnSpPr/>
          <p:nvPr/>
        </p:nvCxnSpPr>
        <p:spPr>
          <a:xfrm>
            <a:off x="6194221" y="5420881"/>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1569382"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1118210"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10667038"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10215866"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04225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P spid="19" grpId="0" animBg="1"/>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5997" y="1289154"/>
            <a:ext cx="4726902" cy="5568846"/>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0" y="0"/>
            <a:ext cx="6095997" cy="685800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940827" y="562496"/>
            <a:ext cx="4144407" cy="1754326"/>
          </a:xfrm>
          <a:prstGeom prst="rect">
            <a:avLst/>
          </a:prstGeom>
          <a:noFill/>
        </p:spPr>
        <p:txBody>
          <a:bodyPr wrap="square" rtlCol="0">
            <a:spAutoFit/>
          </a:bodyPr>
          <a:lstStyle/>
          <a:p>
            <a:pPr algn="ctr"/>
            <a:r>
              <a:rPr lang="id-ID" sz="5400" spc="100" dirty="0">
                <a:solidFill>
                  <a:schemeClr val="bg1">
                    <a:lumMod val="95000"/>
                  </a:schemeClr>
                </a:solidFill>
                <a:latin typeface="Aileron Black" panose="00000A00000000000000" pitchFamily="50" charset="0"/>
              </a:rPr>
              <a:t>Write </a:t>
            </a:r>
          </a:p>
          <a:p>
            <a:pPr algn="ctr"/>
            <a:r>
              <a:rPr lang="id-ID" sz="5400" spc="100" dirty="0">
                <a:solidFill>
                  <a:schemeClr val="bg1">
                    <a:lumMod val="95000"/>
                  </a:schemeClr>
                </a:solidFill>
                <a:latin typeface="Aileron Black" panose="00000A00000000000000" pitchFamily="50" charset="0"/>
              </a:rPr>
              <a:t>Something</a:t>
            </a:r>
          </a:p>
        </p:txBody>
      </p:sp>
      <p:sp>
        <p:nvSpPr>
          <p:cNvPr id="25" name="TextBox 24"/>
          <p:cNvSpPr txBox="1"/>
          <p:nvPr/>
        </p:nvSpPr>
        <p:spPr>
          <a:xfrm>
            <a:off x="7059113" y="76642"/>
            <a:ext cx="4792718" cy="1569660"/>
          </a:xfrm>
          <a:prstGeom prst="rect">
            <a:avLst/>
          </a:prstGeom>
          <a:noFill/>
        </p:spPr>
        <p:txBody>
          <a:bodyPr vert="horz" wrap="square" rtlCol="0">
            <a:spAutoFit/>
          </a:bodyPr>
          <a:lstStyle/>
          <a:p>
            <a:pPr algn="ctr"/>
            <a:r>
              <a:rPr lang="id-ID" sz="9600" spc="100" dirty="0">
                <a:solidFill>
                  <a:schemeClr val="tx1">
                    <a:lumMod val="85000"/>
                    <a:lumOff val="15000"/>
                  </a:schemeClr>
                </a:solidFill>
                <a:latin typeface="Aileron Black" panose="00000A00000000000000" pitchFamily="50" charset="0"/>
              </a:rPr>
              <a:t>GREAT.</a:t>
            </a:r>
          </a:p>
        </p:txBody>
      </p:sp>
      <p:sp>
        <p:nvSpPr>
          <p:cNvPr id="26" name="TextBox 25"/>
          <p:cNvSpPr txBox="1"/>
          <p:nvPr/>
        </p:nvSpPr>
        <p:spPr>
          <a:xfrm>
            <a:off x="11263578" y="4056020"/>
            <a:ext cx="468333" cy="2259037"/>
          </a:xfrm>
          <a:prstGeom prst="rect">
            <a:avLst/>
          </a:prstGeom>
          <a:noFill/>
        </p:spPr>
        <p:txBody>
          <a:bodyPr vert="vert270" wrap="square" rtlCol="0" anchor="ctr">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9" name="Rectangle 18"/>
          <p:cNvSpPr/>
          <p:nvPr/>
        </p:nvSpPr>
        <p:spPr>
          <a:xfrm>
            <a:off x="1523675" y="4752025"/>
            <a:ext cx="318537" cy="318542"/>
          </a:xfrm>
          <a:prstGeom prst="rect">
            <a:avLst/>
          </a:prstGeom>
          <a:noFill/>
          <a:ln w="635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95000"/>
                </a:schemeClr>
              </a:solidFill>
            </a:endParaRPr>
          </a:p>
        </p:txBody>
      </p:sp>
      <p:sp>
        <p:nvSpPr>
          <p:cNvPr id="20" name="TextBox 19"/>
          <p:cNvSpPr txBox="1"/>
          <p:nvPr/>
        </p:nvSpPr>
        <p:spPr>
          <a:xfrm>
            <a:off x="678110" y="5300202"/>
            <a:ext cx="2049373" cy="1015663"/>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4" name="Rectangle 23"/>
          <p:cNvSpPr/>
          <p:nvPr/>
        </p:nvSpPr>
        <p:spPr>
          <a:xfrm>
            <a:off x="4297777" y="4765841"/>
            <a:ext cx="318537" cy="318542"/>
          </a:xfrm>
          <a:prstGeom prst="rect">
            <a:avLst/>
          </a:prstGeom>
          <a:noFill/>
          <a:ln w="635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95000"/>
                </a:schemeClr>
              </a:solidFill>
            </a:endParaRPr>
          </a:p>
        </p:txBody>
      </p:sp>
      <p:sp>
        <p:nvSpPr>
          <p:cNvPr id="27" name="TextBox 26"/>
          <p:cNvSpPr txBox="1"/>
          <p:nvPr/>
        </p:nvSpPr>
        <p:spPr>
          <a:xfrm>
            <a:off x="3467325" y="5279308"/>
            <a:ext cx="2049373" cy="1015663"/>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32" name="Rectangle 31"/>
          <p:cNvSpPr/>
          <p:nvPr/>
        </p:nvSpPr>
        <p:spPr>
          <a:xfrm>
            <a:off x="2868877" y="2818731"/>
            <a:ext cx="318537" cy="318542"/>
          </a:xfrm>
          <a:prstGeom prst="rect">
            <a:avLst/>
          </a:prstGeom>
          <a:noFill/>
          <a:ln w="635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95000"/>
                </a:schemeClr>
              </a:solidFill>
            </a:endParaRPr>
          </a:p>
        </p:txBody>
      </p:sp>
      <p:sp>
        <p:nvSpPr>
          <p:cNvPr id="33" name="TextBox 32"/>
          <p:cNvSpPr txBox="1"/>
          <p:nvPr/>
        </p:nvSpPr>
        <p:spPr>
          <a:xfrm>
            <a:off x="2023312" y="3366908"/>
            <a:ext cx="2049373" cy="1015663"/>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12007337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900" decel="100000" fill="hold"/>
                                        <p:tgtEl>
                                          <p:spTgt spid="32"/>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900" decel="100000" fill="hold"/>
                                        <p:tgtEl>
                                          <p:spTgt spid="3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21" fill="hold">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900" decel="100000" fill="hold"/>
                                        <p:tgtEl>
                                          <p:spTgt spid="1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900" decel="100000" fill="hold"/>
                                        <p:tgtEl>
                                          <p:spTgt spid="2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37"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900" decel="100000" fill="hold"/>
                                        <p:tgtEl>
                                          <p:spTgt spid="24"/>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900" decel="100000" fill="hold"/>
                                        <p:tgtEl>
                                          <p:spTgt spid="2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20" grpId="0"/>
      <p:bldP spid="24" grpId="0" animBg="1"/>
      <p:bldP spid="27" grpId="0"/>
      <p:bldP spid="32"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5E11E9"/>
        </a:solidFill>
        <a:effectLst/>
      </p:bgPr>
    </p:bg>
    <p:spTree>
      <p:nvGrpSpPr>
        <p:cNvPr id="1" name=""/>
        <p:cNvGrpSpPr/>
        <p:nvPr/>
      </p:nvGrpSpPr>
      <p:grpSpPr>
        <a:xfrm>
          <a:off x="0" y="0"/>
          <a:ext cx="0" cy="0"/>
          <a:chOff x="0" y="0"/>
          <a:chExt cx="0" cy="0"/>
        </a:xfrm>
      </p:grpSpPr>
      <p:sp>
        <p:nvSpPr>
          <p:cNvPr id="3" name="Rectangle 2"/>
          <p:cNvSpPr/>
          <p:nvPr/>
        </p:nvSpPr>
        <p:spPr>
          <a:xfrm>
            <a:off x="0" y="3436328"/>
            <a:ext cx="12191999" cy="3421672"/>
          </a:xfrm>
          <a:prstGeom prst="rect">
            <a:avLst/>
          </a:prstGeom>
          <a:blipFill>
            <a:blip r:embed="rId2"/>
            <a:srcRect/>
            <a:stretch>
              <a:fillRect t="-70993" b="-709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049312" y="1"/>
            <a:ext cx="10118360" cy="4886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5254818" y="993913"/>
            <a:ext cx="5168286" cy="1323439"/>
          </a:xfrm>
          <a:prstGeom prst="rect">
            <a:avLst/>
          </a:prstGeom>
          <a:noFill/>
        </p:spPr>
        <p:txBody>
          <a:bodyPr wrap="square" rtlCol="0">
            <a:spAutoFit/>
          </a:bodyPr>
          <a:lstStyle/>
          <a:p>
            <a:pPr algn="ctr"/>
            <a:r>
              <a:rPr lang="id-ID" sz="4000" spc="100" dirty="0">
                <a:latin typeface="Aileron Black" panose="00000A00000000000000" pitchFamily="50" charset="0"/>
              </a:rPr>
              <a:t>Be Kind Whenever </a:t>
            </a:r>
            <a:r>
              <a:rPr lang="id-ID" sz="4000" spc="100" dirty="0">
                <a:solidFill>
                  <a:srgbClr val="5E11E9"/>
                </a:solidFill>
                <a:latin typeface="Aileron Black" panose="00000A00000000000000" pitchFamily="50" charset="0"/>
              </a:rPr>
              <a:t>Possible</a:t>
            </a:r>
            <a:r>
              <a:rPr lang="id-ID" sz="4000" spc="100" dirty="0">
                <a:latin typeface="Aileron Black" panose="00000A00000000000000" pitchFamily="50" charset="0"/>
              </a:rPr>
              <a:t>.</a:t>
            </a:r>
            <a:endParaRPr lang="id-ID" sz="4000" spc="100" dirty="0">
              <a:solidFill>
                <a:srgbClr val="5E11E9"/>
              </a:solidFill>
              <a:latin typeface="Aileron Black" panose="00000A00000000000000" pitchFamily="50" charset="0"/>
            </a:endParaRPr>
          </a:p>
        </p:txBody>
      </p:sp>
      <p:sp>
        <p:nvSpPr>
          <p:cNvPr id="6" name="TextBox 5"/>
          <p:cNvSpPr txBox="1"/>
          <p:nvPr/>
        </p:nvSpPr>
        <p:spPr>
          <a:xfrm>
            <a:off x="6047866" y="2680104"/>
            <a:ext cx="3612629"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8" name="Teardrop 7"/>
          <p:cNvSpPr/>
          <p:nvPr/>
        </p:nvSpPr>
        <p:spPr>
          <a:xfrm>
            <a:off x="4927424" y="989443"/>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6044655" y="3013501"/>
            <a:ext cx="3615840"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cxnSp>
        <p:nvCxnSpPr>
          <p:cNvPr id="13" name="Straight Connector 12"/>
          <p:cNvCxnSpPr/>
          <p:nvPr/>
        </p:nvCxnSpPr>
        <p:spPr>
          <a:xfrm>
            <a:off x="2116247" y="2659441"/>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7477" y="4059150"/>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Tree>
    <p:extLst>
      <p:ext uri="{BB962C8B-B14F-4D97-AF65-F5344CB8AC3E}">
        <p14:creationId xmlns:p14="http://schemas.microsoft.com/office/powerpoint/2010/main" val="306161984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P spid="8"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1348589" y="0"/>
            <a:ext cx="507831" cy="2308486"/>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Pentagon 2"/>
          <p:cNvSpPr/>
          <p:nvPr/>
        </p:nvSpPr>
        <p:spPr>
          <a:xfrm>
            <a:off x="0" y="0"/>
            <a:ext cx="11107711" cy="6858000"/>
          </a:xfrm>
          <a:prstGeom prst="homePlate">
            <a:avLst>
              <a:gd name="adj" fmla="val 25012"/>
            </a:avLst>
          </a:prstGeom>
          <a:blipFill dpi="0" rotWithShape="1">
            <a:blip r:embed="rId2"/>
            <a:srcRect/>
            <a:stretch>
              <a:fillRect t="-10367" b="-103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Freeform 7"/>
          <p:cNvSpPr/>
          <p:nvPr/>
        </p:nvSpPr>
        <p:spPr>
          <a:xfrm>
            <a:off x="-2" y="0"/>
            <a:ext cx="7075359" cy="6858000"/>
          </a:xfrm>
          <a:custGeom>
            <a:avLst/>
            <a:gdLst>
              <a:gd name="connsiteX0" fmla="*/ 0 w 6373092"/>
              <a:gd name="connsiteY0" fmla="*/ 0 h 6858000"/>
              <a:gd name="connsiteX1" fmla="*/ 4939153 w 6373092"/>
              <a:gd name="connsiteY1" fmla="*/ 0 h 6858000"/>
              <a:gd name="connsiteX2" fmla="*/ 6373092 w 6373092"/>
              <a:gd name="connsiteY2" fmla="*/ 3429000 h 6858000"/>
              <a:gd name="connsiteX3" fmla="*/ 4939153 w 6373092"/>
              <a:gd name="connsiteY3" fmla="*/ 6858000 h 6858000"/>
              <a:gd name="connsiteX4" fmla="*/ 0 w 637309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3092" h="6858000">
                <a:moveTo>
                  <a:pt x="0" y="0"/>
                </a:moveTo>
                <a:lnTo>
                  <a:pt x="4939153" y="0"/>
                </a:lnTo>
                <a:lnTo>
                  <a:pt x="6373092" y="3429000"/>
                </a:lnTo>
                <a:lnTo>
                  <a:pt x="4939153" y="6858000"/>
                </a:lnTo>
                <a:lnTo>
                  <a:pt x="0" y="6858000"/>
                </a:lnTo>
                <a:close/>
              </a:path>
            </a:pathLst>
          </a:cu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1317706" y="1284851"/>
            <a:ext cx="3475990" cy="1938992"/>
          </a:xfrm>
          <a:prstGeom prst="rect">
            <a:avLst/>
          </a:prstGeom>
          <a:noFill/>
        </p:spPr>
        <p:txBody>
          <a:bodyPr wrap="square" rtlCol="0">
            <a:spAutoFit/>
          </a:bodyPr>
          <a:lstStyle/>
          <a:p>
            <a:pPr algn="ctr"/>
            <a:r>
              <a:rPr lang="id-ID" sz="4000" spc="100" dirty="0">
                <a:solidFill>
                  <a:schemeClr val="bg1">
                    <a:lumMod val="95000"/>
                  </a:schemeClr>
                </a:solidFill>
                <a:latin typeface="Aileron Black" panose="00000A00000000000000" pitchFamily="50" charset="0"/>
              </a:rPr>
              <a:t>Write </a:t>
            </a:r>
          </a:p>
          <a:p>
            <a:pPr algn="ctr"/>
            <a:r>
              <a:rPr lang="id-ID" sz="4000" spc="100" dirty="0">
                <a:solidFill>
                  <a:schemeClr val="bg1">
                    <a:lumMod val="95000"/>
                  </a:schemeClr>
                </a:solidFill>
                <a:latin typeface="Aileron Black" panose="00000A00000000000000" pitchFamily="50" charset="0"/>
              </a:rPr>
              <a:t>Something</a:t>
            </a:r>
          </a:p>
          <a:p>
            <a:pPr algn="ctr"/>
            <a:r>
              <a:rPr lang="id-ID" sz="4000" spc="100" dirty="0">
                <a:solidFill>
                  <a:schemeClr val="bg1"/>
                </a:solidFill>
                <a:latin typeface="Aileron Black" panose="00000A00000000000000" pitchFamily="50" charset="0"/>
              </a:rPr>
              <a:t>Great </a:t>
            </a:r>
            <a:r>
              <a:rPr lang="id-ID" sz="4000" spc="100" dirty="0">
                <a:solidFill>
                  <a:schemeClr val="bg1">
                    <a:lumMod val="95000"/>
                  </a:schemeClr>
                </a:solidFill>
                <a:latin typeface="Aileron Black" panose="00000A00000000000000" pitchFamily="50" charset="0"/>
              </a:rPr>
              <a:t>.</a:t>
            </a:r>
          </a:p>
        </p:txBody>
      </p:sp>
      <p:sp>
        <p:nvSpPr>
          <p:cNvPr id="16" name="Teardrop 15"/>
          <p:cNvSpPr/>
          <p:nvPr/>
        </p:nvSpPr>
        <p:spPr>
          <a:xfrm>
            <a:off x="969262" y="1284851"/>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11368337" y="2746883"/>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0" name="Rectangle 19"/>
          <p:cNvSpPr/>
          <p:nvPr/>
        </p:nvSpPr>
        <p:spPr>
          <a:xfrm>
            <a:off x="11348589" y="5606320"/>
            <a:ext cx="507831" cy="125167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1056814" y="3990257"/>
            <a:ext cx="3993139" cy="1015663"/>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2" name="TextBox 11"/>
          <p:cNvSpPr txBox="1"/>
          <p:nvPr/>
        </p:nvSpPr>
        <p:spPr>
          <a:xfrm>
            <a:off x="1056815" y="3682481"/>
            <a:ext cx="3993138" cy="307777"/>
          </a:xfrm>
          <a:prstGeom prst="rect">
            <a:avLst/>
          </a:prstGeom>
          <a:noFill/>
        </p:spPr>
        <p:txBody>
          <a:bodyPr wrap="square" rtlCol="0">
            <a:spAutoFit/>
          </a:bodyPr>
          <a:lstStyle/>
          <a:p>
            <a:pPr algn="ctr"/>
            <a:r>
              <a:rPr lang="id-ID" sz="1400" b="1" spc="50" dirty="0">
                <a:solidFill>
                  <a:schemeClr val="bg1">
                    <a:lumMod val="95000"/>
                  </a:schemeClr>
                </a:solidFill>
                <a:latin typeface="Roboto Cn" pitchFamily="2" charset="0"/>
                <a:ea typeface="Roboto Cn" pitchFamily="2" charset="0"/>
              </a:rPr>
              <a:t>LOREM IPSUM DOLOR SIT AMET.</a:t>
            </a:r>
          </a:p>
        </p:txBody>
      </p:sp>
      <p:cxnSp>
        <p:nvCxnSpPr>
          <p:cNvPr id="13" name="Straight Connector 12"/>
          <p:cNvCxnSpPr/>
          <p:nvPr/>
        </p:nvCxnSpPr>
        <p:spPr>
          <a:xfrm>
            <a:off x="1000826" y="5923196"/>
            <a:ext cx="188265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69462" y="4511944"/>
            <a:ext cx="1800000" cy="1800000"/>
          </a:xfrm>
          <a:prstGeom prst="rect">
            <a:avLst/>
          </a:prstGeom>
          <a:solidFill>
            <a:schemeClr val="bg1">
              <a:alpha val="10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25042690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5" grpId="0"/>
      <p:bldP spid="16" grpId="0" animBg="1"/>
      <p:bldP spid="11" grpId="0"/>
      <p:bldP spid="12" grpId="0"/>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03812" y="569466"/>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 name="Rectangle 1"/>
          <p:cNvSpPr/>
          <p:nvPr/>
        </p:nvSpPr>
        <p:spPr>
          <a:xfrm>
            <a:off x="8575407" y="0"/>
            <a:ext cx="507831" cy="2308486"/>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8591432" y="2806821"/>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4" name="Rectangle 3"/>
          <p:cNvSpPr/>
          <p:nvPr/>
        </p:nvSpPr>
        <p:spPr>
          <a:xfrm>
            <a:off x="8575407" y="5606320"/>
            <a:ext cx="507831" cy="125167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9488774" y="888167"/>
            <a:ext cx="2703226" cy="5081666"/>
          </a:xfrm>
          <a:prstGeom prst="rect">
            <a:avLst/>
          </a:prstGeom>
          <a:blipFill>
            <a:blip r:embed="rId2"/>
            <a:srcRect/>
            <a:stretch>
              <a:fillRect l="-63198" r="-631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5466645" y="894637"/>
            <a:ext cx="2703226" cy="5081666"/>
          </a:xfrm>
          <a:prstGeom prst="rect">
            <a:avLst/>
          </a:prstGeom>
          <a:blipFill dpi="0" rotWithShape="1">
            <a:blip r:embed="rId3"/>
            <a:srcRect/>
            <a:stretch>
              <a:fillRect l="-29904" r="-299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1419045" y="567243"/>
            <a:ext cx="3395712" cy="3416320"/>
          </a:xfrm>
          <a:prstGeom prst="rect">
            <a:avLst/>
          </a:prstGeom>
          <a:noFill/>
        </p:spPr>
        <p:txBody>
          <a:bodyPr wrap="square" rtlCol="0">
            <a:spAutoFit/>
          </a:bodyPr>
          <a:lstStyle/>
          <a:p>
            <a:pPr algn="r"/>
            <a:r>
              <a:rPr lang="id-ID" sz="5400" spc="100" dirty="0">
                <a:latin typeface="Aileron Black" panose="00000A00000000000000" pitchFamily="50" charset="0"/>
              </a:rPr>
              <a:t>Be Kind </a:t>
            </a:r>
          </a:p>
          <a:p>
            <a:pPr algn="r"/>
            <a:r>
              <a:rPr lang="id-ID" sz="5400" spc="100" dirty="0">
                <a:latin typeface="Aileron Black" panose="00000A00000000000000" pitchFamily="50" charset="0"/>
              </a:rPr>
              <a:t>When</a:t>
            </a:r>
          </a:p>
          <a:p>
            <a:pPr algn="r"/>
            <a:r>
              <a:rPr lang="id-ID" sz="5400" spc="100" dirty="0">
                <a:latin typeface="Aileron Black" panose="00000A00000000000000" pitchFamily="50" charset="0"/>
              </a:rPr>
              <a:t>ever </a:t>
            </a:r>
            <a:r>
              <a:rPr lang="id-ID" sz="5400" spc="100" dirty="0">
                <a:solidFill>
                  <a:srgbClr val="5E11E9"/>
                </a:solidFill>
                <a:latin typeface="Aileron Black" panose="00000A00000000000000" pitchFamily="50" charset="0"/>
              </a:rPr>
              <a:t>Possible</a:t>
            </a:r>
            <a:r>
              <a:rPr lang="id-ID" sz="5400" spc="100" dirty="0">
                <a:latin typeface="Aileron Black" panose="00000A00000000000000" pitchFamily="50" charset="0"/>
              </a:rPr>
              <a:t>.</a:t>
            </a:r>
            <a:endParaRPr lang="id-ID" sz="5400" spc="100" dirty="0">
              <a:solidFill>
                <a:srgbClr val="5E11E9"/>
              </a:solidFill>
              <a:latin typeface="Aileron Black" panose="00000A00000000000000" pitchFamily="50" charset="0"/>
            </a:endParaRPr>
          </a:p>
        </p:txBody>
      </p:sp>
      <p:sp>
        <p:nvSpPr>
          <p:cNvPr id="10" name="Teardrop 9"/>
          <p:cNvSpPr/>
          <p:nvPr/>
        </p:nvSpPr>
        <p:spPr>
          <a:xfrm flipH="1">
            <a:off x="4813307" y="567243"/>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1422256" y="5145987"/>
            <a:ext cx="3612629"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13" name="TextBox 12"/>
          <p:cNvSpPr txBox="1"/>
          <p:nvPr/>
        </p:nvSpPr>
        <p:spPr>
          <a:xfrm>
            <a:off x="1419045" y="5479384"/>
            <a:ext cx="3615840" cy="830997"/>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cxnSp>
        <p:nvCxnSpPr>
          <p:cNvPr id="14" name="Straight Connector 13"/>
          <p:cNvCxnSpPr/>
          <p:nvPr/>
        </p:nvCxnSpPr>
        <p:spPr>
          <a:xfrm>
            <a:off x="2932102" y="4576368"/>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38092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a:off x="4122201" y="-3614"/>
            <a:ext cx="8087710" cy="6858000"/>
          </a:xfrm>
          <a:prstGeom prst="triangle">
            <a:avLst>
              <a:gd name="adj" fmla="val 99914"/>
            </a:avLst>
          </a:prstGeom>
          <a:blipFill dpi="0" rotWithShape="1">
            <a:blip r:embed="rId2"/>
            <a:srcRect/>
            <a:stretch>
              <a:fillRect l="-7866" r="-786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667529" y="1285124"/>
            <a:ext cx="3965906" cy="1938992"/>
          </a:xfrm>
          <a:prstGeom prst="rect">
            <a:avLst/>
          </a:prstGeom>
          <a:noFill/>
        </p:spPr>
        <p:txBody>
          <a:bodyPr wrap="square" rtlCol="0">
            <a:spAutoFit/>
          </a:bodyPr>
          <a:lstStyle/>
          <a:p>
            <a:pPr algn="ctr"/>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Secret</a:t>
            </a:r>
            <a:r>
              <a:rPr lang="id-ID" sz="4000" spc="100" dirty="0">
                <a:latin typeface="Aileron Black" panose="00000A00000000000000" pitchFamily="50" charset="0"/>
              </a:rPr>
              <a:t> </a:t>
            </a:r>
          </a:p>
          <a:p>
            <a:pPr algn="ctr"/>
            <a:r>
              <a:rPr lang="id-ID" sz="4000" spc="100" dirty="0">
                <a:latin typeface="Aileron Black" panose="00000A00000000000000" pitchFamily="50" charset="0"/>
              </a:rPr>
              <a:t>Of Getting </a:t>
            </a:r>
          </a:p>
          <a:p>
            <a:pPr algn="ctr"/>
            <a:r>
              <a:rPr lang="id-ID" sz="4000" spc="100" dirty="0">
                <a:latin typeface="Aileron Black" panose="00000A00000000000000" pitchFamily="50" charset="0"/>
              </a:rPr>
              <a:t>Ahead</a:t>
            </a:r>
            <a:endParaRPr lang="id-ID" sz="4000" spc="100" dirty="0">
              <a:solidFill>
                <a:srgbClr val="5E11E9"/>
              </a:solidFill>
              <a:latin typeface="Aileron Black" panose="00000A00000000000000" pitchFamily="50" charset="0"/>
            </a:endParaRPr>
          </a:p>
        </p:txBody>
      </p:sp>
      <p:sp>
        <p:nvSpPr>
          <p:cNvPr id="19" name="Teardrop 18"/>
          <p:cNvSpPr/>
          <p:nvPr/>
        </p:nvSpPr>
        <p:spPr>
          <a:xfrm>
            <a:off x="340135" y="1285124"/>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flipH="1" flipV="1">
            <a:off x="6111317" y="1535099"/>
            <a:ext cx="4291858" cy="3639295"/>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rot="5400000">
            <a:off x="8703873" y="-341079"/>
            <a:ext cx="468333" cy="2930271"/>
          </a:xfrm>
          <a:prstGeom prst="rect">
            <a:avLst/>
          </a:prstGeom>
          <a:noFill/>
        </p:spPr>
        <p:txBody>
          <a:bodyPr vert="vert270" wrap="square" rtlCol="0">
            <a:spAutoFit/>
          </a:bodyPr>
          <a:lstStyle/>
          <a:p>
            <a:pPr algn="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9" name="TextBox 8"/>
          <p:cNvSpPr txBox="1"/>
          <p:nvPr/>
        </p:nvSpPr>
        <p:spPr>
          <a:xfrm>
            <a:off x="674382" y="3731707"/>
            <a:ext cx="3987770"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0" name="TextBox 9"/>
          <p:cNvSpPr txBox="1"/>
          <p:nvPr/>
        </p:nvSpPr>
        <p:spPr>
          <a:xfrm>
            <a:off x="674382" y="4039483"/>
            <a:ext cx="3987770"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sp>
        <p:nvSpPr>
          <p:cNvPr id="13" name="Rectangle 12"/>
          <p:cNvSpPr/>
          <p:nvPr/>
        </p:nvSpPr>
        <p:spPr>
          <a:xfrm>
            <a:off x="2672450" y="569466"/>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14" name="Straight Connector 13"/>
          <p:cNvCxnSpPr/>
          <p:nvPr/>
        </p:nvCxnSpPr>
        <p:spPr>
          <a:xfrm>
            <a:off x="1773497" y="5589541"/>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954725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5E11E9"/>
        </a:solidFill>
        <a:effectLst/>
      </p:bgPr>
    </p:bg>
    <p:spTree>
      <p:nvGrpSpPr>
        <p:cNvPr id="1" name=""/>
        <p:cNvGrpSpPr/>
        <p:nvPr/>
      </p:nvGrpSpPr>
      <p:grpSpPr>
        <a:xfrm>
          <a:off x="0" y="0"/>
          <a:ext cx="0" cy="0"/>
          <a:chOff x="0" y="0"/>
          <a:chExt cx="0" cy="0"/>
        </a:xfrm>
      </p:grpSpPr>
      <p:sp>
        <p:nvSpPr>
          <p:cNvPr id="7" name="Freeform 6"/>
          <p:cNvSpPr/>
          <p:nvPr/>
        </p:nvSpPr>
        <p:spPr>
          <a:xfrm flipH="1">
            <a:off x="-89" y="-3615"/>
            <a:ext cx="12192088" cy="6858000"/>
          </a:xfrm>
          <a:custGeom>
            <a:avLst/>
            <a:gdLst>
              <a:gd name="connsiteX0" fmla="*/ 8069797 w 12192088"/>
              <a:gd name="connsiteY0" fmla="*/ 0 h 6858000"/>
              <a:gd name="connsiteX1" fmla="*/ 8080755 w 12192088"/>
              <a:gd name="connsiteY1" fmla="*/ 0 h 6858000"/>
              <a:gd name="connsiteX2" fmla="*/ 12192088 w 12192088"/>
              <a:gd name="connsiteY2" fmla="*/ 0 h 6858000"/>
              <a:gd name="connsiteX3" fmla="*/ 12192088 w 12192088"/>
              <a:gd name="connsiteY3" fmla="*/ 6857999 h 6858000"/>
              <a:gd name="connsiteX4" fmla="*/ 8087710 w 12192088"/>
              <a:gd name="connsiteY4" fmla="*/ 6857999 h 6858000"/>
              <a:gd name="connsiteX5" fmla="*/ 8087710 w 12192088"/>
              <a:gd name="connsiteY5" fmla="*/ 6858000 h 6858000"/>
              <a:gd name="connsiteX6" fmla="*/ 0 w 12192088"/>
              <a:gd name="connsiteY6" fmla="*/ 6858000 h 6858000"/>
              <a:gd name="connsiteX7" fmla="*/ 8069797 w 12192088"/>
              <a:gd name="connsiteY7" fmla="*/ 93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88" h="6858000">
                <a:moveTo>
                  <a:pt x="8069797" y="0"/>
                </a:moveTo>
                <a:lnTo>
                  <a:pt x="8080755" y="0"/>
                </a:lnTo>
                <a:lnTo>
                  <a:pt x="12192088" y="0"/>
                </a:lnTo>
                <a:lnTo>
                  <a:pt x="12192088" y="6857999"/>
                </a:lnTo>
                <a:lnTo>
                  <a:pt x="8087710" y="6857999"/>
                </a:lnTo>
                <a:lnTo>
                  <a:pt x="8087710" y="6858000"/>
                </a:lnTo>
                <a:lnTo>
                  <a:pt x="0" y="6858000"/>
                </a:lnTo>
                <a:lnTo>
                  <a:pt x="8069797" y="9300"/>
                </a:lnTo>
                <a:close/>
              </a:path>
            </a:pathLst>
          </a:custGeom>
          <a:blipFill dpi="0" rotWithShape="0">
            <a:blip r:embed="rId2"/>
            <a:srcRect/>
            <a:stretch>
              <a:fillRect t="-10367" b="-103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flipH="1">
            <a:off x="4490167" y="320218"/>
            <a:ext cx="7352058" cy="6230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5162224" y="941993"/>
            <a:ext cx="4325007" cy="2585323"/>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Future</a:t>
            </a:r>
            <a:r>
              <a:rPr lang="id-ID" sz="5400" spc="100" dirty="0">
                <a:latin typeface="Aileron Black" panose="00000A00000000000000" pitchFamily="50" charset="0"/>
              </a:rPr>
              <a:t> Belongs To </a:t>
            </a:r>
          </a:p>
          <a:p>
            <a:r>
              <a:rPr lang="id-ID" sz="5400" spc="100" dirty="0">
                <a:latin typeface="Aileron Black" panose="00000A00000000000000" pitchFamily="50" charset="0"/>
              </a:rPr>
              <a:t>Those</a:t>
            </a:r>
            <a:endParaRPr lang="id-ID" sz="5400" spc="100" dirty="0">
              <a:solidFill>
                <a:srgbClr val="5E11E9"/>
              </a:solidFill>
              <a:latin typeface="Aileron Black" panose="00000A00000000000000" pitchFamily="50" charset="0"/>
            </a:endParaRPr>
          </a:p>
        </p:txBody>
      </p:sp>
      <p:sp>
        <p:nvSpPr>
          <p:cNvPr id="11" name="Teardrop 10"/>
          <p:cNvSpPr/>
          <p:nvPr/>
        </p:nvSpPr>
        <p:spPr>
          <a:xfrm>
            <a:off x="4834830" y="94199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5162224" y="4149091"/>
            <a:ext cx="4131678" cy="523220"/>
          </a:xfrm>
          <a:prstGeom prst="rect">
            <a:avLst/>
          </a:prstGeom>
          <a:noFill/>
        </p:spPr>
        <p:txBody>
          <a:bodyPr wrap="square" rtlCol="0">
            <a:spAutoFit/>
          </a:bodyPr>
          <a:lstStyle/>
          <a:p>
            <a:r>
              <a:rPr lang="id-ID" sz="1400" b="1" spc="50" dirty="0">
                <a:latin typeface="Roboto Cn" pitchFamily="2" charset="0"/>
                <a:ea typeface="Roboto Cn" pitchFamily="2" charset="0"/>
              </a:rPr>
              <a:t>WHO BELIEVE IN THE BEAUTY OF THEIR DREAMS.</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-ELEANOR ROOSEVELT</a:t>
            </a:r>
          </a:p>
        </p:txBody>
      </p:sp>
      <p:sp>
        <p:nvSpPr>
          <p:cNvPr id="14" name="TextBox 13"/>
          <p:cNvSpPr txBox="1"/>
          <p:nvPr/>
        </p:nvSpPr>
        <p:spPr>
          <a:xfrm>
            <a:off x="5162223" y="4672311"/>
            <a:ext cx="4986117"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sp>
        <p:nvSpPr>
          <p:cNvPr id="9" name="Rectangle 8"/>
          <p:cNvSpPr/>
          <p:nvPr/>
        </p:nvSpPr>
        <p:spPr>
          <a:xfrm>
            <a:off x="11284567" y="6022334"/>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10833395" y="6022334"/>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0382223" y="6022334"/>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9931051" y="6022334"/>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90709474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6"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3000" b="-83000"/>
          </a:stretch>
        </a:blipFill>
        <a:effectLst/>
      </p:bgPr>
    </p:bg>
    <p:spTree>
      <p:nvGrpSpPr>
        <p:cNvPr id="1" name=""/>
        <p:cNvGrpSpPr/>
        <p:nvPr/>
      </p:nvGrpSpPr>
      <p:grpSpPr>
        <a:xfrm>
          <a:off x="0" y="0"/>
          <a:ext cx="0" cy="0"/>
          <a:chOff x="0" y="0"/>
          <a:chExt cx="0" cy="0"/>
        </a:xfrm>
      </p:grpSpPr>
      <p:sp>
        <p:nvSpPr>
          <p:cNvPr id="2" name="Trapezoid 1"/>
          <p:cNvSpPr/>
          <p:nvPr/>
        </p:nvSpPr>
        <p:spPr>
          <a:xfrm>
            <a:off x="-8836" y="1"/>
            <a:ext cx="8113746" cy="6858000"/>
          </a:xfrm>
          <a:custGeom>
            <a:avLst/>
            <a:gdLst>
              <a:gd name="connsiteX0" fmla="*/ 0 w 8245366"/>
              <a:gd name="connsiteY0" fmla="*/ 6858000 h 6858000"/>
              <a:gd name="connsiteX1" fmla="*/ 2892019 w 8245366"/>
              <a:gd name="connsiteY1" fmla="*/ 0 h 6858000"/>
              <a:gd name="connsiteX2" fmla="*/ 5353347 w 8245366"/>
              <a:gd name="connsiteY2" fmla="*/ 0 h 6858000"/>
              <a:gd name="connsiteX3" fmla="*/ 8245366 w 8245366"/>
              <a:gd name="connsiteY3" fmla="*/ 6858000 h 6858000"/>
              <a:gd name="connsiteX4" fmla="*/ 0 w 8245366"/>
              <a:gd name="connsiteY4" fmla="*/ 6858000 h 6858000"/>
              <a:gd name="connsiteX0" fmla="*/ 8836 w 8254202"/>
              <a:gd name="connsiteY0" fmla="*/ 6858000 h 6858000"/>
              <a:gd name="connsiteX1" fmla="*/ 0 w 8254202"/>
              <a:gd name="connsiteY1" fmla="*/ 0 h 6858000"/>
              <a:gd name="connsiteX2" fmla="*/ 5362183 w 8254202"/>
              <a:gd name="connsiteY2" fmla="*/ 0 h 6858000"/>
              <a:gd name="connsiteX3" fmla="*/ 8254202 w 8254202"/>
              <a:gd name="connsiteY3" fmla="*/ 6858000 h 6858000"/>
              <a:gd name="connsiteX4" fmla="*/ 8836 w 825420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4202" h="6858000">
                <a:moveTo>
                  <a:pt x="8836" y="6858000"/>
                </a:moveTo>
                <a:cubicBezTo>
                  <a:pt x="5891" y="4572000"/>
                  <a:pt x="2945" y="2286000"/>
                  <a:pt x="0" y="0"/>
                </a:cubicBezTo>
                <a:lnTo>
                  <a:pt x="5362183" y="0"/>
                </a:lnTo>
                <a:lnTo>
                  <a:pt x="8254202" y="6858000"/>
                </a:lnTo>
                <a:lnTo>
                  <a:pt x="8836" y="6858000"/>
                </a:lnTo>
                <a:close/>
              </a:path>
            </a:pathLst>
          </a:cu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671003" y="1284732"/>
            <a:ext cx="4144407" cy="1323439"/>
          </a:xfrm>
          <a:prstGeom prst="rect">
            <a:avLst/>
          </a:prstGeom>
          <a:noFill/>
        </p:spPr>
        <p:txBody>
          <a:bodyPr wrap="square" rtlCol="0">
            <a:spAutoFit/>
          </a:bodyPr>
          <a:lstStyle/>
          <a:p>
            <a:r>
              <a:rPr lang="id-ID" sz="4000" spc="100" dirty="0">
                <a:solidFill>
                  <a:schemeClr val="bg1">
                    <a:lumMod val="95000"/>
                  </a:schemeClr>
                </a:solidFill>
                <a:latin typeface="Aileron Black" panose="00000A00000000000000" pitchFamily="50" charset="0"/>
              </a:rPr>
              <a:t>Write </a:t>
            </a:r>
          </a:p>
          <a:p>
            <a:r>
              <a:rPr lang="id-ID" sz="4000" spc="100" dirty="0">
                <a:solidFill>
                  <a:schemeClr val="bg1">
                    <a:lumMod val="95000"/>
                  </a:schemeClr>
                </a:solidFill>
                <a:latin typeface="Aileron Black" panose="00000A00000000000000" pitchFamily="50" charset="0"/>
              </a:rPr>
              <a:t>Something</a:t>
            </a:r>
          </a:p>
        </p:txBody>
      </p:sp>
      <p:sp>
        <p:nvSpPr>
          <p:cNvPr id="8" name="Teardrop 7"/>
          <p:cNvSpPr/>
          <p:nvPr/>
        </p:nvSpPr>
        <p:spPr>
          <a:xfrm>
            <a:off x="343608" y="1305559"/>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7059113" y="76642"/>
            <a:ext cx="4792718" cy="1569660"/>
          </a:xfrm>
          <a:prstGeom prst="rect">
            <a:avLst/>
          </a:prstGeom>
          <a:noFill/>
        </p:spPr>
        <p:txBody>
          <a:bodyPr vert="horz" wrap="square" rtlCol="0">
            <a:spAutoFit/>
          </a:bodyPr>
          <a:lstStyle/>
          <a:p>
            <a:pPr algn="ctr"/>
            <a:r>
              <a:rPr lang="id-ID" sz="9600" spc="100" dirty="0">
                <a:solidFill>
                  <a:schemeClr val="bg1">
                    <a:lumMod val="85000"/>
                  </a:schemeClr>
                </a:solidFill>
                <a:latin typeface="Aileron Black" panose="00000A00000000000000" pitchFamily="50" charset="0"/>
              </a:rPr>
              <a:t>GREAT.</a:t>
            </a:r>
          </a:p>
        </p:txBody>
      </p:sp>
      <p:sp>
        <p:nvSpPr>
          <p:cNvPr id="12" name="TextBox 11"/>
          <p:cNvSpPr txBox="1"/>
          <p:nvPr/>
        </p:nvSpPr>
        <p:spPr>
          <a:xfrm>
            <a:off x="11263578" y="4056020"/>
            <a:ext cx="468333" cy="2259037"/>
          </a:xfrm>
          <a:prstGeom prst="rect">
            <a:avLst/>
          </a:prstGeom>
          <a:noFill/>
        </p:spPr>
        <p:txBody>
          <a:bodyPr vert="vert270" wrap="square" rtlCol="0" anchor="ctr">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7" name="Rectangle 16"/>
          <p:cNvSpPr/>
          <p:nvPr/>
        </p:nvSpPr>
        <p:spPr>
          <a:xfrm>
            <a:off x="2814679" y="569256"/>
            <a:ext cx="1800000" cy="1800000"/>
          </a:xfrm>
          <a:prstGeom prst="rect">
            <a:avLst/>
          </a:prstGeom>
          <a:solidFill>
            <a:schemeClr val="bg1">
              <a:alpha val="10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8" name="Rectangle 17"/>
          <p:cNvSpPr/>
          <p:nvPr/>
        </p:nvSpPr>
        <p:spPr>
          <a:xfrm>
            <a:off x="790925" y="4563770"/>
            <a:ext cx="318537" cy="318542"/>
          </a:xfrm>
          <a:prstGeom prst="rect">
            <a:avLst/>
          </a:prstGeom>
          <a:noFill/>
          <a:ln w="635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1319002" y="4520270"/>
            <a:ext cx="1868961" cy="1200329"/>
          </a:xfrm>
          <a:prstGeom prst="rect">
            <a:avLst/>
          </a:prstGeom>
          <a:noFill/>
        </p:spPr>
        <p:txBody>
          <a:bodyPr wrap="square" rtlCol="0">
            <a:spAutoFit/>
          </a:bodyPr>
          <a:lstStyle/>
          <a:p>
            <a:r>
              <a:rPr lang="id-ID" sz="1200" spc="50" dirty="0">
                <a:solidFill>
                  <a:schemeClr val="bg1">
                    <a:lumMod val="8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0" name="Rectangle 19"/>
          <p:cNvSpPr/>
          <p:nvPr/>
        </p:nvSpPr>
        <p:spPr>
          <a:xfrm>
            <a:off x="4086602" y="4563770"/>
            <a:ext cx="318537" cy="318542"/>
          </a:xfrm>
          <a:prstGeom prst="rect">
            <a:avLst/>
          </a:prstGeom>
          <a:noFill/>
          <a:ln w="635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614679" y="4520270"/>
            <a:ext cx="1868961" cy="1200329"/>
          </a:xfrm>
          <a:prstGeom prst="rect">
            <a:avLst/>
          </a:prstGeom>
          <a:noFill/>
        </p:spPr>
        <p:txBody>
          <a:bodyPr wrap="square" rtlCol="0">
            <a:spAutoFit/>
          </a:bodyPr>
          <a:lstStyle/>
          <a:p>
            <a:r>
              <a:rPr lang="id-ID" sz="1200" spc="50" dirty="0">
                <a:solidFill>
                  <a:schemeClr val="bg1">
                    <a:lumMod val="8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2" name="TextBox 21"/>
          <p:cNvSpPr txBox="1"/>
          <p:nvPr/>
        </p:nvSpPr>
        <p:spPr>
          <a:xfrm>
            <a:off x="680263" y="2933278"/>
            <a:ext cx="3153043" cy="307777"/>
          </a:xfrm>
          <a:prstGeom prst="rect">
            <a:avLst/>
          </a:prstGeom>
          <a:noFill/>
        </p:spPr>
        <p:txBody>
          <a:bodyPr wrap="square" rtlCol="0">
            <a:spAutoFit/>
          </a:bodyPr>
          <a:lstStyle/>
          <a:p>
            <a:r>
              <a:rPr lang="id-ID" sz="1400" b="1" spc="50" dirty="0">
                <a:solidFill>
                  <a:schemeClr val="bg1">
                    <a:lumMod val="95000"/>
                  </a:schemeClr>
                </a:solidFill>
                <a:latin typeface="Roboto Cn" pitchFamily="2" charset="0"/>
                <a:ea typeface="Roboto Cn" pitchFamily="2" charset="0"/>
              </a:rPr>
              <a:t>LOREM IPSUM DOLOR SIT AMET.</a:t>
            </a:r>
          </a:p>
        </p:txBody>
      </p:sp>
      <p:sp>
        <p:nvSpPr>
          <p:cNvPr id="24" name="TextBox 23"/>
          <p:cNvSpPr txBox="1"/>
          <p:nvPr/>
        </p:nvSpPr>
        <p:spPr>
          <a:xfrm>
            <a:off x="671003" y="3241055"/>
            <a:ext cx="5383438" cy="646331"/>
          </a:xfrm>
          <a:prstGeom prst="rect">
            <a:avLst/>
          </a:prstGeom>
          <a:noFill/>
        </p:spPr>
        <p:txBody>
          <a:bodyPr wrap="square" rtlCol="0">
            <a:spAutoFit/>
          </a:bodyPr>
          <a:lstStyle/>
          <a:p>
            <a:r>
              <a:rPr lang="id-ID" sz="1200"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7527173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750"/>
                                        <p:tgtEl>
                                          <p:spTgt spid="18"/>
                                        </p:tgtEl>
                                      </p:cBhvr>
                                    </p:animEffect>
                                    <p:anim calcmode="lin" valueType="num">
                                      <p:cBhvr>
                                        <p:cTn id="27" dur="750" fill="hold"/>
                                        <p:tgtEl>
                                          <p:spTgt spid="18"/>
                                        </p:tgtEl>
                                        <p:attrNameLst>
                                          <p:attrName>ppt_x</p:attrName>
                                        </p:attrNameLst>
                                      </p:cBhvr>
                                      <p:tavLst>
                                        <p:tav tm="0">
                                          <p:val>
                                            <p:strVal val="#ppt_x"/>
                                          </p:val>
                                        </p:tav>
                                        <p:tav tm="100000">
                                          <p:val>
                                            <p:strVal val="#ppt_x"/>
                                          </p:val>
                                        </p:tav>
                                      </p:tavLst>
                                    </p:anim>
                                    <p:anim calcmode="lin" valueType="num">
                                      <p:cBhvr>
                                        <p:cTn id="28" dur="675" decel="100000" fill="hold"/>
                                        <p:tgtEl>
                                          <p:spTgt spid="18"/>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750"/>
                                        <p:tgtEl>
                                          <p:spTgt spid="19"/>
                                        </p:tgtEl>
                                      </p:cBhvr>
                                    </p:animEffect>
                                    <p:anim calcmode="lin" valueType="num">
                                      <p:cBhvr>
                                        <p:cTn id="33" dur="750" fill="hold"/>
                                        <p:tgtEl>
                                          <p:spTgt spid="19"/>
                                        </p:tgtEl>
                                        <p:attrNameLst>
                                          <p:attrName>ppt_x</p:attrName>
                                        </p:attrNameLst>
                                      </p:cBhvr>
                                      <p:tavLst>
                                        <p:tav tm="0">
                                          <p:val>
                                            <p:strVal val="#ppt_x"/>
                                          </p:val>
                                        </p:tav>
                                        <p:tav tm="100000">
                                          <p:val>
                                            <p:strVal val="#ppt_x"/>
                                          </p:val>
                                        </p:tav>
                                      </p:tavLst>
                                    </p:anim>
                                    <p:anim calcmode="lin" valueType="num">
                                      <p:cBhvr>
                                        <p:cTn id="34" dur="675" decel="100000" fill="hold"/>
                                        <p:tgtEl>
                                          <p:spTgt spid="19"/>
                                        </p:tgtEl>
                                        <p:attrNameLst>
                                          <p:attrName>ppt_y</p:attrName>
                                        </p:attrNameLst>
                                      </p:cBhvr>
                                      <p:tavLst>
                                        <p:tav tm="0">
                                          <p:val>
                                            <p:strVal val="#ppt_y+1"/>
                                          </p:val>
                                        </p:tav>
                                        <p:tav tm="100000">
                                          <p:val>
                                            <p:strVal val="#ppt_y-.03"/>
                                          </p:val>
                                        </p:tav>
                                      </p:tavLst>
                                    </p:anim>
                                    <p:anim calcmode="lin" valueType="num">
                                      <p:cBhvr>
                                        <p:cTn id="35" dur="75" accel="100000" fill="hold">
                                          <p:stCondLst>
                                            <p:cond delay="675"/>
                                          </p:stCondLst>
                                        </p:cTn>
                                        <p:tgtEl>
                                          <p:spTgt spid="19"/>
                                        </p:tgtEl>
                                        <p:attrNameLst>
                                          <p:attrName>ppt_y</p:attrName>
                                        </p:attrNameLst>
                                      </p:cBhvr>
                                      <p:tavLst>
                                        <p:tav tm="0">
                                          <p:val>
                                            <p:strVal val="#ppt_y-.03"/>
                                          </p:val>
                                        </p:tav>
                                        <p:tav tm="100000">
                                          <p:val>
                                            <p:strVal val="#ppt_y"/>
                                          </p:val>
                                        </p:tav>
                                      </p:tavLst>
                                    </p:anim>
                                  </p:childTnLst>
                                </p:cTn>
                              </p:par>
                            </p:childTnLst>
                          </p:cTn>
                        </p:par>
                        <p:par>
                          <p:cTn id="36" fill="hold">
                            <p:stCondLst>
                              <p:cond delay="1250"/>
                            </p:stCondLst>
                            <p:childTnLst>
                              <p:par>
                                <p:cTn id="37" presetID="37"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750"/>
                                        <p:tgtEl>
                                          <p:spTgt spid="20"/>
                                        </p:tgtEl>
                                      </p:cBhvr>
                                    </p:animEffect>
                                    <p:anim calcmode="lin" valueType="num">
                                      <p:cBhvr>
                                        <p:cTn id="40" dur="750" fill="hold"/>
                                        <p:tgtEl>
                                          <p:spTgt spid="20"/>
                                        </p:tgtEl>
                                        <p:attrNameLst>
                                          <p:attrName>ppt_x</p:attrName>
                                        </p:attrNameLst>
                                      </p:cBhvr>
                                      <p:tavLst>
                                        <p:tav tm="0">
                                          <p:val>
                                            <p:strVal val="#ppt_x"/>
                                          </p:val>
                                        </p:tav>
                                        <p:tav tm="100000">
                                          <p:val>
                                            <p:strVal val="#ppt_x"/>
                                          </p:val>
                                        </p:tav>
                                      </p:tavLst>
                                    </p:anim>
                                    <p:anim calcmode="lin" valueType="num">
                                      <p:cBhvr>
                                        <p:cTn id="41" dur="675" decel="100000" fill="hold"/>
                                        <p:tgtEl>
                                          <p:spTgt spid="20"/>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20"/>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750"/>
                                        <p:tgtEl>
                                          <p:spTgt spid="21"/>
                                        </p:tgtEl>
                                      </p:cBhvr>
                                    </p:animEffect>
                                    <p:anim calcmode="lin" valueType="num">
                                      <p:cBhvr>
                                        <p:cTn id="46" dur="750" fill="hold"/>
                                        <p:tgtEl>
                                          <p:spTgt spid="21"/>
                                        </p:tgtEl>
                                        <p:attrNameLst>
                                          <p:attrName>ppt_x</p:attrName>
                                        </p:attrNameLst>
                                      </p:cBhvr>
                                      <p:tavLst>
                                        <p:tav tm="0">
                                          <p:val>
                                            <p:strVal val="#ppt_x"/>
                                          </p:val>
                                        </p:tav>
                                        <p:tav tm="100000">
                                          <p:val>
                                            <p:strVal val="#ppt_x"/>
                                          </p:val>
                                        </p:tav>
                                      </p:tavLst>
                                    </p:anim>
                                    <p:anim calcmode="lin" valueType="num">
                                      <p:cBhvr>
                                        <p:cTn id="47" dur="675" decel="100000" fill="hold"/>
                                        <p:tgtEl>
                                          <p:spTgt spid="21"/>
                                        </p:tgtEl>
                                        <p:attrNameLst>
                                          <p:attrName>ppt_y</p:attrName>
                                        </p:attrNameLst>
                                      </p:cBhvr>
                                      <p:tavLst>
                                        <p:tav tm="0">
                                          <p:val>
                                            <p:strVal val="#ppt_y+1"/>
                                          </p:val>
                                        </p:tav>
                                        <p:tav tm="100000">
                                          <p:val>
                                            <p:strVal val="#ppt_y-.03"/>
                                          </p:val>
                                        </p:tav>
                                      </p:tavLst>
                                    </p:anim>
                                    <p:anim calcmode="lin" valueType="num">
                                      <p:cBhvr>
                                        <p:cTn id="48"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animBg="1"/>
      <p:bldP spid="17" grpId="0" animBg="1"/>
      <p:bldP spid="18" grpId="0" animBg="1"/>
      <p:bldP spid="19" grpId="0"/>
      <p:bldP spid="20" grpId="0" animBg="1"/>
      <p:bldP spid="21" grpId="0"/>
      <p:bldP spid="22"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80028" y="0"/>
            <a:ext cx="2511972" cy="685800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6274676" y="567560"/>
            <a:ext cx="4871545" cy="5754413"/>
          </a:xfrm>
          <a:prstGeom prst="rect">
            <a:avLst/>
          </a:prstGeom>
          <a:blipFill dpi="0" rotWithShape="1">
            <a:blip r:embed="rId2"/>
            <a:srcRect/>
            <a:stretch>
              <a:fillRect l="-31289" r="-312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Rectangle 3"/>
          <p:cNvSpPr/>
          <p:nvPr/>
        </p:nvSpPr>
        <p:spPr>
          <a:xfrm>
            <a:off x="1066801" y="567559"/>
            <a:ext cx="4871545" cy="5754413"/>
          </a:xfrm>
          <a:prstGeom prst="rect">
            <a:avLst/>
          </a:prstGeom>
          <a:blipFill>
            <a:blip r:embed="rId3"/>
            <a:srcRect/>
            <a:stretch>
              <a:fillRect t="-9432" b="-943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xtBox 4"/>
          <p:cNvSpPr txBox="1"/>
          <p:nvPr/>
        </p:nvSpPr>
        <p:spPr>
          <a:xfrm>
            <a:off x="11434944" y="3889196"/>
            <a:ext cx="507831" cy="2417017"/>
          </a:xfrm>
          <a:prstGeom prst="rect">
            <a:avLst/>
          </a:prstGeom>
          <a:noFill/>
        </p:spPr>
        <p:txBody>
          <a:bodyPr vert="vert270" wrap="square" rtlCol="0">
            <a:spAutoFit/>
          </a:bodyPr>
          <a:lstStyle/>
          <a:p>
            <a:pPr algn="ctr">
              <a:lnSpc>
                <a:spcPct val="150000"/>
              </a:lnSpc>
            </a:pPr>
            <a:r>
              <a:rPr lang="id-ID" sz="1400" spc="100" dirty="0">
                <a:solidFill>
                  <a:schemeClr val="bg1"/>
                </a:solidFill>
                <a:latin typeface="Aileron Black" panose="00000A00000000000000" pitchFamily="50" charset="0"/>
              </a:rPr>
              <a:t>LOREM IPSUM DOLOR</a:t>
            </a:r>
          </a:p>
        </p:txBody>
      </p:sp>
      <p:sp>
        <p:nvSpPr>
          <p:cNvPr id="6" name="TextBox 5"/>
          <p:cNvSpPr txBox="1"/>
          <p:nvPr/>
        </p:nvSpPr>
        <p:spPr>
          <a:xfrm>
            <a:off x="293670" y="573181"/>
            <a:ext cx="468333" cy="241701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7" name="Rectangle 6"/>
          <p:cNvSpPr/>
          <p:nvPr/>
        </p:nvSpPr>
        <p:spPr>
          <a:xfrm>
            <a:off x="348304" y="4724983"/>
            <a:ext cx="1800000" cy="1800000"/>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255542995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096001" y="562496"/>
            <a:ext cx="5416446" cy="2866503"/>
          </a:xfrm>
          <a:prstGeom prst="rect">
            <a:avLst/>
          </a:prstGeom>
          <a:solidFill>
            <a:srgbClr val="5E11E9"/>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Rectangle 13"/>
          <p:cNvSpPr/>
          <p:nvPr/>
        </p:nvSpPr>
        <p:spPr>
          <a:xfrm>
            <a:off x="9712447" y="4511880"/>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 name="Rectangle 2"/>
          <p:cNvSpPr/>
          <p:nvPr/>
        </p:nvSpPr>
        <p:spPr>
          <a:xfrm>
            <a:off x="711707" y="562496"/>
            <a:ext cx="5409093" cy="5754413"/>
          </a:xfrm>
          <a:prstGeom prst="rect">
            <a:avLst/>
          </a:prstGeom>
          <a:blipFill dpi="0" rotWithShape="1">
            <a:blip r:embed="rId2"/>
            <a:srcRect/>
            <a:stretch>
              <a:fillRect t="-17252" b="-172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5" name="TextBox 4"/>
          <p:cNvSpPr txBox="1"/>
          <p:nvPr/>
        </p:nvSpPr>
        <p:spPr>
          <a:xfrm>
            <a:off x="49306" y="3894863"/>
            <a:ext cx="468333" cy="241701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7" name="TextBox 16"/>
          <p:cNvSpPr txBox="1"/>
          <p:nvPr/>
        </p:nvSpPr>
        <p:spPr>
          <a:xfrm>
            <a:off x="7158913" y="1028342"/>
            <a:ext cx="3275765" cy="1938992"/>
          </a:xfrm>
          <a:prstGeom prst="rect">
            <a:avLst/>
          </a:prstGeom>
          <a:noFill/>
        </p:spPr>
        <p:txBody>
          <a:bodyPr wrap="square" rtlCol="0">
            <a:spAutoFit/>
          </a:bodyPr>
          <a:lstStyle/>
          <a:p>
            <a:pPr algn="ctr"/>
            <a:r>
              <a:rPr lang="id-ID" sz="4000" spc="100" dirty="0">
                <a:solidFill>
                  <a:schemeClr val="bg1">
                    <a:lumMod val="95000"/>
                  </a:schemeClr>
                </a:solidFill>
                <a:latin typeface="Aileron Black" panose="00000A00000000000000" pitchFamily="50" charset="0"/>
              </a:rPr>
              <a:t>The Secret </a:t>
            </a:r>
          </a:p>
          <a:p>
            <a:pPr algn="ctr"/>
            <a:r>
              <a:rPr lang="id-ID" sz="4000" spc="100" dirty="0">
                <a:solidFill>
                  <a:schemeClr val="bg1">
                    <a:lumMod val="95000"/>
                  </a:schemeClr>
                </a:solidFill>
                <a:latin typeface="Aileron Black" panose="00000A00000000000000" pitchFamily="50" charset="0"/>
              </a:rPr>
              <a:t>Of Getting </a:t>
            </a:r>
          </a:p>
          <a:p>
            <a:pPr algn="ctr"/>
            <a:r>
              <a:rPr lang="id-ID" sz="4000" spc="100" dirty="0">
                <a:solidFill>
                  <a:schemeClr val="bg1">
                    <a:lumMod val="95000"/>
                  </a:schemeClr>
                </a:solidFill>
                <a:latin typeface="Aileron Black" panose="00000A00000000000000" pitchFamily="50" charset="0"/>
              </a:rPr>
              <a:t>Ahead</a:t>
            </a:r>
          </a:p>
        </p:txBody>
      </p:sp>
      <p:sp>
        <p:nvSpPr>
          <p:cNvPr id="18" name="Teardrop 17"/>
          <p:cNvSpPr/>
          <p:nvPr/>
        </p:nvSpPr>
        <p:spPr>
          <a:xfrm>
            <a:off x="6831519" y="1028342"/>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6831519" y="3987537"/>
            <a:ext cx="3987770"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2" name="TextBox 11"/>
          <p:cNvSpPr txBox="1"/>
          <p:nvPr/>
        </p:nvSpPr>
        <p:spPr>
          <a:xfrm>
            <a:off x="6831519" y="4295313"/>
            <a:ext cx="3987770"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cxnSp>
        <p:nvCxnSpPr>
          <p:cNvPr id="13" name="Straight Connector 12"/>
          <p:cNvCxnSpPr/>
          <p:nvPr/>
        </p:nvCxnSpPr>
        <p:spPr>
          <a:xfrm>
            <a:off x="7911883" y="5939813"/>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7283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25520" y="579546"/>
            <a:ext cx="4731291" cy="5721839"/>
          </a:xfrm>
          <a:prstGeom prst="rect">
            <a:avLst/>
          </a:prstGeom>
          <a:blipFill dpi="0" rotWithShape="1">
            <a:blip r:embed="rId2"/>
            <a:srcRect/>
            <a:stretch>
              <a:fillRect t="-12560" b="-1256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cxnSp>
        <p:nvCxnSpPr>
          <p:cNvPr id="18" name="Straight Connector 17"/>
          <p:cNvCxnSpPr/>
          <p:nvPr/>
        </p:nvCxnSpPr>
        <p:spPr>
          <a:xfrm>
            <a:off x="4106361" y="5588656"/>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230201" y="1040447"/>
            <a:ext cx="3045392" cy="1938992"/>
          </a:xfrm>
          <a:prstGeom prst="rect">
            <a:avLst/>
          </a:prstGeom>
          <a:noFill/>
        </p:spPr>
        <p:txBody>
          <a:bodyPr wrap="square" rtlCol="0">
            <a:spAutoFit/>
          </a:bodyPr>
          <a:lstStyle/>
          <a:p>
            <a:r>
              <a:rPr lang="id-ID" sz="4000" spc="100" dirty="0">
                <a:latin typeface="Aileron Black" panose="00000A00000000000000" pitchFamily="50" charset="0"/>
              </a:rPr>
              <a:t>Be Kind </a:t>
            </a:r>
          </a:p>
          <a:p>
            <a:r>
              <a:rPr lang="id-ID" sz="4000" spc="100" dirty="0">
                <a:latin typeface="Aileron Black" panose="00000A00000000000000" pitchFamily="50" charset="0"/>
              </a:rPr>
              <a:t>Whenever</a:t>
            </a:r>
          </a:p>
          <a:p>
            <a:r>
              <a:rPr lang="id-ID" sz="4000" spc="100" dirty="0">
                <a:solidFill>
                  <a:srgbClr val="5E11E9"/>
                </a:solidFill>
                <a:latin typeface="Aileron Black" panose="00000A00000000000000" pitchFamily="50" charset="0"/>
              </a:rPr>
              <a:t>Possible</a:t>
            </a:r>
            <a:r>
              <a:rPr lang="id-ID" sz="4000" spc="100" dirty="0">
                <a:latin typeface="Aileron Black" panose="00000A00000000000000" pitchFamily="50" charset="0"/>
              </a:rPr>
              <a:t>.</a:t>
            </a:r>
            <a:endParaRPr lang="id-ID" sz="4000" spc="100" dirty="0">
              <a:solidFill>
                <a:srgbClr val="5E11E9"/>
              </a:solidFill>
              <a:latin typeface="Aileron Black" panose="00000A00000000000000" pitchFamily="50" charset="0"/>
            </a:endParaRPr>
          </a:p>
        </p:txBody>
      </p:sp>
      <p:sp>
        <p:nvSpPr>
          <p:cNvPr id="14" name="Teardrop 13"/>
          <p:cNvSpPr/>
          <p:nvPr/>
        </p:nvSpPr>
        <p:spPr>
          <a:xfrm>
            <a:off x="1902805" y="1040447"/>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2483371" y="4161275"/>
            <a:ext cx="3612629"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17" name="TextBox 16"/>
          <p:cNvSpPr txBox="1"/>
          <p:nvPr/>
        </p:nvSpPr>
        <p:spPr>
          <a:xfrm>
            <a:off x="2480160" y="4494672"/>
            <a:ext cx="3615840" cy="830997"/>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sp>
        <p:nvSpPr>
          <p:cNvPr id="21" name="Rectangle 20"/>
          <p:cNvSpPr/>
          <p:nvPr/>
        </p:nvSpPr>
        <p:spPr>
          <a:xfrm>
            <a:off x="1514007" y="-269823"/>
            <a:ext cx="9173980" cy="3698823"/>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2" name="TextBox 21"/>
          <p:cNvSpPr txBox="1"/>
          <p:nvPr/>
        </p:nvSpPr>
        <p:spPr>
          <a:xfrm>
            <a:off x="49306" y="3894863"/>
            <a:ext cx="468333" cy="241701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Tree>
    <p:extLst>
      <p:ext uri="{BB962C8B-B14F-4D97-AF65-F5344CB8AC3E}">
        <p14:creationId xmlns:p14="http://schemas.microsoft.com/office/powerpoint/2010/main" val="28715793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902229" y="4195784"/>
            <a:ext cx="10420350" cy="2688748"/>
          </a:xfrm>
          <a:prstGeom prst="rect">
            <a:avLst/>
          </a:prstGeom>
          <a:blipFill dpi="0" rotWithShape="1">
            <a:blip r:embed="rId2"/>
            <a:srcRect/>
            <a:stretch>
              <a:fillRect t="-90000" b="-504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674381" y="562496"/>
            <a:ext cx="5421619" cy="2585323"/>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Secret</a:t>
            </a:r>
            <a:r>
              <a:rPr lang="id-ID" sz="5400" spc="100" dirty="0">
                <a:latin typeface="Aileron Black" panose="00000A00000000000000" pitchFamily="50" charset="0"/>
              </a:rPr>
              <a:t> </a:t>
            </a:r>
          </a:p>
          <a:p>
            <a:r>
              <a:rPr lang="id-ID" sz="5400" spc="100" dirty="0">
                <a:latin typeface="Aileron Black" panose="00000A00000000000000" pitchFamily="50" charset="0"/>
              </a:rPr>
              <a:t>Of Getting </a:t>
            </a:r>
          </a:p>
          <a:p>
            <a:r>
              <a:rPr lang="id-ID" sz="5400" spc="100" dirty="0">
                <a:latin typeface="Aileron Black" panose="00000A00000000000000" pitchFamily="50" charset="0"/>
              </a:rPr>
              <a:t>Ahead</a:t>
            </a:r>
            <a:endParaRPr lang="id-ID" sz="5400" spc="100" dirty="0">
              <a:solidFill>
                <a:srgbClr val="5E11E9"/>
              </a:solidFill>
              <a:latin typeface="Aileron Black" panose="00000A00000000000000" pitchFamily="50" charset="0"/>
            </a:endParaRPr>
          </a:p>
        </p:txBody>
      </p:sp>
      <p:sp>
        <p:nvSpPr>
          <p:cNvPr id="12" name="Teardrop 11"/>
          <p:cNvSpPr/>
          <p:nvPr/>
        </p:nvSpPr>
        <p:spPr>
          <a:xfrm>
            <a:off x="346988"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6838349" y="1239604"/>
            <a:ext cx="2742752" cy="523220"/>
          </a:xfrm>
          <a:prstGeom prst="rect">
            <a:avLst/>
          </a:prstGeom>
          <a:noFill/>
        </p:spPr>
        <p:txBody>
          <a:bodyPr wrap="square" rtlCol="0">
            <a:spAutoFit/>
          </a:bodyPr>
          <a:lstStyle/>
          <a:p>
            <a:r>
              <a:rPr lang="id-ID" sz="1400" b="1" spc="50" dirty="0">
                <a:latin typeface="Roboto Cn" pitchFamily="2" charset="0"/>
                <a:ea typeface="Roboto Cn" pitchFamily="2" charset="0"/>
              </a:rPr>
              <a:t>IS GETTING STARTED.</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-MARK TWAIN</a:t>
            </a:r>
          </a:p>
        </p:txBody>
      </p:sp>
      <p:sp>
        <p:nvSpPr>
          <p:cNvPr id="22" name="TextBox 21"/>
          <p:cNvSpPr txBox="1"/>
          <p:nvPr/>
        </p:nvSpPr>
        <p:spPr>
          <a:xfrm>
            <a:off x="141622" y="4044464"/>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 name="Rectangle 1"/>
          <p:cNvSpPr/>
          <p:nvPr/>
        </p:nvSpPr>
        <p:spPr>
          <a:xfrm>
            <a:off x="4543431" y="5002822"/>
            <a:ext cx="3137941" cy="1074670"/>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4659646" y="5352157"/>
            <a:ext cx="2905513" cy="376000"/>
          </a:xfrm>
          <a:prstGeom prst="rect">
            <a:avLst/>
          </a:prstGeom>
          <a:noFill/>
        </p:spPr>
        <p:txBody>
          <a:bodyPr vert="horz"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LOREM IPSUM DOLOR</a:t>
            </a:r>
          </a:p>
        </p:txBody>
      </p:sp>
      <p:sp>
        <p:nvSpPr>
          <p:cNvPr id="11" name="TextBox 10"/>
          <p:cNvSpPr txBox="1"/>
          <p:nvPr/>
        </p:nvSpPr>
        <p:spPr>
          <a:xfrm>
            <a:off x="6838349" y="1762824"/>
            <a:ext cx="3102521" cy="138499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Tree>
    <p:extLst>
      <p:ext uri="{BB962C8B-B14F-4D97-AF65-F5344CB8AC3E}">
        <p14:creationId xmlns:p14="http://schemas.microsoft.com/office/powerpoint/2010/main" val="384176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3" name="Rectangle 2"/>
          <p:cNvSpPr/>
          <p:nvPr/>
        </p:nvSpPr>
        <p:spPr>
          <a:xfrm flipH="1">
            <a:off x="4766872" y="610849"/>
            <a:ext cx="6790544" cy="5636302"/>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5944369" y="3059282"/>
            <a:ext cx="1693995" cy="1107996"/>
          </a:xfrm>
          <a:prstGeom prst="rect">
            <a:avLst/>
          </a:prstGeom>
          <a:noFill/>
        </p:spPr>
        <p:txBody>
          <a:bodyPr wrap="square" rtlCol="0">
            <a:spAutoFit/>
          </a:bodyPr>
          <a:lstStyle/>
          <a:p>
            <a:pPr algn="ctr"/>
            <a:r>
              <a:rPr lang="id-ID" sz="6600" spc="100" dirty="0">
                <a:solidFill>
                  <a:schemeClr val="bg1">
                    <a:lumMod val="95000"/>
                  </a:schemeClr>
                </a:solidFill>
                <a:latin typeface="Roboto Cn" pitchFamily="2" charset="0"/>
                <a:ea typeface="Roboto Cn" pitchFamily="2" charset="0"/>
              </a:rPr>
              <a:t>27</a:t>
            </a:r>
            <a:r>
              <a:rPr lang="id-ID" sz="2000" spc="100" dirty="0">
                <a:solidFill>
                  <a:schemeClr val="bg1">
                    <a:lumMod val="75000"/>
                  </a:schemeClr>
                </a:solidFill>
                <a:latin typeface="Roboto Cn" pitchFamily="2" charset="0"/>
                <a:ea typeface="Roboto Cn" pitchFamily="2" charset="0"/>
              </a:rPr>
              <a:t>%</a:t>
            </a:r>
          </a:p>
        </p:txBody>
      </p:sp>
      <p:sp>
        <p:nvSpPr>
          <p:cNvPr id="12" name="TextBox 11"/>
          <p:cNvSpPr txBox="1"/>
          <p:nvPr/>
        </p:nvSpPr>
        <p:spPr>
          <a:xfrm>
            <a:off x="8805102" y="3059282"/>
            <a:ext cx="1745014" cy="1107996"/>
          </a:xfrm>
          <a:prstGeom prst="rect">
            <a:avLst/>
          </a:prstGeom>
          <a:noFill/>
        </p:spPr>
        <p:txBody>
          <a:bodyPr wrap="square" rtlCol="0">
            <a:spAutoFit/>
          </a:bodyPr>
          <a:lstStyle/>
          <a:p>
            <a:pPr algn="ctr"/>
            <a:r>
              <a:rPr lang="id-ID" sz="6600" spc="100" dirty="0">
                <a:solidFill>
                  <a:schemeClr val="bg1">
                    <a:lumMod val="95000"/>
                  </a:schemeClr>
                </a:solidFill>
                <a:latin typeface="Roboto Cn" pitchFamily="2" charset="0"/>
                <a:ea typeface="Roboto Cn" pitchFamily="2" charset="0"/>
              </a:rPr>
              <a:t>36</a:t>
            </a:r>
            <a:r>
              <a:rPr lang="id-ID" sz="2000" spc="100" dirty="0">
                <a:solidFill>
                  <a:schemeClr val="bg1">
                    <a:lumMod val="75000"/>
                  </a:schemeClr>
                </a:solidFill>
                <a:latin typeface="Roboto Cn" pitchFamily="2" charset="0"/>
                <a:ea typeface="Roboto Cn" pitchFamily="2" charset="0"/>
              </a:rPr>
              <a:t>%</a:t>
            </a:r>
          </a:p>
        </p:txBody>
      </p:sp>
      <p:sp>
        <p:nvSpPr>
          <p:cNvPr id="13" name="TextBox 12"/>
          <p:cNvSpPr txBox="1"/>
          <p:nvPr/>
        </p:nvSpPr>
        <p:spPr>
          <a:xfrm>
            <a:off x="5734825" y="1173346"/>
            <a:ext cx="4848230" cy="1323439"/>
          </a:xfrm>
          <a:prstGeom prst="rect">
            <a:avLst/>
          </a:prstGeom>
          <a:noFill/>
        </p:spPr>
        <p:txBody>
          <a:bodyPr wrap="square" rtlCol="0">
            <a:spAutoFit/>
          </a:bodyPr>
          <a:lstStyle/>
          <a:p>
            <a:r>
              <a:rPr lang="id-ID" sz="4000" spc="100" dirty="0">
                <a:solidFill>
                  <a:schemeClr val="bg1">
                    <a:lumMod val="95000"/>
                  </a:schemeClr>
                </a:solidFill>
                <a:latin typeface="Aileron Black" panose="00000A00000000000000" pitchFamily="50" charset="0"/>
              </a:rPr>
              <a:t>Write Something</a:t>
            </a:r>
          </a:p>
          <a:p>
            <a:r>
              <a:rPr lang="id-ID" sz="4000" spc="100" dirty="0">
                <a:solidFill>
                  <a:schemeClr val="bg1">
                    <a:lumMod val="95000"/>
                  </a:schemeClr>
                </a:solidFill>
                <a:latin typeface="Aileron Black" panose="00000A00000000000000" pitchFamily="50" charset="0"/>
              </a:rPr>
              <a:t>Great.</a:t>
            </a:r>
          </a:p>
        </p:txBody>
      </p:sp>
      <p:sp>
        <p:nvSpPr>
          <p:cNvPr id="14" name="Teardrop 13"/>
          <p:cNvSpPr/>
          <p:nvPr/>
        </p:nvSpPr>
        <p:spPr>
          <a:xfrm>
            <a:off x="5407430" y="1194173"/>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5571127" y="4269906"/>
            <a:ext cx="2440480" cy="1200329"/>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sp>
        <p:nvSpPr>
          <p:cNvPr id="11" name="TextBox 10"/>
          <p:cNvSpPr txBox="1"/>
          <p:nvPr/>
        </p:nvSpPr>
        <p:spPr>
          <a:xfrm>
            <a:off x="8457369" y="4269906"/>
            <a:ext cx="2440480" cy="1200329"/>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spTree>
    <p:extLst>
      <p:ext uri="{BB962C8B-B14F-4D97-AF65-F5344CB8AC3E}">
        <p14:creationId xmlns:p14="http://schemas.microsoft.com/office/powerpoint/2010/main" val="16042113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675" decel="100000" fill="hold"/>
                                        <p:tgtEl>
                                          <p:spTgt spid="9"/>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750"/>
                                        <p:tgtEl>
                                          <p:spTgt spid="10"/>
                                        </p:tgtEl>
                                      </p:cBhvr>
                                    </p:animEffect>
                                    <p:anim calcmode="lin" valueType="num">
                                      <p:cBhvr>
                                        <p:cTn id="14" dur="750" fill="hold"/>
                                        <p:tgtEl>
                                          <p:spTgt spid="10"/>
                                        </p:tgtEl>
                                        <p:attrNameLst>
                                          <p:attrName>ppt_x</p:attrName>
                                        </p:attrNameLst>
                                      </p:cBhvr>
                                      <p:tavLst>
                                        <p:tav tm="0">
                                          <p:val>
                                            <p:strVal val="#ppt_x"/>
                                          </p:val>
                                        </p:tav>
                                        <p:tav tm="100000">
                                          <p:val>
                                            <p:strVal val="#ppt_x"/>
                                          </p:val>
                                        </p:tav>
                                      </p:tavLst>
                                    </p:anim>
                                    <p:anim calcmode="lin" valueType="num">
                                      <p:cBhvr>
                                        <p:cTn id="15" dur="675" decel="100000" fill="hold"/>
                                        <p:tgtEl>
                                          <p:spTgt spid="10"/>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10"/>
                                        </p:tgtEl>
                                        <p:attrNameLst>
                                          <p:attrName>ppt_y</p:attrName>
                                        </p:attrNameLst>
                                      </p:cBhvr>
                                      <p:tavLst>
                                        <p:tav tm="0">
                                          <p:val>
                                            <p:strVal val="#ppt_y-.03"/>
                                          </p:val>
                                        </p:tav>
                                        <p:tav tm="100000">
                                          <p:val>
                                            <p:strVal val="#ppt_y"/>
                                          </p:val>
                                        </p:tav>
                                      </p:tavLst>
                                    </p:anim>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anim calcmode="lin" valueType="num">
                                      <p:cBhvr>
                                        <p:cTn id="21" dur="750" fill="hold"/>
                                        <p:tgtEl>
                                          <p:spTgt spid="12"/>
                                        </p:tgtEl>
                                        <p:attrNameLst>
                                          <p:attrName>ppt_x</p:attrName>
                                        </p:attrNameLst>
                                      </p:cBhvr>
                                      <p:tavLst>
                                        <p:tav tm="0">
                                          <p:val>
                                            <p:strVal val="#ppt_x"/>
                                          </p:val>
                                        </p:tav>
                                        <p:tav tm="100000">
                                          <p:val>
                                            <p:strVal val="#ppt_x"/>
                                          </p:val>
                                        </p:tav>
                                      </p:tavLst>
                                    </p:anim>
                                    <p:anim calcmode="lin" valueType="num">
                                      <p:cBhvr>
                                        <p:cTn id="22" dur="675" decel="100000" fill="hold"/>
                                        <p:tgtEl>
                                          <p:spTgt spid="12"/>
                                        </p:tgtEl>
                                        <p:attrNameLst>
                                          <p:attrName>ppt_y</p:attrName>
                                        </p:attrNameLst>
                                      </p:cBhvr>
                                      <p:tavLst>
                                        <p:tav tm="0">
                                          <p:val>
                                            <p:strVal val="#ppt_y+1"/>
                                          </p:val>
                                        </p:tav>
                                        <p:tav tm="100000">
                                          <p:val>
                                            <p:strVal val="#ppt_y-.03"/>
                                          </p:val>
                                        </p:tav>
                                      </p:tavLst>
                                    </p:anim>
                                    <p:anim calcmode="lin" valueType="num">
                                      <p:cBhvr>
                                        <p:cTn id="23" dur="75" accel="100000" fill="hold">
                                          <p:stCondLst>
                                            <p:cond delay="675"/>
                                          </p:stCondLst>
                                        </p:cTn>
                                        <p:tgtEl>
                                          <p:spTgt spid="12"/>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675" decel="100000" fill="hold"/>
                                        <p:tgtEl>
                                          <p:spTgt spid="11"/>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355964" y="4688656"/>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9" name="Rectangle 18"/>
          <p:cNvSpPr/>
          <p:nvPr/>
        </p:nvSpPr>
        <p:spPr>
          <a:xfrm>
            <a:off x="6092300" y="0"/>
            <a:ext cx="6099700" cy="6858000"/>
          </a:xfrm>
          <a:prstGeom prst="rect">
            <a:avLst/>
          </a:prstGeom>
          <a:solidFill>
            <a:srgbClr val="5E11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4659792" y="898635"/>
            <a:ext cx="3594537" cy="5060730"/>
          </a:xfrm>
          <a:prstGeom prst="rect">
            <a:avLst/>
          </a:prstGeom>
          <a:blipFill dpi="0" rotWithShape="1">
            <a:blip r:embed="rId2"/>
            <a:srcRect/>
            <a:stretch>
              <a:fillRect t="-3352" b="-33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8255648" y="898635"/>
            <a:ext cx="3594537" cy="506073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899236" y="952236"/>
            <a:ext cx="2871987" cy="1938992"/>
          </a:xfrm>
          <a:prstGeom prst="rect">
            <a:avLst/>
          </a:prstGeom>
          <a:noFill/>
        </p:spPr>
        <p:txBody>
          <a:bodyPr wrap="square" rtlCol="0">
            <a:spAutoFit/>
          </a:bodyPr>
          <a:lstStyle/>
          <a:p>
            <a:pPr algn="ctr"/>
            <a:r>
              <a:rPr lang="id-ID" sz="4000" spc="100" dirty="0">
                <a:latin typeface="Aileron Black" panose="00000A00000000000000" pitchFamily="50" charset="0"/>
              </a:rPr>
              <a:t>Change </a:t>
            </a:r>
          </a:p>
          <a:p>
            <a:pPr algn="ctr"/>
            <a:r>
              <a:rPr lang="id-ID" sz="4000" spc="100" dirty="0">
                <a:latin typeface="Aileron Black" panose="00000A00000000000000" pitchFamily="50" charset="0"/>
              </a:rPr>
              <a:t>Your Life </a:t>
            </a:r>
          </a:p>
          <a:p>
            <a:pPr algn="ctr"/>
            <a:r>
              <a:rPr lang="id-ID" sz="4000" spc="100" dirty="0">
                <a:solidFill>
                  <a:srgbClr val="5E11E9"/>
                </a:solidFill>
                <a:latin typeface="Aileron Black" panose="00000A00000000000000" pitchFamily="50" charset="0"/>
              </a:rPr>
              <a:t>Today</a:t>
            </a:r>
            <a:r>
              <a:rPr lang="id-ID" sz="4000" spc="100" dirty="0">
                <a:latin typeface="Aileron Black" panose="00000A00000000000000" pitchFamily="50" charset="0"/>
              </a:rPr>
              <a:t>.</a:t>
            </a:r>
            <a:endParaRPr lang="id-ID" sz="4000" spc="100" dirty="0">
              <a:solidFill>
                <a:srgbClr val="5E11E9"/>
              </a:solidFill>
              <a:latin typeface="Aileron Black" panose="00000A00000000000000" pitchFamily="50" charset="0"/>
            </a:endParaRPr>
          </a:p>
        </p:txBody>
      </p:sp>
      <p:sp>
        <p:nvSpPr>
          <p:cNvPr id="14" name="Teardrop 13"/>
          <p:cNvSpPr/>
          <p:nvPr/>
        </p:nvSpPr>
        <p:spPr>
          <a:xfrm>
            <a:off x="571842" y="95223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899236" y="3620533"/>
            <a:ext cx="2871988" cy="738664"/>
          </a:xfrm>
          <a:prstGeom prst="rect">
            <a:avLst/>
          </a:prstGeom>
          <a:noFill/>
        </p:spPr>
        <p:txBody>
          <a:bodyPr wrap="square" rtlCol="0">
            <a:spAutoFit/>
          </a:bodyPr>
          <a:lstStyle/>
          <a:p>
            <a:pPr algn="ctr"/>
            <a:r>
              <a:rPr lang="id-ID" sz="1400" b="1" spc="50" dirty="0">
                <a:latin typeface="Roboto Cn" pitchFamily="2" charset="0"/>
                <a:ea typeface="Roboto Cn" pitchFamily="2" charset="0"/>
              </a:rPr>
              <a:t>DON’ GAMBLE ON THE FUTURE, ACT NOW, WITHOUT DELAY.</a:t>
            </a:r>
            <a:endParaRPr lang="id-ID" sz="1400" b="1" spc="50" dirty="0">
              <a:solidFill>
                <a:srgbClr val="5E11E9"/>
              </a:solidFill>
              <a:latin typeface="Roboto Cn" pitchFamily="2" charset="0"/>
              <a:ea typeface="Roboto Cn" pitchFamily="2" charset="0"/>
            </a:endParaRPr>
          </a:p>
          <a:p>
            <a:pPr algn="ctr"/>
            <a:r>
              <a:rPr lang="id-ID" sz="1400" b="1" spc="50" dirty="0">
                <a:solidFill>
                  <a:srgbClr val="5E11E9"/>
                </a:solidFill>
                <a:latin typeface="Roboto Cn" pitchFamily="2" charset="0"/>
                <a:ea typeface="Roboto Cn" pitchFamily="2" charset="0"/>
              </a:rPr>
              <a:t>-SIMONE DE BEAUVOIR</a:t>
            </a:r>
          </a:p>
        </p:txBody>
      </p:sp>
      <p:sp>
        <p:nvSpPr>
          <p:cNvPr id="11" name="TextBox 10"/>
          <p:cNvSpPr txBox="1"/>
          <p:nvPr/>
        </p:nvSpPr>
        <p:spPr>
          <a:xfrm>
            <a:off x="1057777" y="4359197"/>
            <a:ext cx="2713446" cy="646331"/>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a:t>
            </a:r>
          </a:p>
        </p:txBody>
      </p:sp>
      <p:sp>
        <p:nvSpPr>
          <p:cNvPr id="12" name="TextBox 11"/>
          <p:cNvSpPr txBox="1"/>
          <p:nvPr/>
        </p:nvSpPr>
        <p:spPr>
          <a:xfrm rot="5400000">
            <a:off x="10422500" y="5184017"/>
            <a:ext cx="468333" cy="2417017"/>
          </a:xfrm>
          <a:prstGeom prst="rect">
            <a:avLst/>
          </a:prstGeom>
          <a:noFill/>
        </p:spPr>
        <p:txBody>
          <a:bodyPr vert="vert270" wrap="square" rtlCol="0">
            <a:spAutoFit/>
          </a:bodyPr>
          <a:lstStyle/>
          <a:p>
            <a:pPr algn="ctr">
              <a:lnSpc>
                <a:spcPct val="150000"/>
              </a:lnSpc>
            </a:pPr>
            <a:r>
              <a:rPr lang="id-ID" sz="1400" spc="100" dirty="0">
                <a:solidFill>
                  <a:schemeClr val="bg1">
                    <a:lumMod val="95000"/>
                    <a:alpha val="70000"/>
                  </a:schemeClr>
                </a:solidFill>
                <a:latin typeface="Aileron Black" panose="00000A00000000000000" pitchFamily="50" charset="0"/>
              </a:rPr>
              <a:t>www.rapidesign.cn</a:t>
            </a:r>
          </a:p>
        </p:txBody>
      </p:sp>
      <p:cxnSp>
        <p:nvCxnSpPr>
          <p:cNvPr id="16" name="Straight Connector 15"/>
          <p:cNvCxnSpPr/>
          <p:nvPr/>
        </p:nvCxnSpPr>
        <p:spPr>
          <a:xfrm>
            <a:off x="1408135" y="5693583"/>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09024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83408" y="0"/>
            <a:ext cx="2308592" cy="685800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5407696" y="-4925"/>
            <a:ext cx="4475712" cy="3433925"/>
          </a:xfrm>
          <a:prstGeom prst="rect">
            <a:avLst/>
          </a:prstGeom>
          <a:blipFill dpi="0" rotWithShape="1">
            <a:blip r:embed="rId2"/>
            <a:srcRect/>
            <a:stretch>
              <a:fillRect l="-18369" r="-183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p:cNvSpPr/>
          <p:nvPr/>
        </p:nvSpPr>
        <p:spPr>
          <a:xfrm>
            <a:off x="5407696" y="3429000"/>
            <a:ext cx="4475712" cy="3429000"/>
          </a:xfrm>
          <a:prstGeom prst="rect">
            <a:avLst/>
          </a:prstGeom>
          <a:blipFill dpi="0" rotWithShape="1">
            <a:blip r:embed="rId3"/>
            <a:srcRect/>
            <a:stretch>
              <a:fillRect l="-6304" r="-63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674382" y="562496"/>
            <a:ext cx="3965906" cy="1938992"/>
          </a:xfrm>
          <a:prstGeom prst="rect">
            <a:avLst/>
          </a:prstGeom>
          <a:noFill/>
        </p:spPr>
        <p:txBody>
          <a:bodyPr wrap="square" rtlCol="0">
            <a:spAutoFit/>
          </a:bodyPr>
          <a:lstStyle/>
          <a:p>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Secret</a:t>
            </a:r>
            <a:r>
              <a:rPr lang="id-ID" sz="4000" spc="100" dirty="0">
                <a:latin typeface="Aileron Black" panose="00000A00000000000000" pitchFamily="50" charset="0"/>
              </a:rPr>
              <a:t> </a:t>
            </a:r>
          </a:p>
          <a:p>
            <a:r>
              <a:rPr lang="id-ID" sz="4000" spc="100" dirty="0">
                <a:latin typeface="Aileron Black" panose="00000A00000000000000" pitchFamily="50" charset="0"/>
              </a:rPr>
              <a:t>Of Getting </a:t>
            </a:r>
          </a:p>
          <a:p>
            <a:r>
              <a:rPr lang="id-ID" sz="4000" spc="100" dirty="0">
                <a:latin typeface="Aileron Black" panose="00000A00000000000000" pitchFamily="50" charset="0"/>
              </a:rPr>
              <a:t>Ahead</a:t>
            </a:r>
            <a:endParaRPr lang="id-ID" sz="4000" spc="100" dirty="0">
              <a:solidFill>
                <a:srgbClr val="5E11E9"/>
              </a:solidFill>
              <a:latin typeface="Aileron Black" panose="00000A00000000000000" pitchFamily="50" charset="0"/>
            </a:endParaRPr>
          </a:p>
        </p:txBody>
      </p:sp>
      <p:sp>
        <p:nvSpPr>
          <p:cNvPr id="20" name="Teardrop 19"/>
          <p:cNvSpPr/>
          <p:nvPr/>
        </p:nvSpPr>
        <p:spPr>
          <a:xfrm>
            <a:off x="346988"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p:cNvSpPr txBox="1"/>
          <p:nvPr/>
        </p:nvSpPr>
        <p:spPr>
          <a:xfrm>
            <a:off x="11350852" y="407432"/>
            <a:ext cx="468333" cy="241701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2" name="TextBox 11"/>
          <p:cNvSpPr txBox="1"/>
          <p:nvPr/>
        </p:nvSpPr>
        <p:spPr>
          <a:xfrm>
            <a:off x="1090136" y="3143773"/>
            <a:ext cx="3987770"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3" name="TextBox 12"/>
          <p:cNvSpPr txBox="1"/>
          <p:nvPr/>
        </p:nvSpPr>
        <p:spPr>
          <a:xfrm>
            <a:off x="1090136" y="3451549"/>
            <a:ext cx="3987770"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cxnSp>
        <p:nvCxnSpPr>
          <p:cNvPr id="14" name="Straight Connector 13"/>
          <p:cNvCxnSpPr/>
          <p:nvPr/>
        </p:nvCxnSpPr>
        <p:spPr>
          <a:xfrm>
            <a:off x="3039924" y="5096049"/>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73323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428206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383089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3379721"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4047440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animBg="1"/>
      <p:bldP spid="15" grpId="0" animBg="1"/>
      <p:bldP spid="16" grpId="0" animBg="1"/>
      <p:bldP spid="17" grpId="0" animBg="1"/>
      <p:bldP spid="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grayscl/>
          </a:blip>
          <a:srcRect/>
          <a:stretch>
            <a:fillRect t="-69000" b="-69000"/>
          </a:stretch>
        </a:blipFill>
        <a:effectLst/>
      </p:bgPr>
    </p:bg>
    <p:spTree>
      <p:nvGrpSpPr>
        <p:cNvPr id="1" name=""/>
        <p:cNvGrpSpPr/>
        <p:nvPr/>
      </p:nvGrpSpPr>
      <p:grpSpPr>
        <a:xfrm>
          <a:off x="0" y="0"/>
          <a:ext cx="0" cy="0"/>
          <a:chOff x="0" y="0"/>
          <a:chExt cx="0" cy="0"/>
        </a:xfrm>
      </p:grpSpPr>
      <p:sp>
        <p:nvSpPr>
          <p:cNvPr id="10" name="Freeform 9"/>
          <p:cNvSpPr/>
          <p:nvPr/>
        </p:nvSpPr>
        <p:spPr>
          <a:xfrm flipH="1">
            <a:off x="-9037" y="-3234"/>
            <a:ext cx="12192000" cy="6857999"/>
          </a:xfrm>
          <a:custGeom>
            <a:avLst/>
            <a:gdLst>
              <a:gd name="connsiteX0" fmla="*/ 0 w 12192000"/>
              <a:gd name="connsiteY0" fmla="*/ 5034959 h 6857999"/>
              <a:gd name="connsiteX1" fmla="*/ 455760 w 12192000"/>
              <a:gd name="connsiteY1" fmla="*/ 6857999 h 6857999"/>
              <a:gd name="connsiteX2" fmla="*/ 0 w 12192000"/>
              <a:gd name="connsiteY2" fmla="*/ 6857999 h 6857999"/>
              <a:gd name="connsiteX3" fmla="*/ 6298442 w 12192000"/>
              <a:gd name="connsiteY3" fmla="*/ 0 h 6857999"/>
              <a:gd name="connsiteX4" fmla="*/ 12192000 w 12192000"/>
              <a:gd name="connsiteY4" fmla="*/ 0 h 6857999"/>
              <a:gd name="connsiteX5" fmla="*/ 12192000 w 12192000"/>
              <a:gd name="connsiteY5" fmla="*/ 6857999 h 6857999"/>
              <a:gd name="connsiteX6" fmla="*/ 4583943 w 12192000"/>
              <a:gd name="connsiteY6" fmla="*/ 6857999 h 6857999"/>
              <a:gd name="connsiteX7" fmla="*/ 5058801 w 12192000"/>
              <a:gd name="connsiteY7" fmla="*/ 4958564 h 6857999"/>
              <a:gd name="connsiteX8" fmla="*/ 5162903 w 12192000"/>
              <a:gd name="connsiteY8" fmla="*/ 4972314 h 6857999"/>
              <a:gd name="connsiteX9" fmla="*/ 5352254 w 12192000"/>
              <a:gd name="connsiteY9" fmla="*/ 4980589 h 6857999"/>
              <a:gd name="connsiteX10" fmla="*/ 7204210 w 12192000"/>
              <a:gd name="connsiteY10" fmla="*/ 3377797 h 6857999"/>
              <a:gd name="connsiteX11" fmla="*/ 5902969 w 12192000"/>
              <a:gd name="connsiteY11" fmla="*/ 1847064 h 6857999"/>
              <a:gd name="connsiteX12" fmla="*/ 5840170 w 12192000"/>
              <a:gd name="connsiteY12" fmla="*/ 183308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857999">
                <a:moveTo>
                  <a:pt x="0" y="5034959"/>
                </a:moveTo>
                <a:lnTo>
                  <a:pt x="455760" y="6857999"/>
                </a:lnTo>
                <a:lnTo>
                  <a:pt x="0" y="6857999"/>
                </a:lnTo>
                <a:close/>
                <a:moveTo>
                  <a:pt x="6298442" y="0"/>
                </a:moveTo>
                <a:lnTo>
                  <a:pt x="12192000" y="0"/>
                </a:lnTo>
                <a:lnTo>
                  <a:pt x="12192000" y="6857999"/>
                </a:lnTo>
                <a:lnTo>
                  <a:pt x="4583943" y="6857999"/>
                </a:lnTo>
                <a:lnTo>
                  <a:pt x="5058801" y="4958564"/>
                </a:lnTo>
                <a:lnTo>
                  <a:pt x="5162903" y="4972314"/>
                </a:lnTo>
                <a:cubicBezTo>
                  <a:pt x="5225160" y="4977786"/>
                  <a:pt x="5288329" y="4980589"/>
                  <a:pt x="5352254" y="4980589"/>
                </a:cubicBezTo>
                <a:cubicBezTo>
                  <a:pt x="6375061" y="4980589"/>
                  <a:pt x="7204210" y="4262995"/>
                  <a:pt x="7204210" y="3377797"/>
                </a:cubicBezTo>
                <a:cubicBezTo>
                  <a:pt x="7204210" y="2658574"/>
                  <a:pt x="6656842" y="2049995"/>
                  <a:pt x="5902969" y="1847064"/>
                </a:cubicBezTo>
                <a:lnTo>
                  <a:pt x="5840170" y="1833089"/>
                </a:lnTo>
                <a:close/>
              </a:path>
            </a:pathLst>
          </a:cu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13" name="TextBox 12"/>
          <p:cNvSpPr txBox="1"/>
          <p:nvPr/>
        </p:nvSpPr>
        <p:spPr>
          <a:xfrm>
            <a:off x="11263578" y="4056020"/>
            <a:ext cx="468333" cy="2259037"/>
          </a:xfrm>
          <a:prstGeom prst="rect">
            <a:avLst/>
          </a:prstGeom>
          <a:noFill/>
        </p:spPr>
        <p:txBody>
          <a:bodyPr vert="vert270" wrap="square" rtlCol="0" anchor="ctr">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6" name="TextBox 15"/>
          <p:cNvSpPr txBox="1"/>
          <p:nvPr/>
        </p:nvSpPr>
        <p:spPr>
          <a:xfrm>
            <a:off x="906207" y="2136338"/>
            <a:ext cx="3036205" cy="2585323"/>
          </a:xfrm>
          <a:prstGeom prst="rect">
            <a:avLst/>
          </a:prstGeom>
          <a:noFill/>
        </p:spPr>
        <p:txBody>
          <a:bodyPr wrap="square" rtlCol="0">
            <a:spAutoFit/>
          </a:bodyPr>
          <a:lstStyle/>
          <a:p>
            <a:r>
              <a:rPr lang="id-ID" sz="5400" i="1" spc="100" dirty="0">
                <a:solidFill>
                  <a:schemeClr val="bg1">
                    <a:lumMod val="95000"/>
                  </a:schemeClr>
                </a:solidFill>
                <a:latin typeface="Roboto Cn" pitchFamily="2" charset="0"/>
                <a:ea typeface="Roboto Cn" pitchFamily="2" charset="0"/>
              </a:rPr>
              <a:t>“ It’s </a:t>
            </a:r>
          </a:p>
          <a:p>
            <a:r>
              <a:rPr lang="id-ID" sz="5400" i="1" spc="100" dirty="0">
                <a:solidFill>
                  <a:schemeClr val="bg1">
                    <a:lumMod val="95000"/>
                  </a:schemeClr>
                </a:solidFill>
                <a:latin typeface="Roboto Cn" pitchFamily="2" charset="0"/>
                <a:ea typeface="Roboto Cn" pitchFamily="2" charset="0"/>
              </a:rPr>
              <a:t>Coffee Time.... “</a:t>
            </a:r>
          </a:p>
        </p:txBody>
      </p:sp>
    </p:spTree>
    <p:extLst>
      <p:ext uri="{BB962C8B-B14F-4D97-AF65-F5344CB8AC3E}">
        <p14:creationId xmlns:p14="http://schemas.microsoft.com/office/powerpoint/2010/main" val="339900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wipe(left)">
                                      <p:cBhvr>
                                        <p:cTn id="11" dur="1000"/>
                                        <p:tgtEl>
                                          <p:spTgt spid="16">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animEffect transition="in" filter="wipe(left)">
                                      <p:cBhvr>
                                        <p:cTn id="15" dur="10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p:cNvSpPr/>
          <p:nvPr/>
        </p:nvSpPr>
        <p:spPr>
          <a:xfrm>
            <a:off x="10064437" y="342393"/>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 name="Pentagon 3"/>
          <p:cNvSpPr/>
          <p:nvPr/>
        </p:nvSpPr>
        <p:spPr>
          <a:xfrm>
            <a:off x="0" y="0"/>
            <a:ext cx="7679962" cy="6858000"/>
          </a:xfrm>
          <a:prstGeom prst="homePlate">
            <a:avLst>
              <a:gd name="adj" fmla="val 15232"/>
            </a:avLst>
          </a:prstGeom>
          <a:blipFill dpi="0" rotWithShape="1">
            <a:blip r:embed="rId2"/>
            <a:srcRect/>
            <a:stretch>
              <a:fillRect l="-66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Pentagon 2"/>
          <p:cNvSpPr/>
          <p:nvPr/>
        </p:nvSpPr>
        <p:spPr>
          <a:xfrm>
            <a:off x="0" y="0"/>
            <a:ext cx="5161614" cy="6858000"/>
          </a:xfrm>
          <a:prstGeom prst="homePlate">
            <a:avLst>
              <a:gd name="adj" fmla="val 15232"/>
            </a:avLst>
          </a:prstGeom>
          <a:solidFill>
            <a:srgbClr val="5E11E9">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8271653" y="567243"/>
            <a:ext cx="3615549" cy="4247317"/>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Future</a:t>
            </a:r>
            <a:r>
              <a:rPr lang="id-ID" sz="5400" spc="100" dirty="0">
                <a:latin typeface="Aileron Black" panose="00000A00000000000000" pitchFamily="50" charset="0"/>
              </a:rPr>
              <a:t> Belongs To </a:t>
            </a:r>
          </a:p>
          <a:p>
            <a:r>
              <a:rPr lang="id-ID" sz="5400" spc="100" dirty="0">
                <a:latin typeface="Aileron Black" panose="00000A00000000000000" pitchFamily="50" charset="0"/>
              </a:rPr>
              <a:t>Those</a:t>
            </a:r>
            <a:endParaRPr lang="id-ID" sz="5400" spc="100" dirty="0">
              <a:solidFill>
                <a:srgbClr val="5E11E9"/>
              </a:solidFill>
              <a:latin typeface="Aileron Black" panose="00000A00000000000000" pitchFamily="50" charset="0"/>
            </a:endParaRPr>
          </a:p>
        </p:txBody>
      </p:sp>
      <p:sp>
        <p:nvSpPr>
          <p:cNvPr id="12" name="Teardrop 11"/>
          <p:cNvSpPr/>
          <p:nvPr/>
        </p:nvSpPr>
        <p:spPr>
          <a:xfrm>
            <a:off x="7944260" y="56724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675703" y="5937772"/>
            <a:ext cx="2689766" cy="376000"/>
          </a:xfrm>
          <a:prstGeom prst="rect">
            <a:avLst/>
          </a:prstGeom>
          <a:noFill/>
        </p:spPr>
        <p:txBody>
          <a:bodyPr vert="horz" wrap="square" rtlCol="0" anchor="ctr">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0" name="TextBox 9"/>
          <p:cNvSpPr txBox="1"/>
          <p:nvPr/>
        </p:nvSpPr>
        <p:spPr>
          <a:xfrm>
            <a:off x="8271654" y="5158694"/>
            <a:ext cx="3615548" cy="738664"/>
          </a:xfrm>
          <a:prstGeom prst="rect">
            <a:avLst/>
          </a:prstGeom>
          <a:noFill/>
        </p:spPr>
        <p:txBody>
          <a:bodyPr wrap="square" rtlCol="0">
            <a:spAutoFit/>
          </a:bodyPr>
          <a:lstStyle/>
          <a:p>
            <a:r>
              <a:rPr lang="id-ID" sz="1400" b="1" spc="50" dirty="0">
                <a:latin typeface="Roboto Cn" pitchFamily="2" charset="0"/>
                <a:ea typeface="Roboto Cn" pitchFamily="2" charset="0"/>
              </a:rPr>
              <a:t>WHO BELIEVE IN THE BEAUTY OF THEIR DREAMS.</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-ELEANOR ROOSEVELT</a:t>
            </a:r>
          </a:p>
        </p:txBody>
      </p:sp>
      <p:sp>
        <p:nvSpPr>
          <p:cNvPr id="14" name="TextBox 13"/>
          <p:cNvSpPr txBox="1"/>
          <p:nvPr/>
        </p:nvSpPr>
        <p:spPr>
          <a:xfrm>
            <a:off x="342110" y="1443682"/>
            <a:ext cx="3153043" cy="1200329"/>
          </a:xfrm>
          <a:prstGeom prst="rect">
            <a:avLst/>
          </a:prstGeom>
          <a:noFill/>
        </p:spPr>
        <p:txBody>
          <a:bodyPr wrap="square" rtlCol="0">
            <a:spAutoFit/>
          </a:bodyPr>
          <a:lstStyle/>
          <a:p>
            <a:r>
              <a:rPr lang="id-ID" sz="1200"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sp>
        <p:nvSpPr>
          <p:cNvPr id="17" name="TextBox 16"/>
          <p:cNvSpPr txBox="1"/>
          <p:nvPr/>
        </p:nvSpPr>
        <p:spPr>
          <a:xfrm>
            <a:off x="342110" y="1134487"/>
            <a:ext cx="3153043" cy="307777"/>
          </a:xfrm>
          <a:prstGeom prst="rect">
            <a:avLst/>
          </a:prstGeom>
          <a:noFill/>
        </p:spPr>
        <p:txBody>
          <a:bodyPr wrap="square" rtlCol="0">
            <a:spAutoFit/>
          </a:bodyPr>
          <a:lstStyle/>
          <a:p>
            <a:r>
              <a:rPr lang="id-ID" sz="1400" b="1" spc="50" dirty="0">
                <a:solidFill>
                  <a:schemeClr val="bg1">
                    <a:lumMod val="95000"/>
                  </a:schemeClr>
                </a:solidFill>
                <a:latin typeface="Roboto Cn" pitchFamily="2" charset="0"/>
                <a:ea typeface="Roboto Cn" pitchFamily="2" charset="0"/>
              </a:rPr>
              <a:t>LOREM IPSUM DOLOR SIT AMET.</a:t>
            </a:r>
          </a:p>
        </p:txBody>
      </p:sp>
      <p:cxnSp>
        <p:nvCxnSpPr>
          <p:cNvPr id="18" name="Straight Connector 17"/>
          <p:cNvCxnSpPr/>
          <p:nvPr/>
        </p:nvCxnSpPr>
        <p:spPr>
          <a:xfrm>
            <a:off x="506589" y="567243"/>
            <a:ext cx="188265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06589" y="3251225"/>
            <a:ext cx="1074855" cy="2079333"/>
          </a:xfrm>
          <a:prstGeom prst="rect">
            <a:avLst/>
          </a:prstGeom>
          <a:noFill/>
          <a:ln w="127000">
            <a:solidFill>
              <a:schemeClr val="bg1">
                <a:lumMod val="95000"/>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35221191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16"/>
          <p:cNvSpPr/>
          <p:nvPr/>
        </p:nvSpPr>
        <p:spPr>
          <a:xfrm>
            <a:off x="3957403" y="1274164"/>
            <a:ext cx="8234598" cy="5583835"/>
          </a:xfrm>
          <a:custGeom>
            <a:avLst/>
            <a:gdLst>
              <a:gd name="connsiteX0" fmla="*/ 3949908 w 8241312"/>
              <a:gd name="connsiteY0" fmla="*/ 0 h 6858000"/>
              <a:gd name="connsiteX1" fmla="*/ 8241312 w 8241312"/>
              <a:gd name="connsiteY1" fmla="*/ 0 h 6858000"/>
              <a:gd name="connsiteX2" fmla="*/ 8241312 w 8241312"/>
              <a:gd name="connsiteY2" fmla="*/ 6858000 h 6858000"/>
              <a:gd name="connsiteX3" fmla="*/ 3949908 w 8241312"/>
              <a:gd name="connsiteY3" fmla="*/ 6858000 h 6858000"/>
              <a:gd name="connsiteX4" fmla="*/ 15345 w 8241312"/>
              <a:gd name="connsiteY4" fmla="*/ 6858000 h 6858000"/>
              <a:gd name="connsiteX5" fmla="*/ 0 w 8241312"/>
              <a:gd name="connsiteY5" fmla="*/ 5059147 h 6858000"/>
              <a:gd name="connsiteX6" fmla="*/ 3949908 w 8241312"/>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1312" h="6858000">
                <a:moveTo>
                  <a:pt x="3949908" y="0"/>
                </a:moveTo>
                <a:lnTo>
                  <a:pt x="8241312" y="0"/>
                </a:lnTo>
                <a:lnTo>
                  <a:pt x="8241312" y="6858000"/>
                </a:lnTo>
                <a:lnTo>
                  <a:pt x="3949908" y="6858000"/>
                </a:lnTo>
                <a:lnTo>
                  <a:pt x="15345" y="6858000"/>
                </a:lnTo>
                <a:cubicBezTo>
                  <a:pt x="10230" y="6258611"/>
                  <a:pt x="5115" y="5658536"/>
                  <a:pt x="0" y="5059147"/>
                </a:cubicBezTo>
                <a:lnTo>
                  <a:pt x="3949908" y="0"/>
                </a:lnTo>
                <a:close/>
              </a:path>
            </a:pathLst>
          </a:custGeom>
          <a:blipFill>
            <a:blip r:embed="rId2"/>
            <a:stretch>
              <a:fillRect t="-15617" b="-1561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p:cNvSpPr txBox="1"/>
          <p:nvPr/>
        </p:nvSpPr>
        <p:spPr>
          <a:xfrm>
            <a:off x="347072" y="570349"/>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612223" y="4796489"/>
            <a:ext cx="2613543" cy="523220"/>
          </a:xfrm>
          <a:prstGeom prst="rect">
            <a:avLst/>
          </a:prstGeom>
          <a:noFill/>
        </p:spPr>
        <p:txBody>
          <a:bodyPr wrap="square" rtlCol="0">
            <a:spAutoFit/>
          </a:bodyPr>
          <a:lstStyle/>
          <a:p>
            <a:pPr algn="ct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11" name="TextBox 10"/>
          <p:cNvSpPr txBox="1"/>
          <p:nvPr/>
        </p:nvSpPr>
        <p:spPr>
          <a:xfrm>
            <a:off x="609900" y="5319709"/>
            <a:ext cx="2615866"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5" name="TextBox 24"/>
          <p:cNvSpPr txBox="1"/>
          <p:nvPr/>
        </p:nvSpPr>
        <p:spPr>
          <a:xfrm>
            <a:off x="2637363" y="1490008"/>
            <a:ext cx="3045392" cy="1938992"/>
          </a:xfrm>
          <a:prstGeom prst="rect">
            <a:avLst/>
          </a:prstGeom>
          <a:noFill/>
        </p:spPr>
        <p:txBody>
          <a:bodyPr wrap="square" rtlCol="0">
            <a:spAutoFit/>
          </a:bodyPr>
          <a:lstStyle/>
          <a:p>
            <a:r>
              <a:rPr lang="id-ID" sz="4000" spc="100" dirty="0">
                <a:latin typeface="Aileron Black" panose="00000A00000000000000" pitchFamily="50" charset="0"/>
              </a:rPr>
              <a:t>Be Kind </a:t>
            </a:r>
          </a:p>
          <a:p>
            <a:r>
              <a:rPr lang="id-ID" sz="4000" spc="100" dirty="0">
                <a:latin typeface="Aileron Black" panose="00000A00000000000000" pitchFamily="50" charset="0"/>
              </a:rPr>
              <a:t>Whenever</a:t>
            </a:r>
          </a:p>
          <a:p>
            <a:r>
              <a:rPr lang="id-ID" sz="4000" spc="100" dirty="0">
                <a:solidFill>
                  <a:srgbClr val="5E11E9"/>
                </a:solidFill>
                <a:latin typeface="Aileron Black" panose="00000A00000000000000" pitchFamily="50" charset="0"/>
              </a:rPr>
              <a:t>Possible</a:t>
            </a:r>
            <a:r>
              <a:rPr lang="id-ID" sz="4000" spc="100" dirty="0">
                <a:latin typeface="Aileron Black" panose="00000A00000000000000" pitchFamily="50" charset="0"/>
              </a:rPr>
              <a:t>.</a:t>
            </a:r>
            <a:endParaRPr lang="id-ID" sz="4000" spc="100" dirty="0">
              <a:solidFill>
                <a:srgbClr val="5E11E9"/>
              </a:solidFill>
              <a:latin typeface="Aileron Black" panose="00000A00000000000000" pitchFamily="50" charset="0"/>
            </a:endParaRPr>
          </a:p>
        </p:txBody>
      </p:sp>
      <p:sp>
        <p:nvSpPr>
          <p:cNvPr id="26" name="Teardrop 25"/>
          <p:cNvSpPr/>
          <p:nvPr/>
        </p:nvSpPr>
        <p:spPr>
          <a:xfrm>
            <a:off x="2309967" y="1490008"/>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id-ID"/>
          </a:p>
        </p:txBody>
      </p:sp>
      <p:sp>
        <p:nvSpPr>
          <p:cNvPr id="2" name="Rectangle 1"/>
          <p:cNvSpPr/>
          <p:nvPr/>
        </p:nvSpPr>
        <p:spPr>
          <a:xfrm>
            <a:off x="1768839" y="734518"/>
            <a:ext cx="8679305" cy="3331564"/>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0516470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675" decel="100000" fill="hold"/>
                                        <p:tgtEl>
                                          <p:spTgt spid="2"/>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900" decel="100000" fill="hold"/>
                                        <p:tgtEl>
                                          <p:spTgt spid="2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900" decel="100000" fill="hold"/>
                                        <p:tgtEl>
                                          <p:spTgt spid="2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46841" y="1096995"/>
            <a:ext cx="4485583" cy="3884908"/>
          </a:xfrm>
          <a:prstGeom prst="rect">
            <a:avLst/>
          </a:prstGeom>
          <a:blipFill dpi="0" rotWithShape="1">
            <a:blip r:embed="rId2"/>
            <a:srcRect/>
            <a:stretch>
              <a:fillRect l="-10193" r="-101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5009809" y="1096995"/>
            <a:ext cx="2548328" cy="3884908"/>
          </a:xfrm>
          <a:prstGeom prst="rect">
            <a:avLst/>
          </a:prstGeom>
          <a:blipFill dpi="0" rotWithShape="1">
            <a:blip r:embed="rId3"/>
            <a:srcRect/>
            <a:stretch>
              <a:fillRect l="-1563" r="-15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8271654" y="567243"/>
            <a:ext cx="2845934" cy="3170099"/>
          </a:xfrm>
          <a:prstGeom prst="rect">
            <a:avLst/>
          </a:prstGeom>
          <a:noFill/>
        </p:spPr>
        <p:txBody>
          <a:bodyPr wrap="square" rtlCol="0">
            <a:spAutoFit/>
          </a:bodyPr>
          <a:lstStyle/>
          <a:p>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Future</a:t>
            </a:r>
            <a:r>
              <a:rPr lang="id-ID" sz="4000" spc="100" dirty="0">
                <a:latin typeface="Aileron Black" panose="00000A00000000000000" pitchFamily="50" charset="0"/>
              </a:rPr>
              <a:t> Belongs To </a:t>
            </a:r>
          </a:p>
          <a:p>
            <a:r>
              <a:rPr lang="id-ID" sz="4000" spc="100" dirty="0">
                <a:latin typeface="Aileron Black" panose="00000A00000000000000" pitchFamily="50" charset="0"/>
              </a:rPr>
              <a:t>Those</a:t>
            </a:r>
            <a:endParaRPr lang="id-ID" sz="4000" spc="100" dirty="0">
              <a:solidFill>
                <a:srgbClr val="5E11E9"/>
              </a:solidFill>
              <a:latin typeface="Aileron Black" panose="00000A00000000000000" pitchFamily="50" charset="0"/>
            </a:endParaRPr>
          </a:p>
        </p:txBody>
      </p:sp>
      <p:sp>
        <p:nvSpPr>
          <p:cNvPr id="18" name="Teardrop 17"/>
          <p:cNvSpPr/>
          <p:nvPr/>
        </p:nvSpPr>
        <p:spPr>
          <a:xfrm>
            <a:off x="7944260" y="56724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346841" y="312958"/>
            <a:ext cx="1800000" cy="1800000"/>
          </a:xfrm>
          <a:prstGeom prst="rect">
            <a:avLst/>
          </a:prstGeom>
          <a:noFill/>
          <a:ln w="127000">
            <a:solidFill>
              <a:srgbClr val="5E11E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2503777" y="382462"/>
            <a:ext cx="2299142" cy="376000"/>
          </a:xfrm>
          <a:prstGeom prst="rect">
            <a:avLst/>
          </a:prstGeom>
          <a:noFill/>
        </p:spPr>
        <p:txBody>
          <a:bodyPr vert="horz"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8285673" y="4243239"/>
            <a:ext cx="3615548" cy="738664"/>
          </a:xfrm>
          <a:prstGeom prst="rect">
            <a:avLst/>
          </a:prstGeom>
          <a:noFill/>
        </p:spPr>
        <p:txBody>
          <a:bodyPr wrap="square" rtlCol="0">
            <a:spAutoFit/>
          </a:bodyPr>
          <a:lstStyle/>
          <a:p>
            <a:r>
              <a:rPr lang="id-ID" sz="1400" b="1" spc="50" dirty="0">
                <a:latin typeface="Roboto Cn" pitchFamily="2" charset="0"/>
                <a:ea typeface="Roboto Cn" pitchFamily="2" charset="0"/>
              </a:rPr>
              <a:t>WHO BELIEVE IN THE BEAUTY OF THEIR DREAMS.</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-ELEANOR ROOSEVELT</a:t>
            </a:r>
          </a:p>
        </p:txBody>
      </p:sp>
      <p:sp>
        <p:nvSpPr>
          <p:cNvPr id="11" name="TextBox 10"/>
          <p:cNvSpPr txBox="1"/>
          <p:nvPr/>
        </p:nvSpPr>
        <p:spPr>
          <a:xfrm>
            <a:off x="346841" y="5528026"/>
            <a:ext cx="5749159"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a:t>
            </a:r>
          </a:p>
        </p:txBody>
      </p:sp>
      <p:cxnSp>
        <p:nvCxnSpPr>
          <p:cNvPr id="13" name="Straight Connector 12"/>
          <p:cNvCxnSpPr/>
          <p:nvPr/>
        </p:nvCxnSpPr>
        <p:spPr>
          <a:xfrm>
            <a:off x="8332588" y="5446600"/>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1188309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6" grpId="0" animBg="1"/>
      <p:bldP spid="17"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rapezoid 14"/>
          <p:cNvSpPr/>
          <p:nvPr/>
        </p:nvSpPr>
        <p:spPr>
          <a:xfrm rot="16200000">
            <a:off x="2879771" y="2930632"/>
            <a:ext cx="5580995" cy="2273740"/>
          </a:xfrm>
          <a:prstGeom prst="trapezoid">
            <a:avLst/>
          </a:prstGeom>
          <a:blipFill dpi="0" rotWithShape="0">
            <a:blip r:embed="rId2"/>
            <a:srcRect/>
            <a:stretch>
              <a:fillRect l="-44997" r="-449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rapezoid 13"/>
          <p:cNvSpPr/>
          <p:nvPr/>
        </p:nvSpPr>
        <p:spPr>
          <a:xfrm rot="16200000">
            <a:off x="606031" y="2930633"/>
            <a:ext cx="5580993" cy="2273739"/>
          </a:xfrm>
          <a:prstGeom prst="trapezoid">
            <a:avLst/>
          </a:prstGeom>
          <a:blipFill dpi="0" rotWithShape="0">
            <a:blip r:embed="rId3"/>
            <a:srcRect/>
            <a:stretch>
              <a:fillRect l="-33123" r="-331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rapezoid 2"/>
          <p:cNvSpPr/>
          <p:nvPr/>
        </p:nvSpPr>
        <p:spPr>
          <a:xfrm rot="16200000">
            <a:off x="-1668330" y="2932340"/>
            <a:ext cx="5580993" cy="2274982"/>
          </a:xfrm>
          <a:prstGeom prst="trapezoid">
            <a:avLst/>
          </a:prstGeom>
          <a:blipFill dpi="0" rotWithShape="0">
            <a:blip r:embed="rId4"/>
            <a:srcRect/>
            <a:stretch>
              <a:fillRect l="-60770" r="-607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TextBox 35"/>
          <p:cNvSpPr txBox="1"/>
          <p:nvPr/>
        </p:nvSpPr>
        <p:spPr>
          <a:xfrm>
            <a:off x="360206" y="382462"/>
            <a:ext cx="2508980" cy="376000"/>
          </a:xfrm>
          <a:prstGeom prst="rect">
            <a:avLst/>
          </a:prstGeom>
          <a:noFill/>
        </p:spPr>
        <p:txBody>
          <a:bodyPr vert="horz"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39" name="TextBox 38"/>
          <p:cNvSpPr txBox="1"/>
          <p:nvPr/>
        </p:nvSpPr>
        <p:spPr>
          <a:xfrm>
            <a:off x="7544769" y="1782307"/>
            <a:ext cx="4144407" cy="1938992"/>
          </a:xfrm>
          <a:prstGeom prst="rect">
            <a:avLst/>
          </a:prstGeom>
          <a:noFill/>
        </p:spPr>
        <p:txBody>
          <a:bodyPr wrap="square" rtlCol="0">
            <a:spAutoFit/>
          </a:bodyPr>
          <a:lstStyle/>
          <a:p>
            <a:r>
              <a:rPr lang="id-ID" sz="4000" spc="100" dirty="0">
                <a:latin typeface="Aileron Black" panose="00000A00000000000000" pitchFamily="50" charset="0"/>
              </a:rPr>
              <a:t>Write </a:t>
            </a:r>
          </a:p>
          <a:p>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p>
        </p:txBody>
      </p:sp>
      <p:sp>
        <p:nvSpPr>
          <p:cNvPr id="40" name="Teardrop 39"/>
          <p:cNvSpPr/>
          <p:nvPr/>
        </p:nvSpPr>
        <p:spPr>
          <a:xfrm>
            <a:off x="7217374" y="1803134"/>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7544769" y="4151325"/>
            <a:ext cx="3994878"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3" name="TextBox 12"/>
          <p:cNvSpPr txBox="1"/>
          <p:nvPr/>
        </p:nvSpPr>
        <p:spPr>
          <a:xfrm>
            <a:off x="7544769" y="4459102"/>
            <a:ext cx="3994877"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16" name="Rectangle 15"/>
          <p:cNvSpPr/>
          <p:nvPr/>
        </p:nvSpPr>
        <p:spPr>
          <a:xfrm>
            <a:off x="10064437" y="342393"/>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7" name="Rectangle 16"/>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401901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750"/>
                                        <p:tgtEl>
                                          <p:spTgt spid="15"/>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75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3" grpId="0" animBg="1"/>
      <p:bldP spid="17" grpId="0" animBg="1"/>
      <p:bldP spid="18" grpId="0" animBg="1"/>
      <p:bldP spid="19" grpId="0" animBg="1"/>
      <p:bldP spid="2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736731" y="1"/>
            <a:ext cx="4644742" cy="6858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dirty="0"/>
          </a:p>
        </p:txBody>
      </p:sp>
      <p:sp>
        <p:nvSpPr>
          <p:cNvPr id="15" name="Trapezoid 14"/>
          <p:cNvSpPr/>
          <p:nvPr/>
        </p:nvSpPr>
        <p:spPr>
          <a:xfrm rot="16200000">
            <a:off x="8724537" y="2090141"/>
            <a:ext cx="5034195" cy="1915980"/>
          </a:xfrm>
          <a:prstGeom prst="trapezoid">
            <a:avLst/>
          </a:prstGeom>
          <a:blipFill dpi="0" rotWithShape="0">
            <a:blip r:embed="rId2"/>
            <a:srcRect/>
            <a:stretch>
              <a:fillRect l="-26434" r="-264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rapezoid 13"/>
          <p:cNvSpPr/>
          <p:nvPr/>
        </p:nvSpPr>
        <p:spPr>
          <a:xfrm rot="5400000" flipH="1">
            <a:off x="6642164" y="2121603"/>
            <a:ext cx="5034195" cy="1915980"/>
          </a:xfrm>
          <a:prstGeom prst="trapezoid">
            <a:avLst/>
          </a:prstGeom>
          <a:blipFill dpi="0" rotWithShape="0">
            <a:blip r:embed="rId3"/>
            <a:srcRect/>
            <a:stretch>
              <a:fillRect l="-7979" r="-6187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rapezoid 2"/>
          <p:cNvSpPr/>
          <p:nvPr/>
        </p:nvSpPr>
        <p:spPr>
          <a:xfrm rot="16200000">
            <a:off x="4537416" y="2121080"/>
            <a:ext cx="5034195" cy="1917027"/>
          </a:xfrm>
          <a:prstGeom prst="trapezoid">
            <a:avLst/>
          </a:prstGeom>
          <a:blipFill dpi="0" rotWithShape="0">
            <a:blip r:embed="rId4"/>
            <a:srcRect/>
            <a:stretch>
              <a:fillRect l="-26392" r="-263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1558794" y="562496"/>
            <a:ext cx="2953047" cy="2554545"/>
          </a:xfrm>
          <a:prstGeom prst="rect">
            <a:avLst/>
          </a:prstGeom>
          <a:noFill/>
        </p:spPr>
        <p:txBody>
          <a:bodyPr wrap="square" rtlCol="0">
            <a:spAutoFit/>
          </a:bodyPr>
          <a:lstStyle/>
          <a:p>
            <a:pPr algn="ctr"/>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Secret</a:t>
            </a:r>
            <a:r>
              <a:rPr lang="id-ID" sz="4000" spc="100" dirty="0">
                <a:latin typeface="Aileron Black" panose="00000A00000000000000" pitchFamily="50" charset="0"/>
              </a:rPr>
              <a:t> </a:t>
            </a:r>
          </a:p>
          <a:p>
            <a:pPr algn="ctr"/>
            <a:r>
              <a:rPr lang="id-ID" sz="4000" spc="100" dirty="0">
                <a:latin typeface="Aileron Black" panose="00000A00000000000000" pitchFamily="50" charset="0"/>
              </a:rPr>
              <a:t>Of Getting </a:t>
            </a:r>
          </a:p>
          <a:p>
            <a:pPr algn="ctr"/>
            <a:r>
              <a:rPr lang="id-ID" sz="4000" spc="100" dirty="0">
                <a:latin typeface="Aileron Black" panose="00000A00000000000000" pitchFamily="50" charset="0"/>
              </a:rPr>
              <a:t>Ahead</a:t>
            </a:r>
            <a:endParaRPr lang="id-ID" sz="4000" spc="100" dirty="0">
              <a:solidFill>
                <a:srgbClr val="5E11E9"/>
              </a:solidFill>
              <a:latin typeface="Aileron Black" panose="00000A00000000000000" pitchFamily="50" charset="0"/>
            </a:endParaRPr>
          </a:p>
        </p:txBody>
      </p:sp>
      <p:sp>
        <p:nvSpPr>
          <p:cNvPr id="22" name="Teardrop 21"/>
          <p:cNvSpPr/>
          <p:nvPr/>
        </p:nvSpPr>
        <p:spPr>
          <a:xfrm>
            <a:off x="1231400"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rot="5400000">
            <a:off x="10250679" y="5043621"/>
            <a:ext cx="468333" cy="2442468"/>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1" name="Freeform 10"/>
          <p:cNvSpPr/>
          <p:nvPr/>
        </p:nvSpPr>
        <p:spPr>
          <a:xfrm rot="5400000" flipH="1" flipV="1">
            <a:off x="9701952" y="4374855"/>
            <a:ext cx="778641" cy="3780000"/>
          </a:xfrm>
          <a:custGeom>
            <a:avLst/>
            <a:gdLst>
              <a:gd name="connsiteX0" fmla="*/ 0 w 5945840"/>
              <a:gd name="connsiteY0" fmla="*/ 3780000 h 3780000"/>
              <a:gd name="connsiteX1" fmla="*/ 0 w 5945840"/>
              <a:gd name="connsiteY1" fmla="*/ 3672000 h 3780000"/>
              <a:gd name="connsiteX2" fmla="*/ 0 w 5945840"/>
              <a:gd name="connsiteY2" fmla="*/ 0 h 3780000"/>
              <a:gd name="connsiteX3" fmla="*/ 108000 w 5945840"/>
              <a:gd name="connsiteY3" fmla="*/ 0 h 3780000"/>
              <a:gd name="connsiteX4" fmla="*/ 108000 w 5945840"/>
              <a:gd name="connsiteY4" fmla="*/ 3672000 h 3780000"/>
              <a:gd name="connsiteX5" fmla="*/ 5945840 w 5945840"/>
              <a:gd name="connsiteY5" fmla="*/ 3672000 h 3780000"/>
              <a:gd name="connsiteX6" fmla="*/ 5945840 w 5945840"/>
              <a:gd name="connsiteY6" fmla="*/ 3780000 h 3780000"/>
              <a:gd name="connsiteX7" fmla="*/ 108000 w 5945840"/>
              <a:gd name="connsiteY7" fmla="*/ 3780000 h 37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840" h="3780000">
                <a:moveTo>
                  <a:pt x="0" y="3780000"/>
                </a:moveTo>
                <a:lnTo>
                  <a:pt x="0" y="3672000"/>
                </a:lnTo>
                <a:lnTo>
                  <a:pt x="0" y="0"/>
                </a:lnTo>
                <a:lnTo>
                  <a:pt x="108000" y="0"/>
                </a:lnTo>
                <a:lnTo>
                  <a:pt x="108000" y="3672000"/>
                </a:lnTo>
                <a:lnTo>
                  <a:pt x="5945840" y="3672000"/>
                </a:lnTo>
                <a:lnTo>
                  <a:pt x="5945840" y="3780000"/>
                </a:lnTo>
                <a:lnTo>
                  <a:pt x="108000" y="3780000"/>
                </a:lnTo>
                <a:close/>
              </a:path>
            </a:pathLst>
          </a:cu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16" name="TextBox 15"/>
          <p:cNvSpPr txBox="1"/>
          <p:nvPr/>
        </p:nvSpPr>
        <p:spPr>
          <a:xfrm>
            <a:off x="1403080" y="4051992"/>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7" name="TextBox 16"/>
          <p:cNvSpPr txBox="1"/>
          <p:nvPr/>
        </p:nvSpPr>
        <p:spPr>
          <a:xfrm>
            <a:off x="1403080" y="4359768"/>
            <a:ext cx="3283021"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cxnSp>
        <p:nvCxnSpPr>
          <p:cNvPr id="18" name="Straight Connector 17"/>
          <p:cNvCxnSpPr/>
          <p:nvPr/>
        </p:nvCxnSpPr>
        <p:spPr>
          <a:xfrm>
            <a:off x="2087339" y="5736965"/>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0642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4" name="Straight Connector 13"/>
          <p:cNvCxnSpPr/>
          <p:nvPr/>
        </p:nvCxnSpPr>
        <p:spPr>
          <a:xfrm>
            <a:off x="2935245" y="58155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rot="5400000">
            <a:off x="6914470" y="5527249"/>
            <a:ext cx="468333" cy="2105272"/>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 name="Rectangle 1"/>
          <p:cNvSpPr/>
          <p:nvPr/>
        </p:nvSpPr>
        <p:spPr>
          <a:xfrm>
            <a:off x="6096001" y="0"/>
            <a:ext cx="5466734" cy="6266910"/>
          </a:xfrm>
          <a:prstGeom prst="rect">
            <a:avLst/>
          </a:prstGeom>
          <a:blipFill dpi="0" rotWithShape="1">
            <a:blip r:embed="rId2"/>
            <a:srcRect/>
            <a:stretch>
              <a:fillRect t="-4573" b="-45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1064792" y="576761"/>
            <a:ext cx="4714738" cy="2554545"/>
          </a:xfrm>
          <a:prstGeom prst="rect">
            <a:avLst/>
          </a:prstGeom>
          <a:noFill/>
        </p:spPr>
        <p:txBody>
          <a:bodyPr wrap="square" rtlCol="0">
            <a:spAutoFit/>
          </a:bodyPr>
          <a:lstStyle/>
          <a:p>
            <a:r>
              <a:rPr lang="id-ID" sz="4000" spc="100" dirty="0">
                <a:latin typeface="Aileron Black" panose="00000A00000000000000" pitchFamily="50" charset="0"/>
              </a:rPr>
              <a:t>A Goal </a:t>
            </a:r>
          </a:p>
          <a:p>
            <a:r>
              <a:rPr lang="id-ID" sz="4000" spc="100" dirty="0">
                <a:latin typeface="Aileron Black" panose="00000A00000000000000" pitchFamily="50" charset="0"/>
              </a:rPr>
              <a:t>Properly Set </a:t>
            </a:r>
          </a:p>
          <a:p>
            <a:r>
              <a:rPr lang="id-ID" sz="4000" spc="100" dirty="0">
                <a:latin typeface="Aileron Black" panose="00000A00000000000000" pitchFamily="50" charset="0"/>
              </a:rPr>
              <a:t>is Halfway </a:t>
            </a:r>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
        <p:nvSpPr>
          <p:cNvPr id="18" name="Teardrop 17"/>
          <p:cNvSpPr/>
          <p:nvPr/>
        </p:nvSpPr>
        <p:spPr>
          <a:xfrm flipH="1">
            <a:off x="714127" y="5767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2624864" y="3887499"/>
            <a:ext cx="2333258" cy="307777"/>
          </a:xfrm>
          <a:prstGeom prst="rect">
            <a:avLst/>
          </a:prstGeom>
          <a:noFill/>
        </p:spPr>
        <p:txBody>
          <a:bodyPr wrap="square" rtlCol="0">
            <a:spAutoFit/>
          </a:bodyPr>
          <a:lstStyle/>
          <a:p>
            <a:pPr algn="r"/>
            <a:r>
              <a:rPr lang="id-ID" sz="1400" b="1" spc="50" dirty="0">
                <a:solidFill>
                  <a:srgbClr val="5E11E9"/>
                </a:solidFill>
                <a:latin typeface="Roboto Cn" pitchFamily="2" charset="0"/>
                <a:ea typeface="Roboto Cn" pitchFamily="2" charset="0"/>
              </a:rPr>
              <a:t>-ZIG ZIGLAR</a:t>
            </a:r>
          </a:p>
        </p:txBody>
      </p:sp>
      <p:sp>
        <p:nvSpPr>
          <p:cNvPr id="10" name="TextBox 9"/>
          <p:cNvSpPr txBox="1"/>
          <p:nvPr/>
        </p:nvSpPr>
        <p:spPr>
          <a:xfrm>
            <a:off x="2066591" y="4195276"/>
            <a:ext cx="2891531"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3" name="Rectangle 2"/>
          <p:cNvSpPr/>
          <p:nvPr/>
        </p:nvSpPr>
        <p:spPr>
          <a:xfrm>
            <a:off x="10809348" y="1262052"/>
            <a:ext cx="1697598" cy="3738508"/>
          </a:xfrm>
          <a:prstGeom prst="rect">
            <a:avLst/>
          </a:prstGeom>
          <a:solidFill>
            <a:srgbClr val="5E11E9"/>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14379575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E11E9"/>
        </a:solidFill>
        <a:effectLst/>
      </p:bgPr>
    </p:bg>
    <p:spTree>
      <p:nvGrpSpPr>
        <p:cNvPr id="1" name=""/>
        <p:cNvGrpSpPr/>
        <p:nvPr/>
      </p:nvGrpSpPr>
      <p:grpSpPr>
        <a:xfrm>
          <a:off x="0" y="0"/>
          <a:ext cx="0" cy="0"/>
          <a:chOff x="0" y="0"/>
          <a:chExt cx="0" cy="0"/>
        </a:xfrm>
      </p:grpSpPr>
      <p:sp>
        <p:nvSpPr>
          <p:cNvPr id="7" name="Rectangle 6"/>
          <p:cNvSpPr/>
          <p:nvPr/>
        </p:nvSpPr>
        <p:spPr>
          <a:xfrm>
            <a:off x="0" y="0"/>
            <a:ext cx="6096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2663255" y="584617"/>
            <a:ext cx="6897859" cy="5726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eardrop 4"/>
          <p:cNvSpPr/>
          <p:nvPr/>
        </p:nvSpPr>
        <p:spPr>
          <a:xfrm>
            <a:off x="3609844" y="1288039"/>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9981934" y="1536174"/>
            <a:ext cx="1780684" cy="3785652"/>
          </a:xfrm>
          <a:prstGeom prst="rect">
            <a:avLst/>
          </a:prstGeom>
          <a:noFill/>
        </p:spPr>
        <p:txBody>
          <a:bodyPr wrap="square" rtlCol="0">
            <a:spAutoFit/>
          </a:bodyPr>
          <a:lstStyle/>
          <a:p>
            <a:pPr algn="ctr"/>
            <a:r>
              <a:rPr lang="id-ID" sz="8000" spc="100" dirty="0">
                <a:solidFill>
                  <a:schemeClr val="bg1"/>
                </a:solidFill>
                <a:latin typeface="Aileron Black" panose="00000A00000000000000" pitchFamily="50" charset="0"/>
              </a:rPr>
              <a:t>GREAT .</a:t>
            </a:r>
          </a:p>
        </p:txBody>
      </p:sp>
      <p:sp>
        <p:nvSpPr>
          <p:cNvPr id="4" name="TextBox 3"/>
          <p:cNvSpPr txBox="1"/>
          <p:nvPr/>
        </p:nvSpPr>
        <p:spPr>
          <a:xfrm>
            <a:off x="3937238" y="1288039"/>
            <a:ext cx="4242386" cy="1754326"/>
          </a:xfrm>
          <a:prstGeom prst="rect">
            <a:avLst/>
          </a:prstGeom>
          <a:noFill/>
        </p:spPr>
        <p:txBody>
          <a:bodyPr wrap="square" rtlCol="0">
            <a:spAutoFit/>
          </a:bodyPr>
          <a:lstStyle/>
          <a:p>
            <a:pPr algn="ctr"/>
            <a:r>
              <a:rPr lang="id-ID" sz="5400" spc="100" dirty="0">
                <a:latin typeface="Aileron Black" panose="00000A00000000000000" pitchFamily="50" charset="0"/>
              </a:rPr>
              <a:t>Write </a:t>
            </a:r>
          </a:p>
          <a:p>
            <a:pPr algn="ctr"/>
            <a:r>
              <a:rPr lang="id-ID" sz="5400" spc="100" dirty="0">
                <a:latin typeface="Aileron Black" panose="00000A00000000000000" pitchFamily="50" charset="0"/>
              </a:rPr>
              <a:t>Something</a:t>
            </a:r>
          </a:p>
        </p:txBody>
      </p:sp>
      <p:sp>
        <p:nvSpPr>
          <p:cNvPr id="10" name="Rectangle 9"/>
          <p:cNvSpPr/>
          <p:nvPr/>
        </p:nvSpPr>
        <p:spPr>
          <a:xfrm>
            <a:off x="3397596" y="4429398"/>
            <a:ext cx="318537" cy="318542"/>
          </a:xfrm>
          <a:prstGeom prst="rect">
            <a:avLst/>
          </a:prstGeom>
          <a:noFill/>
          <a:ln w="63500">
            <a:solidFill>
              <a:srgbClr val="5E11E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endParaRPr>
          </a:p>
        </p:txBody>
      </p:sp>
      <p:sp>
        <p:nvSpPr>
          <p:cNvPr id="11" name="TextBox 10"/>
          <p:cNvSpPr txBox="1"/>
          <p:nvPr/>
        </p:nvSpPr>
        <p:spPr>
          <a:xfrm>
            <a:off x="3925673" y="4385898"/>
            <a:ext cx="1868961" cy="1200329"/>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2" name="Rectangle 11"/>
          <p:cNvSpPr/>
          <p:nvPr/>
        </p:nvSpPr>
        <p:spPr>
          <a:xfrm>
            <a:off x="6453433" y="4429398"/>
            <a:ext cx="318537" cy="318542"/>
          </a:xfrm>
          <a:prstGeom prst="rect">
            <a:avLst/>
          </a:prstGeom>
          <a:noFill/>
          <a:ln w="63500">
            <a:solidFill>
              <a:srgbClr val="5E11E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endParaRPr>
          </a:p>
        </p:txBody>
      </p:sp>
      <p:sp>
        <p:nvSpPr>
          <p:cNvPr id="13" name="TextBox 12"/>
          <p:cNvSpPr txBox="1"/>
          <p:nvPr/>
        </p:nvSpPr>
        <p:spPr>
          <a:xfrm>
            <a:off x="6981510" y="4385898"/>
            <a:ext cx="1868961" cy="1200329"/>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cxnSp>
        <p:nvCxnSpPr>
          <p:cNvPr id="14" name="Straight Connector 13"/>
          <p:cNvCxnSpPr/>
          <p:nvPr/>
        </p:nvCxnSpPr>
        <p:spPr>
          <a:xfrm>
            <a:off x="5112321" y="365204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66038" y="4044464"/>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Tree>
    <p:extLst>
      <p:ext uri="{BB962C8B-B14F-4D97-AF65-F5344CB8AC3E}">
        <p14:creationId xmlns:p14="http://schemas.microsoft.com/office/powerpoint/2010/main" val="299019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900" decel="100000" fill="hold"/>
                                        <p:tgtEl>
                                          <p:spTgt spid="10"/>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900" decel="100000" fill="hold"/>
                                        <p:tgtEl>
                                          <p:spTgt spid="11"/>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1" fill="hold">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900" decel="100000" fill="hold"/>
                                        <p:tgtEl>
                                          <p:spTgt spid="12"/>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900" decel="100000" fill="hold"/>
                                        <p:tgtEl>
                                          <p:spTgt spid="1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P spid="12" grpId="0" animBg="1"/>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Freeform 32"/>
          <p:cNvSpPr/>
          <p:nvPr/>
        </p:nvSpPr>
        <p:spPr>
          <a:xfrm rot="10800000" flipH="1" flipV="1">
            <a:off x="6811179" y="342394"/>
            <a:ext cx="5034722" cy="6208308"/>
          </a:xfrm>
          <a:custGeom>
            <a:avLst/>
            <a:gdLst>
              <a:gd name="connsiteX0" fmla="*/ 393138 w 5823468"/>
              <a:gd name="connsiteY0" fmla="*/ 4963027 h 6535579"/>
              <a:gd name="connsiteX1" fmla="*/ 5430327 w 5823468"/>
              <a:gd name="connsiteY1" fmla="*/ 4963027 h 6535579"/>
              <a:gd name="connsiteX2" fmla="*/ 5823465 w 5823468"/>
              <a:gd name="connsiteY2" fmla="*/ 6535579 h 6535579"/>
              <a:gd name="connsiteX3" fmla="*/ 0 w 5823468"/>
              <a:gd name="connsiteY3" fmla="*/ 6535579 h 6535579"/>
              <a:gd name="connsiteX4" fmla="*/ 1 w 5823468"/>
              <a:gd name="connsiteY4" fmla="*/ 3308685 h 6535579"/>
              <a:gd name="connsiteX5" fmla="*/ 5823466 w 5823468"/>
              <a:gd name="connsiteY5" fmla="*/ 3308685 h 6535579"/>
              <a:gd name="connsiteX6" fmla="*/ 5430328 w 5823468"/>
              <a:gd name="connsiteY6" fmla="*/ 4881237 h 6535579"/>
              <a:gd name="connsiteX7" fmla="*/ 393139 w 5823468"/>
              <a:gd name="connsiteY7" fmla="*/ 4881237 h 6535579"/>
              <a:gd name="connsiteX8" fmla="*/ 393141 w 5823468"/>
              <a:gd name="connsiteY8" fmla="*/ 1654342 h 6535579"/>
              <a:gd name="connsiteX9" fmla="*/ 5430330 w 5823468"/>
              <a:gd name="connsiteY9" fmla="*/ 1654342 h 6535579"/>
              <a:gd name="connsiteX10" fmla="*/ 5823468 w 5823468"/>
              <a:gd name="connsiteY10" fmla="*/ 3226894 h 6535579"/>
              <a:gd name="connsiteX11" fmla="*/ 3 w 5823468"/>
              <a:gd name="connsiteY11" fmla="*/ 3226894 h 6535579"/>
              <a:gd name="connsiteX12" fmla="*/ 3 w 5823468"/>
              <a:gd name="connsiteY12" fmla="*/ 0 h 6535579"/>
              <a:gd name="connsiteX13" fmla="*/ 5823468 w 5823468"/>
              <a:gd name="connsiteY13" fmla="*/ 0 h 6535579"/>
              <a:gd name="connsiteX14" fmla="*/ 5430330 w 5823468"/>
              <a:gd name="connsiteY14" fmla="*/ 1572552 h 6535579"/>
              <a:gd name="connsiteX15" fmla="*/ 393141 w 5823468"/>
              <a:gd name="connsiteY15" fmla="*/ 1572552 h 653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23468" h="6535579">
                <a:moveTo>
                  <a:pt x="393138" y="4963027"/>
                </a:moveTo>
                <a:lnTo>
                  <a:pt x="5430327" y="4963027"/>
                </a:lnTo>
                <a:lnTo>
                  <a:pt x="5823465" y="6535579"/>
                </a:lnTo>
                <a:lnTo>
                  <a:pt x="0" y="6535579"/>
                </a:lnTo>
                <a:close/>
                <a:moveTo>
                  <a:pt x="1" y="3308685"/>
                </a:moveTo>
                <a:lnTo>
                  <a:pt x="5823466" y="3308685"/>
                </a:lnTo>
                <a:lnTo>
                  <a:pt x="5430328" y="4881237"/>
                </a:lnTo>
                <a:lnTo>
                  <a:pt x="393139" y="4881237"/>
                </a:lnTo>
                <a:close/>
                <a:moveTo>
                  <a:pt x="393141" y="1654342"/>
                </a:moveTo>
                <a:lnTo>
                  <a:pt x="5430330" y="1654342"/>
                </a:lnTo>
                <a:lnTo>
                  <a:pt x="5823468" y="3226894"/>
                </a:lnTo>
                <a:lnTo>
                  <a:pt x="3" y="3226894"/>
                </a:lnTo>
                <a:close/>
                <a:moveTo>
                  <a:pt x="3" y="0"/>
                </a:moveTo>
                <a:lnTo>
                  <a:pt x="5823468" y="0"/>
                </a:lnTo>
                <a:lnTo>
                  <a:pt x="5430330" y="1572552"/>
                </a:lnTo>
                <a:lnTo>
                  <a:pt x="393141" y="1572552"/>
                </a:lnTo>
                <a:close/>
              </a:path>
            </a:pathLst>
          </a:custGeom>
          <a:blipFill dpi="0" rotWithShape="0">
            <a:blip r:embed="rId2">
              <a:grayscl/>
            </a:blip>
            <a:srcRect/>
            <a:stretch>
              <a:fillRect t="-4000" r="-5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21" name="TextBox 20"/>
          <p:cNvSpPr txBox="1"/>
          <p:nvPr/>
        </p:nvSpPr>
        <p:spPr>
          <a:xfrm>
            <a:off x="670995" y="562496"/>
            <a:ext cx="4845703" cy="1938992"/>
          </a:xfrm>
          <a:prstGeom prst="rect">
            <a:avLst/>
          </a:prstGeom>
          <a:noFill/>
        </p:spPr>
        <p:txBody>
          <a:bodyPr wrap="square" rtlCol="0">
            <a:spAutoFit/>
          </a:bodyPr>
          <a:lstStyle/>
          <a:p>
            <a:pPr algn="r"/>
            <a:r>
              <a:rPr lang="id-ID" sz="4000" spc="100" dirty="0">
                <a:latin typeface="Aileron Black" panose="00000A00000000000000" pitchFamily="50" charset="0"/>
              </a:rPr>
              <a:t>Write </a:t>
            </a:r>
          </a:p>
          <a:p>
            <a:pPr algn="r"/>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r>
              <a:rPr lang="id-ID" sz="4000" spc="100" dirty="0">
                <a:latin typeface="Aileron Black" panose="00000A00000000000000" pitchFamily="50" charset="0"/>
              </a:rPr>
              <a:t>.</a:t>
            </a:r>
          </a:p>
        </p:txBody>
      </p:sp>
      <p:sp>
        <p:nvSpPr>
          <p:cNvPr id="24" name="Teardrop 23"/>
          <p:cNvSpPr/>
          <p:nvPr/>
        </p:nvSpPr>
        <p:spPr>
          <a:xfrm flipH="1">
            <a:off x="5517016"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962920" y="5300202"/>
            <a:ext cx="2049373"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2" name="TextBox 21"/>
          <p:cNvSpPr txBox="1"/>
          <p:nvPr/>
        </p:nvSpPr>
        <p:spPr>
          <a:xfrm>
            <a:off x="3752135" y="5279308"/>
            <a:ext cx="2049373"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6" name="TextBox 25"/>
          <p:cNvSpPr txBox="1"/>
          <p:nvPr/>
        </p:nvSpPr>
        <p:spPr>
          <a:xfrm>
            <a:off x="3904314" y="4093591"/>
            <a:ext cx="1745014" cy="1107996"/>
          </a:xfrm>
          <a:prstGeom prst="rect">
            <a:avLst/>
          </a:prstGeom>
          <a:noFill/>
        </p:spPr>
        <p:txBody>
          <a:bodyPr wrap="square" rtlCol="0">
            <a:spAutoFit/>
          </a:bodyPr>
          <a:lstStyle/>
          <a:p>
            <a:pPr algn="ctr"/>
            <a:r>
              <a:rPr lang="id-ID" sz="6600" spc="100" dirty="0">
                <a:solidFill>
                  <a:schemeClr val="tx1">
                    <a:lumMod val="85000"/>
                    <a:lumOff val="15000"/>
                  </a:schemeClr>
                </a:solidFill>
                <a:latin typeface="Roboto Cn" pitchFamily="2" charset="0"/>
                <a:ea typeface="Roboto Cn" pitchFamily="2" charset="0"/>
              </a:rPr>
              <a:t>36</a:t>
            </a:r>
            <a:r>
              <a:rPr lang="id-ID" sz="2000" spc="100" dirty="0">
                <a:solidFill>
                  <a:schemeClr val="tx1">
                    <a:lumMod val="75000"/>
                    <a:lumOff val="25000"/>
                  </a:schemeClr>
                </a:solidFill>
                <a:latin typeface="Roboto Cn" pitchFamily="2" charset="0"/>
                <a:ea typeface="Roboto Cn" pitchFamily="2" charset="0"/>
              </a:rPr>
              <a:t>%</a:t>
            </a:r>
          </a:p>
        </p:txBody>
      </p:sp>
      <p:cxnSp>
        <p:nvCxnSpPr>
          <p:cNvPr id="28" name="Straight Connector 27"/>
          <p:cNvCxnSpPr/>
          <p:nvPr/>
        </p:nvCxnSpPr>
        <p:spPr>
          <a:xfrm>
            <a:off x="3490896" y="3147325"/>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23495" y="4093591"/>
            <a:ext cx="1528222" cy="1107996"/>
          </a:xfrm>
          <a:prstGeom prst="rect">
            <a:avLst/>
          </a:prstGeom>
          <a:noFill/>
        </p:spPr>
        <p:txBody>
          <a:bodyPr wrap="square" rtlCol="0">
            <a:spAutoFit/>
          </a:bodyPr>
          <a:lstStyle/>
          <a:p>
            <a:pPr algn="ctr"/>
            <a:r>
              <a:rPr lang="id-ID" sz="6600" spc="50" dirty="0">
                <a:solidFill>
                  <a:schemeClr val="tx1">
                    <a:lumMod val="85000"/>
                    <a:lumOff val="15000"/>
                  </a:schemeClr>
                </a:solidFill>
                <a:latin typeface="Roboto Cn" pitchFamily="2" charset="0"/>
                <a:ea typeface="Roboto Cn" pitchFamily="2" charset="0"/>
              </a:rPr>
              <a:t>27</a:t>
            </a:r>
            <a:r>
              <a:rPr lang="id-ID" sz="2000" spc="50" dirty="0">
                <a:solidFill>
                  <a:schemeClr val="tx1">
                    <a:lumMod val="75000"/>
                    <a:lumOff val="25000"/>
                  </a:schemeClr>
                </a:solidFill>
                <a:latin typeface="Roboto Cn" pitchFamily="2" charset="0"/>
                <a:ea typeface="Roboto Cn" pitchFamily="2" charset="0"/>
              </a:rPr>
              <a:t>%</a:t>
            </a:r>
            <a:endParaRPr lang="id-ID" sz="1050" spc="50" dirty="0">
              <a:solidFill>
                <a:schemeClr val="tx1">
                  <a:lumMod val="75000"/>
                  <a:lumOff val="25000"/>
                </a:schemeClr>
              </a:solidFill>
              <a:latin typeface="Roboto Cn" pitchFamily="2" charset="0"/>
              <a:ea typeface="Roboto Cn" pitchFamily="2" charset="0"/>
            </a:endParaRPr>
          </a:p>
        </p:txBody>
      </p:sp>
      <p:sp>
        <p:nvSpPr>
          <p:cNvPr id="5" name="Rectangle 4"/>
          <p:cNvSpPr/>
          <p:nvPr/>
        </p:nvSpPr>
        <p:spPr>
          <a:xfrm>
            <a:off x="0" y="562496"/>
            <a:ext cx="678110" cy="3531096"/>
          </a:xfrm>
          <a:prstGeom prst="rect">
            <a:avLst/>
          </a:prstGeom>
          <a:solidFill>
            <a:srgbClr val="5E11E9"/>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428920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900" decel="100000" fill="hold"/>
                                        <p:tgtEl>
                                          <p:spTgt spid="2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900" decel="100000" fill="hold"/>
                                        <p:tgtEl>
                                          <p:spTgt spid="2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a:xfrm>
            <a:off x="9837766" y="4511880"/>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dirty="0"/>
          </a:p>
        </p:txBody>
      </p:sp>
      <p:sp>
        <p:nvSpPr>
          <p:cNvPr id="2" name="Flowchart: Manual Input 1"/>
          <p:cNvSpPr/>
          <p:nvPr/>
        </p:nvSpPr>
        <p:spPr>
          <a:xfrm flipH="1">
            <a:off x="-3" y="0"/>
            <a:ext cx="4113591" cy="6858000"/>
          </a:xfrm>
          <a:prstGeom prst="flowChartManualInput">
            <a:avLst/>
          </a:prstGeom>
          <a:blipFill dpi="0" rotWithShape="0">
            <a:blip r:embed="rId2"/>
            <a:srcRect/>
            <a:stretch>
              <a:fillRect l="-51121" r="-511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Flowchart: Manual Input 19"/>
          <p:cNvSpPr/>
          <p:nvPr/>
        </p:nvSpPr>
        <p:spPr>
          <a:xfrm flipH="1">
            <a:off x="4113588" y="1371839"/>
            <a:ext cx="3290730" cy="5486161"/>
          </a:xfrm>
          <a:prstGeom prst="flowChartManualInput">
            <a:avLst/>
          </a:prstGeom>
          <a:blipFill dpi="0" rotWithShape="0">
            <a:blip r:embed="rId3"/>
            <a:srcRect/>
            <a:stretch>
              <a:fillRect l="-4699" r="-469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6221299" y="995764"/>
            <a:ext cx="591729" cy="2635111"/>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6252831" y="1169963"/>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22" name="TextBox 21"/>
          <p:cNvSpPr txBox="1"/>
          <p:nvPr/>
        </p:nvSpPr>
        <p:spPr>
          <a:xfrm>
            <a:off x="8163008" y="562496"/>
            <a:ext cx="3722029" cy="3416320"/>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Secret</a:t>
            </a:r>
            <a:r>
              <a:rPr lang="id-ID" sz="5400" spc="100" dirty="0">
                <a:latin typeface="Aileron Black" panose="00000A00000000000000" pitchFamily="50" charset="0"/>
              </a:rPr>
              <a:t> Of Getting </a:t>
            </a:r>
          </a:p>
          <a:p>
            <a:r>
              <a:rPr lang="id-ID" sz="5400" spc="100" dirty="0">
                <a:latin typeface="Aileron Black" panose="00000A00000000000000" pitchFamily="50" charset="0"/>
              </a:rPr>
              <a:t>Ahead</a:t>
            </a:r>
            <a:endParaRPr lang="id-ID" sz="5400" spc="100" dirty="0">
              <a:solidFill>
                <a:srgbClr val="5E11E9"/>
              </a:solidFill>
              <a:latin typeface="Aileron Black" panose="00000A00000000000000" pitchFamily="50" charset="0"/>
            </a:endParaRPr>
          </a:p>
        </p:txBody>
      </p:sp>
      <p:sp>
        <p:nvSpPr>
          <p:cNvPr id="23" name="Teardrop 22"/>
          <p:cNvSpPr/>
          <p:nvPr/>
        </p:nvSpPr>
        <p:spPr>
          <a:xfrm>
            <a:off x="7835616"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8163008" y="4553783"/>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1" name="TextBox 10"/>
          <p:cNvSpPr txBox="1"/>
          <p:nvPr/>
        </p:nvSpPr>
        <p:spPr>
          <a:xfrm>
            <a:off x="8163008" y="4861559"/>
            <a:ext cx="3283021"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12918955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44773" y="1270416"/>
            <a:ext cx="2548328" cy="4317167"/>
          </a:xfrm>
          <a:prstGeom prst="rect">
            <a:avLst/>
          </a:prstGeom>
          <a:blipFill dpi="0" rotWithShape="1">
            <a:blip r:embed="rId2"/>
            <a:srcRect/>
            <a:stretch>
              <a:fillRect l="-2976" r="-29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3135442" y="1270416"/>
            <a:ext cx="2548328" cy="431716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9323882" y="1270415"/>
            <a:ext cx="2548328" cy="431716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5926111" y="554635"/>
            <a:ext cx="3155430" cy="5786203"/>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1962614" y="5130877"/>
            <a:ext cx="4792718" cy="1569660"/>
          </a:xfrm>
          <a:prstGeom prst="rect">
            <a:avLst/>
          </a:prstGeom>
          <a:noFill/>
        </p:spPr>
        <p:txBody>
          <a:bodyPr vert="horz" wrap="square" rtlCol="0">
            <a:spAutoFit/>
          </a:bodyPr>
          <a:lstStyle/>
          <a:p>
            <a:pPr algn="ctr"/>
            <a:r>
              <a:rPr lang="id-ID" sz="9600" spc="100" dirty="0">
                <a:solidFill>
                  <a:schemeClr val="tx1">
                    <a:lumMod val="85000"/>
                    <a:lumOff val="15000"/>
                  </a:schemeClr>
                </a:solidFill>
                <a:latin typeface="Aileron Black" panose="00000A00000000000000" pitchFamily="50" charset="0"/>
              </a:rPr>
              <a:t>GREAT.</a:t>
            </a:r>
          </a:p>
        </p:txBody>
      </p:sp>
      <p:sp>
        <p:nvSpPr>
          <p:cNvPr id="15" name="TextBox 14"/>
          <p:cNvSpPr txBox="1"/>
          <p:nvPr/>
        </p:nvSpPr>
        <p:spPr>
          <a:xfrm>
            <a:off x="9166404" y="5948721"/>
            <a:ext cx="2689766" cy="376000"/>
          </a:xfrm>
          <a:prstGeom prst="rect">
            <a:avLst/>
          </a:prstGeom>
          <a:noFill/>
        </p:spPr>
        <p:txBody>
          <a:bodyPr vert="horz" wrap="square" rtlCol="0" anchor="ctr">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9" name="TextBox 8"/>
          <p:cNvSpPr txBox="1"/>
          <p:nvPr/>
        </p:nvSpPr>
        <p:spPr>
          <a:xfrm>
            <a:off x="6481179" y="1270415"/>
            <a:ext cx="2045294" cy="1384995"/>
          </a:xfrm>
          <a:prstGeom prst="rect">
            <a:avLst/>
          </a:prstGeom>
          <a:noFill/>
        </p:spPr>
        <p:txBody>
          <a:bodyPr wrap="square" rtlCol="0">
            <a:spAutoFit/>
          </a:bodyPr>
          <a:lstStyle/>
          <a:p>
            <a:pPr algn="ctr"/>
            <a:r>
              <a:rPr lang="id-ID" sz="1200" i="1" spc="50" dirty="0">
                <a:solidFill>
                  <a:schemeClr val="bg1">
                    <a:lumMod val="9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12109433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p:cNvSpPr/>
          <p:nvPr/>
        </p:nvSpPr>
        <p:spPr>
          <a:xfrm>
            <a:off x="4304197" y="4517811"/>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dirty="0"/>
          </a:p>
        </p:txBody>
      </p:sp>
      <p:sp>
        <p:nvSpPr>
          <p:cNvPr id="4" name="Rectangle 3"/>
          <p:cNvSpPr/>
          <p:nvPr/>
        </p:nvSpPr>
        <p:spPr>
          <a:xfrm>
            <a:off x="6824667" y="572621"/>
            <a:ext cx="4232787" cy="5745190"/>
          </a:xfrm>
          <a:prstGeom prst="rect">
            <a:avLst/>
          </a:prstGeom>
          <a:blipFill dpi="0" rotWithShape="1">
            <a:blip r:embed="rId2"/>
            <a:srcRect/>
            <a:stretch>
              <a:fillRect/>
            </a:stretch>
          </a:blip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11326277" y="609492"/>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0" name="TextBox 19"/>
          <p:cNvSpPr txBox="1"/>
          <p:nvPr/>
        </p:nvSpPr>
        <p:spPr>
          <a:xfrm>
            <a:off x="1302776" y="2316822"/>
            <a:ext cx="4792718" cy="1569660"/>
          </a:xfrm>
          <a:prstGeom prst="rect">
            <a:avLst/>
          </a:prstGeom>
          <a:noFill/>
        </p:spPr>
        <p:txBody>
          <a:bodyPr vert="horz" wrap="square" rtlCol="0">
            <a:spAutoFit/>
          </a:bodyPr>
          <a:lstStyle/>
          <a:p>
            <a:pPr algn="ctr"/>
            <a:r>
              <a:rPr lang="id-ID" sz="9600" spc="100" dirty="0">
                <a:solidFill>
                  <a:srgbClr val="5E11E9"/>
                </a:solidFill>
                <a:latin typeface="Aileron Black" panose="00000A00000000000000" pitchFamily="50" charset="0"/>
              </a:rPr>
              <a:t>GREAT</a:t>
            </a:r>
            <a:r>
              <a:rPr lang="id-ID" sz="9600" spc="100" dirty="0">
                <a:latin typeface="Aileron Black" panose="00000A00000000000000" pitchFamily="50" charset="0"/>
              </a:rPr>
              <a:t>.</a:t>
            </a:r>
          </a:p>
        </p:txBody>
      </p:sp>
      <p:sp>
        <p:nvSpPr>
          <p:cNvPr id="23" name="TextBox 22"/>
          <p:cNvSpPr txBox="1"/>
          <p:nvPr/>
        </p:nvSpPr>
        <p:spPr>
          <a:xfrm>
            <a:off x="686771" y="562496"/>
            <a:ext cx="4326663" cy="1754326"/>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p:txBody>
      </p:sp>
      <p:sp>
        <p:nvSpPr>
          <p:cNvPr id="26" name="Teardrop 25"/>
          <p:cNvSpPr/>
          <p:nvPr/>
        </p:nvSpPr>
        <p:spPr>
          <a:xfrm>
            <a:off x="359376" y="58332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11516199" y="3886482"/>
            <a:ext cx="191729" cy="243132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686770" y="4071148"/>
            <a:ext cx="3994878"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1" name="TextBox 10"/>
          <p:cNvSpPr txBox="1"/>
          <p:nvPr/>
        </p:nvSpPr>
        <p:spPr>
          <a:xfrm>
            <a:off x="686770" y="4378925"/>
            <a:ext cx="3994877"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cxnSp>
        <p:nvCxnSpPr>
          <p:cNvPr id="19" name="Straight Connector 18"/>
          <p:cNvCxnSpPr/>
          <p:nvPr/>
        </p:nvCxnSpPr>
        <p:spPr>
          <a:xfrm>
            <a:off x="792667" y="580058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60477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Freeform 25"/>
          <p:cNvSpPr/>
          <p:nvPr/>
        </p:nvSpPr>
        <p:spPr>
          <a:xfrm>
            <a:off x="0" y="0"/>
            <a:ext cx="6096000" cy="6851027"/>
          </a:xfrm>
          <a:custGeom>
            <a:avLst/>
            <a:gdLst>
              <a:gd name="connsiteX0" fmla="*/ 0 w 6096000"/>
              <a:gd name="connsiteY0" fmla="*/ 0 h 6851027"/>
              <a:gd name="connsiteX1" fmla="*/ 6096000 w 6096000"/>
              <a:gd name="connsiteY1" fmla="*/ 0 h 6851027"/>
              <a:gd name="connsiteX2" fmla="*/ 6096000 w 6096000"/>
              <a:gd name="connsiteY2" fmla="*/ 3945778 h 6851027"/>
              <a:gd name="connsiteX3" fmla="*/ 6096000 w 6096000"/>
              <a:gd name="connsiteY3" fmla="*/ 6851027 h 6851027"/>
              <a:gd name="connsiteX4" fmla="*/ 0 w 6096000"/>
              <a:gd name="connsiteY4" fmla="*/ 6851027 h 6851027"/>
              <a:gd name="connsiteX5" fmla="*/ 0 w 6096000"/>
              <a:gd name="connsiteY5" fmla="*/ 3945778 h 6851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1027">
                <a:moveTo>
                  <a:pt x="0" y="0"/>
                </a:moveTo>
                <a:lnTo>
                  <a:pt x="6096000" y="0"/>
                </a:lnTo>
                <a:lnTo>
                  <a:pt x="6096000" y="3945778"/>
                </a:lnTo>
                <a:lnTo>
                  <a:pt x="6096000" y="6851027"/>
                </a:lnTo>
                <a:lnTo>
                  <a:pt x="0" y="6851027"/>
                </a:lnTo>
                <a:lnTo>
                  <a:pt x="0" y="3945778"/>
                </a:lnTo>
                <a:close/>
              </a:path>
            </a:pathLst>
          </a:custGeom>
          <a:blipFill dpi="0" rotWithShape="1">
            <a:blip r:embed="rId2"/>
            <a:srcRect/>
            <a:stretch>
              <a:fillRect t="-10429" b="-104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13" name="TextBox 12"/>
          <p:cNvSpPr txBox="1"/>
          <p:nvPr/>
        </p:nvSpPr>
        <p:spPr>
          <a:xfrm>
            <a:off x="6831044" y="554026"/>
            <a:ext cx="4299411" cy="1323439"/>
          </a:xfrm>
          <a:prstGeom prst="rect">
            <a:avLst/>
          </a:prstGeom>
          <a:noFill/>
        </p:spPr>
        <p:txBody>
          <a:bodyPr wrap="square" rtlCol="0">
            <a:spAutoFit/>
          </a:bodyPr>
          <a:lstStyle/>
          <a:p>
            <a:r>
              <a:rPr lang="id-ID" sz="4000" spc="100" dirty="0">
                <a:latin typeface="Aileron Black" panose="00000A00000000000000" pitchFamily="50" charset="0"/>
              </a:rPr>
              <a:t>Be Kind </a:t>
            </a:r>
          </a:p>
          <a:p>
            <a:r>
              <a:rPr lang="id-ID" sz="4000" spc="100" dirty="0">
                <a:latin typeface="Aileron Black" panose="00000A00000000000000" pitchFamily="50" charset="0"/>
              </a:rPr>
              <a:t>Whenever</a:t>
            </a:r>
            <a:endParaRPr lang="id-ID" sz="4000" spc="100" dirty="0">
              <a:solidFill>
                <a:srgbClr val="5E11E9"/>
              </a:solidFill>
              <a:latin typeface="Aileron Black" panose="00000A00000000000000" pitchFamily="50" charset="0"/>
            </a:endParaRPr>
          </a:p>
        </p:txBody>
      </p:sp>
      <p:sp>
        <p:nvSpPr>
          <p:cNvPr id="16" name="Teardrop 15"/>
          <p:cNvSpPr/>
          <p:nvPr/>
        </p:nvSpPr>
        <p:spPr>
          <a:xfrm>
            <a:off x="6503651" y="554026"/>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6831043" y="1877465"/>
            <a:ext cx="3495876" cy="923330"/>
          </a:xfrm>
          <a:prstGeom prst="rect">
            <a:avLst/>
          </a:prstGeom>
          <a:noFill/>
        </p:spPr>
        <p:txBody>
          <a:bodyPr wrap="square" rtlCol="0">
            <a:spAutoFit/>
          </a:bodyPr>
          <a:lstStyle/>
          <a:p>
            <a:r>
              <a:rPr lang="id-ID" sz="5400" spc="100" dirty="0">
                <a:solidFill>
                  <a:srgbClr val="5E11E9"/>
                </a:solidFill>
                <a:latin typeface="Aileron Black" panose="00000A00000000000000" pitchFamily="50" charset="0"/>
              </a:rPr>
              <a:t>Possible</a:t>
            </a:r>
            <a:r>
              <a:rPr lang="id-ID" sz="5400" spc="100" dirty="0">
                <a:latin typeface="Aileron Black" panose="00000A00000000000000" pitchFamily="50" charset="0"/>
              </a:rPr>
              <a:t>.</a:t>
            </a:r>
            <a:endParaRPr lang="id-ID" sz="5400" spc="100" dirty="0">
              <a:solidFill>
                <a:srgbClr val="5E11E9"/>
              </a:solidFill>
              <a:latin typeface="Aileron Black" panose="00000A00000000000000" pitchFamily="50" charset="0"/>
            </a:endParaRPr>
          </a:p>
        </p:txBody>
      </p:sp>
      <p:sp>
        <p:nvSpPr>
          <p:cNvPr id="25" name="Freeform 24"/>
          <p:cNvSpPr/>
          <p:nvPr/>
        </p:nvSpPr>
        <p:spPr>
          <a:xfrm rot="5400000" flipH="1" flipV="1">
            <a:off x="7118353" y="1791257"/>
            <a:ext cx="5945840" cy="3780000"/>
          </a:xfrm>
          <a:custGeom>
            <a:avLst/>
            <a:gdLst>
              <a:gd name="connsiteX0" fmla="*/ 0 w 5945840"/>
              <a:gd name="connsiteY0" fmla="*/ 3780000 h 3780000"/>
              <a:gd name="connsiteX1" fmla="*/ 0 w 5945840"/>
              <a:gd name="connsiteY1" fmla="*/ 3672000 h 3780000"/>
              <a:gd name="connsiteX2" fmla="*/ 0 w 5945840"/>
              <a:gd name="connsiteY2" fmla="*/ 0 h 3780000"/>
              <a:gd name="connsiteX3" fmla="*/ 108000 w 5945840"/>
              <a:gd name="connsiteY3" fmla="*/ 0 h 3780000"/>
              <a:gd name="connsiteX4" fmla="*/ 108000 w 5945840"/>
              <a:gd name="connsiteY4" fmla="*/ 3672000 h 3780000"/>
              <a:gd name="connsiteX5" fmla="*/ 5945840 w 5945840"/>
              <a:gd name="connsiteY5" fmla="*/ 3672000 h 3780000"/>
              <a:gd name="connsiteX6" fmla="*/ 5945840 w 5945840"/>
              <a:gd name="connsiteY6" fmla="*/ 3780000 h 3780000"/>
              <a:gd name="connsiteX7" fmla="*/ 108000 w 5945840"/>
              <a:gd name="connsiteY7" fmla="*/ 3780000 h 37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5840" h="3780000">
                <a:moveTo>
                  <a:pt x="0" y="3780000"/>
                </a:moveTo>
                <a:lnTo>
                  <a:pt x="0" y="3672000"/>
                </a:lnTo>
                <a:lnTo>
                  <a:pt x="0" y="0"/>
                </a:lnTo>
                <a:lnTo>
                  <a:pt x="108000" y="0"/>
                </a:lnTo>
                <a:lnTo>
                  <a:pt x="108000" y="3672000"/>
                </a:lnTo>
                <a:lnTo>
                  <a:pt x="5945840" y="3672000"/>
                </a:lnTo>
                <a:lnTo>
                  <a:pt x="5945840" y="3780000"/>
                </a:lnTo>
                <a:lnTo>
                  <a:pt x="108000" y="3780000"/>
                </a:lnTo>
                <a:close/>
              </a:path>
            </a:pathLst>
          </a:cu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sp>
        <p:nvSpPr>
          <p:cNvPr id="9" name="TextBox 8"/>
          <p:cNvSpPr txBox="1"/>
          <p:nvPr/>
        </p:nvSpPr>
        <p:spPr>
          <a:xfrm>
            <a:off x="8526276" y="4142710"/>
            <a:ext cx="2613543"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10" name="TextBox 9"/>
          <p:cNvSpPr txBox="1"/>
          <p:nvPr/>
        </p:nvSpPr>
        <p:spPr>
          <a:xfrm>
            <a:off x="7402797" y="4665930"/>
            <a:ext cx="3737022"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cxnSp>
        <p:nvCxnSpPr>
          <p:cNvPr id="11" name="Straight Connector 10"/>
          <p:cNvCxnSpPr/>
          <p:nvPr/>
        </p:nvCxnSpPr>
        <p:spPr>
          <a:xfrm>
            <a:off x="8140138" y="3425513"/>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65351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Diamond 26"/>
          <p:cNvSpPr/>
          <p:nvPr/>
        </p:nvSpPr>
        <p:spPr>
          <a:xfrm>
            <a:off x="3603335" y="-1396927"/>
            <a:ext cx="9684332" cy="9684332"/>
          </a:xfrm>
          <a:prstGeom prst="diamond">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662489" y="889414"/>
            <a:ext cx="5086662" cy="5086662"/>
          </a:xfrm>
          <a:prstGeom prst="diamond">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Diamond 1"/>
          <p:cNvSpPr/>
          <p:nvPr/>
        </p:nvSpPr>
        <p:spPr>
          <a:xfrm>
            <a:off x="1616863" y="1843788"/>
            <a:ext cx="3177914" cy="3177914"/>
          </a:xfrm>
          <a:prstGeom prst="diamond">
            <a:avLst/>
          </a:prstGeom>
          <a:blipFill>
            <a:blip r:embed="rId2"/>
            <a:srcRect/>
            <a:stretch>
              <a:fillRect l="-17969" r="-179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Diamond 2"/>
          <p:cNvSpPr/>
          <p:nvPr/>
        </p:nvSpPr>
        <p:spPr>
          <a:xfrm>
            <a:off x="3235800" y="227347"/>
            <a:ext cx="3177914" cy="3177914"/>
          </a:xfrm>
          <a:prstGeom prst="diamond">
            <a:avLst/>
          </a:prstGeom>
          <a:blipFill>
            <a:blip r:embed="rId3"/>
            <a:srcRect/>
            <a:stretch>
              <a:fillRect l="-23633" r="-236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iamond 3"/>
          <p:cNvSpPr/>
          <p:nvPr/>
        </p:nvSpPr>
        <p:spPr>
          <a:xfrm>
            <a:off x="-2074" y="3460229"/>
            <a:ext cx="3177914" cy="3177914"/>
          </a:xfrm>
          <a:prstGeom prst="diamond">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p:cNvSpPr txBox="1"/>
          <p:nvPr/>
        </p:nvSpPr>
        <p:spPr>
          <a:xfrm rot="5400000">
            <a:off x="1237384" y="-553601"/>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2" name="TextBox 11"/>
          <p:cNvSpPr txBox="1"/>
          <p:nvPr/>
        </p:nvSpPr>
        <p:spPr>
          <a:xfrm>
            <a:off x="7544769" y="1287634"/>
            <a:ext cx="4144407" cy="1938992"/>
          </a:xfrm>
          <a:prstGeom prst="rect">
            <a:avLst/>
          </a:prstGeom>
          <a:noFill/>
        </p:spPr>
        <p:txBody>
          <a:bodyPr wrap="square" rtlCol="0">
            <a:spAutoFit/>
          </a:bodyPr>
          <a:lstStyle/>
          <a:p>
            <a:r>
              <a:rPr lang="id-ID" sz="4000" spc="100" dirty="0">
                <a:latin typeface="Aileron Black" panose="00000A00000000000000" pitchFamily="50" charset="0"/>
              </a:rPr>
              <a:t>Write </a:t>
            </a:r>
          </a:p>
          <a:p>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p>
        </p:txBody>
      </p:sp>
      <p:sp>
        <p:nvSpPr>
          <p:cNvPr id="13" name="Teardrop 12"/>
          <p:cNvSpPr/>
          <p:nvPr/>
        </p:nvSpPr>
        <p:spPr>
          <a:xfrm>
            <a:off x="7217374" y="13084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544768" y="3882928"/>
            <a:ext cx="3994878"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20" name="TextBox 19"/>
          <p:cNvSpPr txBox="1"/>
          <p:nvPr/>
        </p:nvSpPr>
        <p:spPr>
          <a:xfrm>
            <a:off x="7544768" y="4190705"/>
            <a:ext cx="3994877"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2" name="Rectangle 21"/>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4852912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2" grpId="0" animBg="1"/>
      <p:bldP spid="24" grpId="0" animBg="1"/>
      <p:bldP spid="25" grpId="0" animBg="1"/>
      <p:bldP spid="2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flipH="1">
            <a:off x="-14748" y="0"/>
            <a:ext cx="9910916" cy="6858000"/>
          </a:xfrm>
          <a:custGeom>
            <a:avLst/>
            <a:gdLst>
              <a:gd name="connsiteX0" fmla="*/ 4955458 w 9910916"/>
              <a:gd name="connsiteY0" fmla="*/ 2271252 h 6858000"/>
              <a:gd name="connsiteX1" fmla="*/ 9910916 w 9910916"/>
              <a:gd name="connsiteY1" fmla="*/ 6858000 h 6858000"/>
              <a:gd name="connsiteX2" fmla="*/ 4955458 w 9910916"/>
              <a:gd name="connsiteY2" fmla="*/ 6858000 h 6858000"/>
              <a:gd name="connsiteX3" fmla="*/ 0 w 9910916"/>
              <a:gd name="connsiteY3" fmla="*/ 6858000 h 6858000"/>
              <a:gd name="connsiteX4" fmla="*/ 7374192 w 9910916"/>
              <a:gd name="connsiteY4" fmla="*/ 0 h 6858000"/>
              <a:gd name="connsiteX5" fmla="*/ 7374193 w 9910916"/>
              <a:gd name="connsiteY5" fmla="*/ 0 h 6858000"/>
              <a:gd name="connsiteX6" fmla="*/ 9905994 w 9910916"/>
              <a:gd name="connsiteY6" fmla="*/ 0 h 6858000"/>
              <a:gd name="connsiteX7" fmla="*/ 9905994 w 9910916"/>
              <a:gd name="connsiteY7" fmla="*/ 2084438 h 6858000"/>
              <a:gd name="connsiteX8" fmla="*/ 9905993 w 9910916"/>
              <a:gd name="connsiteY8" fmla="*/ 2084438 h 6858000"/>
              <a:gd name="connsiteX9" fmla="*/ 9905993 w 9910916"/>
              <a:gd name="connsiteY9" fmla="*/ 6498267 h 6858000"/>
              <a:gd name="connsiteX10" fmla="*/ 5137353 w 9910916"/>
              <a:gd name="connsiteY10" fmla="*/ 2084438 h 6858000"/>
              <a:gd name="connsiteX11" fmla="*/ 7374192 w 9910916"/>
              <a:gd name="connsiteY11" fmla="*/ 2084438 h 6858000"/>
              <a:gd name="connsiteX12" fmla="*/ 7374192 w 9910916"/>
              <a:gd name="connsiteY12" fmla="*/ 2084437 h 6858000"/>
              <a:gd name="connsiteX13" fmla="*/ 5137354 w 9910916"/>
              <a:gd name="connsiteY13" fmla="*/ 2084437 h 6858000"/>
              <a:gd name="connsiteX14" fmla="*/ 7374192 w 9910916"/>
              <a:gd name="connsiteY14"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10916" h="6858000">
                <a:moveTo>
                  <a:pt x="4955458" y="2271252"/>
                </a:moveTo>
                <a:lnTo>
                  <a:pt x="9910916" y="6858000"/>
                </a:lnTo>
                <a:lnTo>
                  <a:pt x="4955458" y="6858000"/>
                </a:lnTo>
                <a:lnTo>
                  <a:pt x="0" y="6858000"/>
                </a:lnTo>
                <a:close/>
                <a:moveTo>
                  <a:pt x="7374192" y="0"/>
                </a:moveTo>
                <a:lnTo>
                  <a:pt x="7374193" y="0"/>
                </a:lnTo>
                <a:lnTo>
                  <a:pt x="9905994" y="0"/>
                </a:lnTo>
                <a:lnTo>
                  <a:pt x="9905994" y="2084438"/>
                </a:lnTo>
                <a:lnTo>
                  <a:pt x="9905993" y="2084438"/>
                </a:lnTo>
                <a:lnTo>
                  <a:pt x="9905993" y="6498267"/>
                </a:lnTo>
                <a:lnTo>
                  <a:pt x="5137353" y="2084438"/>
                </a:lnTo>
                <a:lnTo>
                  <a:pt x="7374192" y="2084438"/>
                </a:lnTo>
                <a:lnTo>
                  <a:pt x="7374192" y="2084437"/>
                </a:lnTo>
                <a:lnTo>
                  <a:pt x="5137354" y="2084437"/>
                </a:lnTo>
                <a:lnTo>
                  <a:pt x="7374192" y="1"/>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6108373" y="554026"/>
            <a:ext cx="5744749" cy="1754326"/>
          </a:xfrm>
          <a:prstGeom prst="rect">
            <a:avLst/>
          </a:prstGeom>
          <a:noFill/>
        </p:spPr>
        <p:txBody>
          <a:bodyPr wrap="square" rtlCol="0">
            <a:spAutoFit/>
          </a:bodyPr>
          <a:lstStyle/>
          <a:p>
            <a:r>
              <a:rPr lang="id-ID" sz="5400" spc="100" dirty="0">
                <a:latin typeface="Aileron Black" panose="00000A00000000000000" pitchFamily="50" charset="0"/>
              </a:rPr>
              <a:t>Be Kind Whenever</a:t>
            </a:r>
            <a:endParaRPr lang="id-ID" sz="5400" spc="100" dirty="0">
              <a:solidFill>
                <a:srgbClr val="5E11E9"/>
              </a:solidFill>
              <a:latin typeface="Aileron Black" panose="00000A00000000000000" pitchFamily="50" charset="0"/>
            </a:endParaRPr>
          </a:p>
        </p:txBody>
      </p:sp>
      <p:sp>
        <p:nvSpPr>
          <p:cNvPr id="21" name="Teardrop 20"/>
          <p:cNvSpPr/>
          <p:nvPr/>
        </p:nvSpPr>
        <p:spPr>
          <a:xfrm>
            <a:off x="5780980" y="554026"/>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4499043" y="2303408"/>
            <a:ext cx="5809055"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Possible</a:t>
            </a:r>
            <a:r>
              <a:rPr lang="id-ID" sz="9600" spc="100" dirty="0">
                <a:latin typeface="Aileron Black" panose="00000A00000000000000" pitchFamily="50" charset="0"/>
              </a:rPr>
              <a:t>.</a:t>
            </a:r>
            <a:endParaRPr lang="id-ID" sz="9600" spc="100" dirty="0">
              <a:solidFill>
                <a:srgbClr val="5E11E9"/>
              </a:solidFill>
              <a:latin typeface="Aileron Black" panose="00000A00000000000000" pitchFamily="50" charset="0"/>
            </a:endParaRPr>
          </a:p>
        </p:txBody>
      </p:sp>
      <p:sp>
        <p:nvSpPr>
          <p:cNvPr id="8" name="TextBox 7"/>
          <p:cNvSpPr txBox="1"/>
          <p:nvPr/>
        </p:nvSpPr>
        <p:spPr>
          <a:xfrm>
            <a:off x="9241076" y="4425305"/>
            <a:ext cx="2613543"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9" name="TextBox 8"/>
          <p:cNvSpPr txBox="1"/>
          <p:nvPr/>
        </p:nvSpPr>
        <p:spPr>
          <a:xfrm>
            <a:off x="8117597" y="4948525"/>
            <a:ext cx="3737022"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41288131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iamond 1"/>
          <p:cNvSpPr/>
          <p:nvPr/>
        </p:nvSpPr>
        <p:spPr>
          <a:xfrm>
            <a:off x="4153561" y="2616309"/>
            <a:ext cx="3177914" cy="3177914"/>
          </a:xfrm>
          <a:prstGeom prst="diamond">
            <a:avLst/>
          </a:prstGeom>
          <a:blipFill>
            <a:blip r:embed="rId2"/>
            <a:srcRect/>
            <a:stretch>
              <a:fillRect l="-29298" r="-292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Diamond 2"/>
          <p:cNvSpPr/>
          <p:nvPr/>
        </p:nvSpPr>
        <p:spPr>
          <a:xfrm>
            <a:off x="5772498" y="999868"/>
            <a:ext cx="3177914" cy="3177914"/>
          </a:xfrm>
          <a:prstGeom prst="diamond">
            <a:avLst/>
          </a:prstGeom>
          <a:blipFill dpi="0" rotWithShape="1">
            <a:blip r:embed="rId3"/>
            <a:srcRect/>
            <a:stretch>
              <a:fillRect t="-29298" b="-292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Diamond 14"/>
          <p:cNvSpPr/>
          <p:nvPr/>
        </p:nvSpPr>
        <p:spPr>
          <a:xfrm>
            <a:off x="9010372" y="999868"/>
            <a:ext cx="3177914" cy="3177914"/>
          </a:xfrm>
          <a:prstGeom prst="diamond">
            <a:avLst/>
          </a:prstGeom>
          <a:blipFill dpi="0" rotWithShape="1">
            <a:blip r:embed="rId4"/>
            <a:srcRect/>
            <a:stretch>
              <a:fillRect t="-17969" b="-179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Diamond 13"/>
          <p:cNvSpPr/>
          <p:nvPr/>
        </p:nvSpPr>
        <p:spPr>
          <a:xfrm>
            <a:off x="7391435" y="2616309"/>
            <a:ext cx="3177914" cy="3177914"/>
          </a:xfrm>
          <a:prstGeom prst="diamond">
            <a:avLst/>
          </a:prstGeom>
          <a:blipFill>
            <a:blip r:embed="rId5"/>
            <a:srcRect/>
            <a:stretch>
              <a:fillRect t="-17969" b="-179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a:off x="674377" y="562496"/>
            <a:ext cx="3479184" cy="3416320"/>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Secret</a:t>
            </a:r>
            <a:r>
              <a:rPr lang="id-ID" sz="5400" spc="100" dirty="0">
                <a:latin typeface="Aileron Black" panose="00000A00000000000000" pitchFamily="50" charset="0"/>
              </a:rPr>
              <a:t> Of Getting </a:t>
            </a:r>
          </a:p>
          <a:p>
            <a:r>
              <a:rPr lang="id-ID" sz="5400" spc="100" dirty="0">
                <a:latin typeface="Aileron Black" panose="00000A00000000000000" pitchFamily="50" charset="0"/>
              </a:rPr>
              <a:t>Ahead</a:t>
            </a:r>
            <a:endParaRPr lang="id-ID" sz="5400" spc="100" dirty="0">
              <a:solidFill>
                <a:srgbClr val="5E11E9"/>
              </a:solidFill>
              <a:latin typeface="Aileron Black" panose="00000A00000000000000" pitchFamily="50" charset="0"/>
            </a:endParaRPr>
          </a:p>
        </p:txBody>
      </p:sp>
      <p:sp>
        <p:nvSpPr>
          <p:cNvPr id="25" name="Teardrop 24"/>
          <p:cNvSpPr/>
          <p:nvPr/>
        </p:nvSpPr>
        <p:spPr>
          <a:xfrm>
            <a:off x="346984"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TextBox 37"/>
          <p:cNvSpPr txBox="1"/>
          <p:nvPr/>
        </p:nvSpPr>
        <p:spPr>
          <a:xfrm>
            <a:off x="11381135" y="4131059"/>
            <a:ext cx="468333" cy="2442468"/>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grpSp>
        <p:nvGrpSpPr>
          <p:cNvPr id="5" name="Group 4"/>
          <p:cNvGrpSpPr/>
          <p:nvPr/>
        </p:nvGrpSpPr>
        <p:grpSpPr>
          <a:xfrm>
            <a:off x="6946780" y="-1659050"/>
            <a:ext cx="4067224" cy="4067224"/>
            <a:chOff x="6946780" y="-1659050"/>
            <a:chExt cx="4067224" cy="4067224"/>
          </a:xfrm>
        </p:grpSpPr>
        <p:sp>
          <p:nvSpPr>
            <p:cNvPr id="18" name="Diamond 17"/>
            <p:cNvSpPr/>
            <p:nvPr/>
          </p:nvSpPr>
          <p:spPr>
            <a:xfrm>
              <a:off x="6946780" y="-1659050"/>
              <a:ext cx="4067224" cy="4067224"/>
            </a:xfrm>
            <a:prstGeom prst="diamond">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41" name="Diamond 40"/>
            <p:cNvSpPr/>
            <p:nvPr/>
          </p:nvSpPr>
          <p:spPr>
            <a:xfrm>
              <a:off x="8436176" y="999868"/>
              <a:ext cx="1088433" cy="1088433"/>
            </a:xfrm>
            <a:prstGeom prst="diamond">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sp>
        <p:nvSpPr>
          <p:cNvPr id="16" name="TextBox 15"/>
          <p:cNvSpPr txBox="1"/>
          <p:nvPr/>
        </p:nvSpPr>
        <p:spPr>
          <a:xfrm>
            <a:off x="674377" y="4560252"/>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7" name="TextBox 16"/>
          <p:cNvSpPr txBox="1"/>
          <p:nvPr/>
        </p:nvSpPr>
        <p:spPr>
          <a:xfrm>
            <a:off x="674377" y="4868028"/>
            <a:ext cx="3283021"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0" name="Diamond 19"/>
          <p:cNvSpPr/>
          <p:nvPr/>
        </p:nvSpPr>
        <p:spPr>
          <a:xfrm>
            <a:off x="7361455" y="2616309"/>
            <a:ext cx="3177914" cy="3177914"/>
          </a:xfrm>
          <a:prstGeom prst="diamond">
            <a:avLst/>
          </a:prstGeom>
          <a:blipFill>
            <a:blip r:embed="rId5"/>
            <a:srcRect/>
            <a:stretch>
              <a:fillRect t="-17969" b="-179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3"/>
          <p:cNvGrpSpPr/>
          <p:nvPr/>
        </p:nvGrpSpPr>
        <p:grpSpPr>
          <a:xfrm>
            <a:off x="5327843" y="4385917"/>
            <a:ext cx="4067224" cy="4067224"/>
            <a:chOff x="5327843" y="4385917"/>
            <a:chExt cx="4067224" cy="4067224"/>
          </a:xfrm>
        </p:grpSpPr>
        <p:sp>
          <p:nvSpPr>
            <p:cNvPr id="19" name="Diamond 18"/>
            <p:cNvSpPr/>
            <p:nvPr/>
          </p:nvSpPr>
          <p:spPr>
            <a:xfrm>
              <a:off x="5327843" y="4385917"/>
              <a:ext cx="4067224" cy="4067224"/>
            </a:xfrm>
            <a:prstGeom prst="diamond">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1" name="Diamond 20"/>
            <p:cNvSpPr/>
            <p:nvPr/>
          </p:nvSpPr>
          <p:spPr>
            <a:xfrm>
              <a:off x="5772498" y="4685112"/>
              <a:ext cx="3177914" cy="3177914"/>
            </a:xfrm>
            <a:prstGeom prst="diamond">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31163482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5" grpId="0" animBg="1"/>
      <p:bldP spid="2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p:cNvGrpSpPr/>
          <p:nvPr/>
        </p:nvGrpSpPr>
        <p:grpSpPr>
          <a:xfrm rot="21039464" flipH="1">
            <a:off x="7074137" y="748131"/>
            <a:ext cx="4152872" cy="5274633"/>
            <a:chOff x="5423338" y="106826"/>
            <a:chExt cx="4876815" cy="6194125"/>
          </a:xfrm>
        </p:grpSpPr>
        <p:cxnSp>
          <p:nvCxnSpPr>
            <p:cNvPr id="12" name="Straight Connector 11"/>
            <p:cNvCxnSpPr/>
            <p:nvPr/>
          </p:nvCxnSpPr>
          <p:spPr>
            <a:xfrm flipH="1">
              <a:off x="5423338" y="568706"/>
              <a:ext cx="4272455" cy="5732245"/>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027698" y="106826"/>
              <a:ext cx="4272455" cy="5732245"/>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20" name="Freeform 19"/>
          <p:cNvSpPr/>
          <p:nvPr/>
        </p:nvSpPr>
        <p:spPr>
          <a:xfrm flipH="1" flipV="1">
            <a:off x="6400294" y="554632"/>
            <a:ext cx="5771216" cy="5771216"/>
          </a:xfrm>
          <a:custGeom>
            <a:avLst/>
            <a:gdLst>
              <a:gd name="connsiteX0" fmla="*/ 5771216 w 5771216"/>
              <a:gd name="connsiteY0" fmla="*/ 2617442 h 5771216"/>
              <a:gd name="connsiteX1" fmla="*/ 3153774 w 5771216"/>
              <a:gd name="connsiteY1" fmla="*/ 0 h 5771216"/>
              <a:gd name="connsiteX2" fmla="*/ 5771216 w 5771216"/>
              <a:gd name="connsiteY2" fmla="*/ 0 h 5771216"/>
              <a:gd name="connsiteX3" fmla="*/ 2617442 w 5771216"/>
              <a:gd name="connsiteY3" fmla="*/ 5771216 h 5771216"/>
              <a:gd name="connsiteX4" fmla="*/ 0 w 5771216"/>
              <a:gd name="connsiteY4" fmla="*/ 5771216 h 5771216"/>
              <a:gd name="connsiteX5" fmla="*/ 0 w 5771216"/>
              <a:gd name="connsiteY5" fmla="*/ 3153774 h 5771216"/>
              <a:gd name="connsiteX6" fmla="*/ 2885608 w 5771216"/>
              <a:gd name="connsiteY6" fmla="*/ 5771216 h 5771216"/>
              <a:gd name="connsiteX7" fmla="*/ 0 w 5771216"/>
              <a:gd name="connsiteY7" fmla="*/ 2885608 h 5771216"/>
              <a:gd name="connsiteX8" fmla="*/ 2885608 w 5771216"/>
              <a:gd name="connsiteY8" fmla="*/ 0 h 5771216"/>
              <a:gd name="connsiteX9" fmla="*/ 5771216 w 5771216"/>
              <a:gd name="connsiteY9" fmla="*/ 2885608 h 577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1216" h="5771216">
                <a:moveTo>
                  <a:pt x="5771216" y="2617442"/>
                </a:moveTo>
                <a:lnTo>
                  <a:pt x="3153774" y="0"/>
                </a:lnTo>
                <a:lnTo>
                  <a:pt x="5771216" y="0"/>
                </a:lnTo>
                <a:close/>
                <a:moveTo>
                  <a:pt x="2617442" y="5771216"/>
                </a:moveTo>
                <a:lnTo>
                  <a:pt x="0" y="5771216"/>
                </a:lnTo>
                <a:lnTo>
                  <a:pt x="0" y="3153774"/>
                </a:lnTo>
                <a:close/>
                <a:moveTo>
                  <a:pt x="2885608" y="5771216"/>
                </a:moveTo>
                <a:lnTo>
                  <a:pt x="0" y="2885608"/>
                </a:lnTo>
                <a:lnTo>
                  <a:pt x="2885608" y="0"/>
                </a:lnTo>
                <a:lnTo>
                  <a:pt x="5771216" y="2885608"/>
                </a:lnTo>
                <a:close/>
              </a:path>
            </a:pathLst>
          </a:custGeom>
          <a:blipFill dpi="0" rotWithShape="0">
            <a:blip r:embed="rId2"/>
            <a:srcRect/>
            <a:stretch>
              <a:fillRect l="-11893" r="-118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cxnSp>
        <p:nvCxnSpPr>
          <p:cNvPr id="10" name="Straight Connector 9"/>
          <p:cNvCxnSpPr/>
          <p:nvPr/>
        </p:nvCxnSpPr>
        <p:spPr>
          <a:xfrm>
            <a:off x="3384695" y="58155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2834" y="576761"/>
            <a:ext cx="4714738" cy="2554545"/>
          </a:xfrm>
          <a:prstGeom prst="rect">
            <a:avLst/>
          </a:prstGeom>
          <a:noFill/>
        </p:spPr>
        <p:txBody>
          <a:bodyPr wrap="square" rtlCol="0">
            <a:spAutoFit/>
          </a:bodyPr>
          <a:lstStyle/>
          <a:p>
            <a:r>
              <a:rPr lang="id-ID" sz="4000" spc="100" dirty="0">
                <a:latin typeface="Aileron Black" panose="00000A00000000000000" pitchFamily="50" charset="0"/>
              </a:rPr>
              <a:t>A Goal </a:t>
            </a:r>
          </a:p>
          <a:p>
            <a:r>
              <a:rPr lang="id-ID" sz="4000" spc="100" dirty="0">
                <a:latin typeface="Aileron Black" panose="00000A00000000000000" pitchFamily="50" charset="0"/>
              </a:rPr>
              <a:t>Properly Set </a:t>
            </a:r>
          </a:p>
          <a:p>
            <a:r>
              <a:rPr lang="id-ID" sz="4000" spc="100" dirty="0">
                <a:latin typeface="Aileron Black" panose="00000A00000000000000" pitchFamily="50" charset="0"/>
              </a:rPr>
              <a:t>is Halfway </a:t>
            </a:r>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
        <p:nvSpPr>
          <p:cNvPr id="15" name="Teardrop 14"/>
          <p:cNvSpPr/>
          <p:nvPr/>
        </p:nvSpPr>
        <p:spPr>
          <a:xfrm flipH="1">
            <a:off x="342169" y="5767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3074314" y="3887499"/>
            <a:ext cx="2333258" cy="307777"/>
          </a:xfrm>
          <a:prstGeom prst="rect">
            <a:avLst/>
          </a:prstGeom>
          <a:noFill/>
        </p:spPr>
        <p:txBody>
          <a:bodyPr wrap="square" rtlCol="0">
            <a:spAutoFit/>
          </a:bodyPr>
          <a:lstStyle/>
          <a:p>
            <a:pPr algn="r"/>
            <a:r>
              <a:rPr lang="id-ID" sz="1400" b="1" spc="50" dirty="0">
                <a:solidFill>
                  <a:srgbClr val="5E11E9"/>
                </a:solidFill>
                <a:latin typeface="Roboto Cn" pitchFamily="2" charset="0"/>
                <a:ea typeface="Roboto Cn" pitchFamily="2" charset="0"/>
              </a:rPr>
              <a:t>-ZIG ZIGLAR</a:t>
            </a:r>
          </a:p>
        </p:txBody>
      </p:sp>
      <p:sp>
        <p:nvSpPr>
          <p:cNvPr id="22" name="TextBox 21"/>
          <p:cNvSpPr txBox="1"/>
          <p:nvPr/>
        </p:nvSpPr>
        <p:spPr>
          <a:xfrm>
            <a:off x="2516041" y="4195276"/>
            <a:ext cx="2891531"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grpSp>
        <p:nvGrpSpPr>
          <p:cNvPr id="2" name="Group 1"/>
          <p:cNvGrpSpPr/>
          <p:nvPr/>
        </p:nvGrpSpPr>
        <p:grpSpPr>
          <a:xfrm>
            <a:off x="-1219262" y="4977565"/>
            <a:ext cx="3526956" cy="2436716"/>
            <a:chOff x="-1219262" y="4977565"/>
            <a:chExt cx="3526956" cy="2436716"/>
          </a:xfrm>
        </p:grpSpPr>
        <p:sp>
          <p:nvSpPr>
            <p:cNvPr id="24" name="Isosceles Triangle 23"/>
            <p:cNvSpPr/>
            <p:nvPr/>
          </p:nvSpPr>
          <p:spPr>
            <a:xfrm>
              <a:off x="-1219262" y="4977565"/>
              <a:ext cx="3526956" cy="1892499"/>
            </a:xfrm>
            <a:prstGeom prst="triangle">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5" name="Diamond 24"/>
            <p:cNvSpPr/>
            <p:nvPr/>
          </p:nvSpPr>
          <p:spPr>
            <a:xfrm>
              <a:off x="0" y="6325848"/>
              <a:ext cx="1088433" cy="1088433"/>
            </a:xfrm>
            <a:prstGeom prst="diamond">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grpSp>
    </p:spTree>
    <p:extLst>
      <p:ext uri="{BB962C8B-B14F-4D97-AF65-F5344CB8AC3E}">
        <p14:creationId xmlns:p14="http://schemas.microsoft.com/office/powerpoint/2010/main" val="5369343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iamond 1"/>
          <p:cNvSpPr/>
          <p:nvPr/>
        </p:nvSpPr>
        <p:spPr>
          <a:xfrm>
            <a:off x="6523216" y="1277913"/>
            <a:ext cx="4302174" cy="4302174"/>
          </a:xfrm>
          <a:prstGeom prst="diamond">
            <a:avLst/>
          </a:prstGeom>
          <a:blipFill dpi="0" rotWithShape="1">
            <a:blip r:embed="rId2"/>
            <a:srcRect/>
            <a:stretch>
              <a:fillRect t="-4391" b="-43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Diamond 2"/>
          <p:cNvSpPr/>
          <p:nvPr/>
        </p:nvSpPr>
        <p:spPr>
          <a:xfrm>
            <a:off x="5503875" y="277317"/>
            <a:ext cx="2730722" cy="2730722"/>
          </a:xfrm>
          <a:prstGeom prst="diamond">
            <a:avLst/>
          </a:prstGeom>
          <a:blipFill dpi="0" rotWithShape="1">
            <a:blip r:embed="rId3"/>
            <a:srcRect/>
            <a:stretch>
              <a:fillRect t="-9325" b="-93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iamond 3"/>
          <p:cNvSpPr/>
          <p:nvPr/>
        </p:nvSpPr>
        <p:spPr>
          <a:xfrm>
            <a:off x="9128999" y="3864951"/>
            <a:ext cx="2730722" cy="2730722"/>
          </a:xfrm>
          <a:prstGeom prst="diamond">
            <a:avLst/>
          </a:prstGeom>
          <a:blipFill dpi="0" rotWithShape="1">
            <a:blip r:embed="rId4"/>
            <a:srcRect/>
            <a:stretch>
              <a:fillRect t="-22508" b="-225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Diamond 4"/>
          <p:cNvSpPr/>
          <p:nvPr/>
        </p:nvSpPr>
        <p:spPr>
          <a:xfrm>
            <a:off x="5503875" y="3864951"/>
            <a:ext cx="2730722" cy="2730722"/>
          </a:xfrm>
          <a:prstGeom prst="diamond">
            <a:avLst/>
          </a:prstGeom>
          <a:blipFill dpi="0" rotWithShape="1">
            <a:blip r:embed="rId5"/>
            <a:srcRect/>
            <a:stretch>
              <a:fillRect t="-22508" b="-225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Diamond 5"/>
          <p:cNvSpPr/>
          <p:nvPr/>
        </p:nvSpPr>
        <p:spPr>
          <a:xfrm>
            <a:off x="9128999" y="277317"/>
            <a:ext cx="2730722" cy="2730722"/>
          </a:xfrm>
          <a:prstGeom prst="diamond">
            <a:avLst/>
          </a:prstGeom>
          <a:blipFill>
            <a:blip r:embed="rId6"/>
            <a:srcRect/>
            <a:stretch>
              <a:fillRect l="-12305" r="-123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364713" y="3864951"/>
            <a:ext cx="507831" cy="299304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345089" y="4231956"/>
            <a:ext cx="468333" cy="2259037"/>
          </a:xfrm>
          <a:prstGeom prst="rect">
            <a:avLst/>
          </a:prstGeom>
          <a:noFill/>
        </p:spPr>
        <p:txBody>
          <a:bodyPr vert="vert270" wrap="square" rtlCol="0">
            <a:spAutoFit/>
          </a:bodyPr>
          <a:lstStyle/>
          <a:p>
            <a:pPr algn="ctr">
              <a:lnSpc>
                <a:spcPct val="150000"/>
              </a:lnSpc>
            </a:pPr>
            <a:r>
              <a:rPr lang="id-ID" sz="1400" spc="100" dirty="0">
                <a:solidFill>
                  <a:schemeClr val="bg1">
                    <a:lumMod val="95000"/>
                    <a:alpha val="70000"/>
                  </a:schemeClr>
                </a:solidFill>
                <a:latin typeface="Aileron Black" panose="00000A00000000000000" pitchFamily="50" charset="0"/>
              </a:rPr>
              <a:t>www.rapidesign.cn</a:t>
            </a:r>
          </a:p>
        </p:txBody>
      </p:sp>
      <p:sp>
        <p:nvSpPr>
          <p:cNvPr id="12" name="TextBox 11"/>
          <p:cNvSpPr txBox="1"/>
          <p:nvPr/>
        </p:nvSpPr>
        <p:spPr>
          <a:xfrm>
            <a:off x="1443254" y="4607308"/>
            <a:ext cx="2574110" cy="523220"/>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4" name="TextBox 13"/>
          <p:cNvSpPr txBox="1"/>
          <p:nvPr/>
        </p:nvSpPr>
        <p:spPr>
          <a:xfrm>
            <a:off x="1443254" y="3776311"/>
            <a:ext cx="2574110"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8" name="TextBox 17"/>
          <p:cNvSpPr txBox="1"/>
          <p:nvPr/>
        </p:nvSpPr>
        <p:spPr>
          <a:xfrm>
            <a:off x="670685" y="1284548"/>
            <a:ext cx="3098247" cy="1938992"/>
          </a:xfrm>
          <a:prstGeom prst="rect">
            <a:avLst/>
          </a:prstGeom>
          <a:noFill/>
        </p:spPr>
        <p:txBody>
          <a:bodyPr wrap="square" rtlCol="0">
            <a:spAutoFit/>
          </a:bodyPr>
          <a:lstStyle/>
          <a:p>
            <a:r>
              <a:rPr lang="id-ID" sz="4000" spc="100" dirty="0">
                <a:latin typeface="Aileron Black" panose="00000A00000000000000" pitchFamily="50" charset="0"/>
              </a:rPr>
              <a:t>Write </a:t>
            </a:r>
          </a:p>
          <a:p>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p>
        </p:txBody>
      </p:sp>
      <p:sp>
        <p:nvSpPr>
          <p:cNvPr id="21" name="Teardrop 20"/>
          <p:cNvSpPr/>
          <p:nvPr/>
        </p:nvSpPr>
        <p:spPr>
          <a:xfrm>
            <a:off x="343290" y="1305375"/>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2" name="Straight Connector 21"/>
          <p:cNvCxnSpPr/>
          <p:nvPr/>
        </p:nvCxnSpPr>
        <p:spPr>
          <a:xfrm>
            <a:off x="1518204" y="58155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69444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a:xfrm>
            <a:off x="8134360" y="-1"/>
            <a:ext cx="3398400" cy="3399019"/>
          </a:xfrm>
          <a:prstGeom prst="rect">
            <a:avLst/>
          </a:prstGeom>
          <a:solidFill>
            <a:srgbClr val="5E11E9"/>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 name="Regular Pentagon 1"/>
          <p:cNvSpPr/>
          <p:nvPr/>
        </p:nvSpPr>
        <p:spPr>
          <a:xfrm>
            <a:off x="5391464" y="740458"/>
            <a:ext cx="2658561" cy="2658561"/>
          </a:xfrm>
          <a:prstGeom prst="rect">
            <a:avLst/>
          </a:prstGeom>
          <a:blipFill dpi="0" rotWithShape="1">
            <a:blip r:embed="rId2"/>
            <a:srcRect/>
            <a:stretch>
              <a:fillRect l="-24476" r="-24476"/>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5" name="TextBox 14"/>
          <p:cNvSpPr txBox="1"/>
          <p:nvPr/>
        </p:nvSpPr>
        <p:spPr>
          <a:xfrm>
            <a:off x="1064122" y="1120276"/>
            <a:ext cx="3603320" cy="1938992"/>
          </a:xfrm>
          <a:prstGeom prst="rect">
            <a:avLst/>
          </a:prstGeom>
          <a:noFill/>
        </p:spPr>
        <p:txBody>
          <a:bodyPr wrap="square" rtlCol="0">
            <a:spAutoFit/>
          </a:bodyPr>
          <a:lstStyle/>
          <a:p>
            <a:r>
              <a:rPr lang="id-ID" sz="4000" spc="100" dirty="0">
                <a:latin typeface="Aileron Black" panose="00000A00000000000000" pitchFamily="50" charset="0"/>
              </a:rPr>
              <a:t>Write </a:t>
            </a:r>
          </a:p>
          <a:p>
            <a:r>
              <a:rPr lang="id-ID" sz="4000" spc="100" dirty="0">
                <a:latin typeface="Aileron Black" panose="00000A00000000000000" pitchFamily="50" charset="0"/>
              </a:rPr>
              <a:t>Something</a:t>
            </a:r>
          </a:p>
          <a:p>
            <a:r>
              <a:rPr lang="id-ID" sz="4000" spc="100" dirty="0">
                <a:solidFill>
                  <a:srgbClr val="5E11E9"/>
                </a:solidFill>
                <a:latin typeface="Aileron Black" panose="00000A00000000000000" pitchFamily="50" charset="0"/>
              </a:rPr>
              <a:t>Great </a:t>
            </a:r>
            <a:r>
              <a:rPr lang="id-ID" sz="4000" spc="100" dirty="0">
                <a:latin typeface="Aileron Black" panose="00000A00000000000000" pitchFamily="50" charset="0"/>
              </a:rPr>
              <a:t>.</a:t>
            </a:r>
          </a:p>
        </p:txBody>
      </p:sp>
      <p:sp>
        <p:nvSpPr>
          <p:cNvPr id="16" name="Teardrop 15"/>
          <p:cNvSpPr/>
          <p:nvPr/>
        </p:nvSpPr>
        <p:spPr>
          <a:xfrm>
            <a:off x="736727" y="112027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1985569" y="4023156"/>
            <a:ext cx="2683446" cy="1200329"/>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17" name="TextBox 16"/>
          <p:cNvSpPr txBox="1"/>
          <p:nvPr/>
        </p:nvSpPr>
        <p:spPr>
          <a:xfrm>
            <a:off x="1985569" y="3715379"/>
            <a:ext cx="2683445"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sp>
        <p:nvSpPr>
          <p:cNvPr id="14" name="Regular Pentagon 1"/>
          <p:cNvSpPr/>
          <p:nvPr/>
        </p:nvSpPr>
        <p:spPr>
          <a:xfrm>
            <a:off x="5391463" y="3473970"/>
            <a:ext cx="2658561" cy="2658561"/>
          </a:xfrm>
          <a:prstGeom prst="rect">
            <a:avLst/>
          </a:prstGeom>
          <a:blipFill dpi="0" rotWithShape="1">
            <a:blip r:embed="rId3"/>
            <a:srcRect/>
            <a:stretch>
              <a:fillRect t="-16457" b="-16457"/>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gular Pentagon 1"/>
          <p:cNvSpPr/>
          <p:nvPr/>
        </p:nvSpPr>
        <p:spPr>
          <a:xfrm>
            <a:off x="8134360" y="3473970"/>
            <a:ext cx="2658561" cy="2658561"/>
          </a:xfrm>
          <a:prstGeom prst="rect">
            <a:avLst/>
          </a:prstGeom>
          <a:blipFill dpi="0" rotWithShape="1">
            <a:blip r:embed="rId4"/>
            <a:srcRect/>
            <a:stretch>
              <a:fillRect t="-9398" b="-9398"/>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10912838" y="569989"/>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cxnSp>
        <p:nvCxnSpPr>
          <p:cNvPr id="22" name="Straight Connector 21"/>
          <p:cNvCxnSpPr/>
          <p:nvPr/>
        </p:nvCxnSpPr>
        <p:spPr>
          <a:xfrm>
            <a:off x="2678874" y="582818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683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animBg="1"/>
      <p:bldP spid="14" grpId="0" animBg="1"/>
      <p:bldP spid="1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18"/>
          <p:cNvSpPr/>
          <p:nvPr/>
        </p:nvSpPr>
        <p:spPr>
          <a:xfrm>
            <a:off x="690" y="0"/>
            <a:ext cx="4612616" cy="6858000"/>
          </a:xfrm>
          <a:custGeom>
            <a:avLst/>
            <a:gdLst>
              <a:gd name="connsiteX0" fmla="*/ 0 w 4612616"/>
              <a:gd name="connsiteY0" fmla="*/ 0 h 6858000"/>
              <a:gd name="connsiteX1" fmla="*/ 4612616 w 4612616"/>
              <a:gd name="connsiteY1" fmla="*/ 3996726 h 6858000"/>
              <a:gd name="connsiteX2" fmla="*/ 3267857 w 4612616"/>
              <a:gd name="connsiteY2" fmla="*/ 6858000 h 6858000"/>
              <a:gd name="connsiteX3" fmla="*/ 0 w 4612616"/>
              <a:gd name="connsiteY3" fmla="*/ 6858000 h 6858000"/>
              <a:gd name="connsiteX4" fmla="*/ 0 w 461261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2616" h="6858000">
                <a:moveTo>
                  <a:pt x="0" y="0"/>
                </a:moveTo>
                <a:lnTo>
                  <a:pt x="4612616" y="3996726"/>
                </a:lnTo>
                <a:lnTo>
                  <a:pt x="3267857" y="6858000"/>
                </a:lnTo>
                <a:lnTo>
                  <a:pt x="0" y="685800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ight Triangle 5"/>
          <p:cNvSpPr/>
          <p:nvPr/>
        </p:nvSpPr>
        <p:spPr>
          <a:xfrm flipH="1" flipV="1">
            <a:off x="4277192" y="0"/>
            <a:ext cx="7914808" cy="6858000"/>
          </a:xfrm>
          <a:prstGeom prst="rtTriangle">
            <a:avLst/>
          </a:prstGeom>
          <a:blipFill dpi="0" rotWithShape="0">
            <a:blip r:embed="rId3"/>
            <a:srcRect/>
            <a:stretch>
              <a:fillRect t="-41864" b="-418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3" name="TextBox 12"/>
          <p:cNvSpPr txBox="1"/>
          <p:nvPr/>
        </p:nvSpPr>
        <p:spPr>
          <a:xfrm>
            <a:off x="3243204" y="1490008"/>
            <a:ext cx="3224217" cy="1938992"/>
          </a:xfrm>
          <a:prstGeom prst="rect">
            <a:avLst/>
          </a:prstGeom>
          <a:noFill/>
        </p:spPr>
        <p:txBody>
          <a:bodyPr wrap="square" rtlCol="0">
            <a:spAutoFit/>
          </a:bodyPr>
          <a:lstStyle/>
          <a:p>
            <a:r>
              <a:rPr lang="id-ID" sz="4000" spc="100" dirty="0">
                <a:latin typeface="Aileron Black" panose="00000A00000000000000" pitchFamily="50" charset="0"/>
              </a:rPr>
              <a:t>Write </a:t>
            </a:r>
          </a:p>
          <a:p>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p>
        </p:txBody>
      </p:sp>
      <p:sp>
        <p:nvSpPr>
          <p:cNvPr id="14" name="Teardrop 13"/>
          <p:cNvSpPr/>
          <p:nvPr/>
        </p:nvSpPr>
        <p:spPr>
          <a:xfrm>
            <a:off x="2915809" y="1510835"/>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690" y="3753949"/>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1" name="TextBox 10"/>
          <p:cNvSpPr txBox="1"/>
          <p:nvPr/>
        </p:nvSpPr>
        <p:spPr>
          <a:xfrm>
            <a:off x="4613306" y="6003418"/>
            <a:ext cx="3226550"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5" name="TextBox 14"/>
          <p:cNvSpPr txBox="1"/>
          <p:nvPr/>
        </p:nvSpPr>
        <p:spPr>
          <a:xfrm>
            <a:off x="4613306" y="5366655"/>
            <a:ext cx="3226550"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cxnSp>
        <p:nvCxnSpPr>
          <p:cNvPr id="17" name="Straight Connector 16"/>
          <p:cNvCxnSpPr/>
          <p:nvPr/>
        </p:nvCxnSpPr>
        <p:spPr>
          <a:xfrm>
            <a:off x="4709964" y="4889881"/>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26429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lowchart: Off-page Connector 1"/>
          <p:cNvSpPr/>
          <p:nvPr/>
        </p:nvSpPr>
        <p:spPr>
          <a:xfrm>
            <a:off x="0" y="0"/>
            <a:ext cx="12192000" cy="6858000"/>
          </a:xfrm>
          <a:prstGeom prst="flowChartOffpageConnector">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Freeform 7"/>
          <p:cNvSpPr/>
          <p:nvPr/>
        </p:nvSpPr>
        <p:spPr>
          <a:xfrm>
            <a:off x="0" y="0"/>
            <a:ext cx="12192000" cy="3852471"/>
          </a:xfrm>
          <a:custGeom>
            <a:avLst/>
            <a:gdLst>
              <a:gd name="connsiteX0" fmla="*/ 0 w 12192000"/>
              <a:gd name="connsiteY0" fmla="*/ 0 h 3852471"/>
              <a:gd name="connsiteX1" fmla="*/ 12192000 w 12192000"/>
              <a:gd name="connsiteY1" fmla="*/ 0 h 3852471"/>
              <a:gd name="connsiteX2" fmla="*/ 12192000 w 12192000"/>
              <a:gd name="connsiteY2" fmla="*/ 2587301 h 3852471"/>
              <a:gd name="connsiteX3" fmla="*/ 6096000 w 12192000"/>
              <a:gd name="connsiteY3" fmla="*/ 3852471 h 3852471"/>
              <a:gd name="connsiteX4" fmla="*/ 0 w 12192000"/>
              <a:gd name="connsiteY4" fmla="*/ 2587301 h 3852471"/>
              <a:gd name="connsiteX5" fmla="*/ 0 w 12192000"/>
              <a:gd name="connsiteY5" fmla="*/ 0 h 38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852471">
                <a:moveTo>
                  <a:pt x="0" y="0"/>
                </a:moveTo>
                <a:lnTo>
                  <a:pt x="12192000" y="0"/>
                </a:lnTo>
                <a:lnTo>
                  <a:pt x="12192000" y="2587301"/>
                </a:lnTo>
                <a:lnTo>
                  <a:pt x="6096000" y="3852471"/>
                </a:lnTo>
                <a:lnTo>
                  <a:pt x="0" y="2587301"/>
                </a:lnTo>
                <a:lnTo>
                  <a:pt x="0" y="0"/>
                </a:lnTo>
                <a:close/>
              </a:path>
            </a:pathLst>
          </a:cu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80966" y="554020"/>
            <a:ext cx="4009022" cy="1754326"/>
          </a:xfrm>
          <a:prstGeom prst="rect">
            <a:avLst/>
          </a:prstGeom>
          <a:noFill/>
        </p:spPr>
        <p:txBody>
          <a:bodyPr wrap="square" rtlCol="0">
            <a:spAutoFit/>
          </a:bodyPr>
          <a:lstStyle/>
          <a:p>
            <a:r>
              <a:rPr lang="id-ID" sz="5400" spc="100" dirty="0">
                <a:solidFill>
                  <a:schemeClr val="bg1"/>
                </a:solidFill>
                <a:latin typeface="Aileron Black" panose="00000A00000000000000" pitchFamily="50" charset="0"/>
              </a:rPr>
              <a:t>Be Kind </a:t>
            </a:r>
          </a:p>
          <a:p>
            <a:r>
              <a:rPr lang="id-ID" sz="5400" spc="100" dirty="0">
                <a:solidFill>
                  <a:schemeClr val="bg1"/>
                </a:solidFill>
                <a:latin typeface="Aileron Black" panose="00000A00000000000000" pitchFamily="50" charset="0"/>
              </a:rPr>
              <a:t>Whenever</a:t>
            </a:r>
          </a:p>
        </p:txBody>
      </p:sp>
      <p:sp>
        <p:nvSpPr>
          <p:cNvPr id="16" name="Teardrop 15"/>
          <p:cNvSpPr/>
          <p:nvPr/>
        </p:nvSpPr>
        <p:spPr>
          <a:xfrm>
            <a:off x="353572" y="554020"/>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2466426" y="2308346"/>
            <a:ext cx="7708088" cy="1569660"/>
          </a:xfrm>
          <a:prstGeom prst="rect">
            <a:avLst/>
          </a:prstGeom>
          <a:noFill/>
        </p:spPr>
        <p:txBody>
          <a:bodyPr wrap="square" rtlCol="0">
            <a:spAutoFit/>
          </a:bodyPr>
          <a:lstStyle/>
          <a:p>
            <a:r>
              <a:rPr lang="id-ID" sz="9600" spc="100" dirty="0">
                <a:solidFill>
                  <a:schemeClr val="bg1"/>
                </a:solidFill>
                <a:latin typeface="Aileron Black" panose="00000A00000000000000" pitchFamily="50" charset="0"/>
              </a:rPr>
              <a:t>Possible.</a:t>
            </a:r>
          </a:p>
        </p:txBody>
      </p:sp>
      <p:sp>
        <p:nvSpPr>
          <p:cNvPr id="18" name="TextBox 17"/>
          <p:cNvSpPr txBox="1"/>
          <p:nvPr/>
        </p:nvSpPr>
        <p:spPr>
          <a:xfrm>
            <a:off x="210550" y="4048911"/>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8521548" y="827665"/>
            <a:ext cx="2613543" cy="523220"/>
          </a:xfrm>
          <a:prstGeom prst="rect">
            <a:avLst/>
          </a:prstGeom>
          <a:noFill/>
        </p:spPr>
        <p:txBody>
          <a:bodyPr wrap="square" rtlCol="0">
            <a:spAutoFit/>
          </a:bodyPr>
          <a:lstStyle/>
          <a:p>
            <a:pPr algn="r"/>
            <a:r>
              <a:rPr lang="id-ID" sz="1400" b="1" spc="50" dirty="0">
                <a:solidFill>
                  <a:schemeClr val="bg1"/>
                </a:solidFill>
                <a:latin typeface="Roboto Cn" pitchFamily="2" charset="0"/>
                <a:ea typeface="Roboto Cn" pitchFamily="2" charset="0"/>
              </a:rPr>
              <a:t>IT IS ALWAYS POSSIBLE. –DALAI LAMA</a:t>
            </a:r>
          </a:p>
        </p:txBody>
      </p:sp>
      <p:sp>
        <p:nvSpPr>
          <p:cNvPr id="11" name="TextBox 10"/>
          <p:cNvSpPr txBox="1"/>
          <p:nvPr/>
        </p:nvSpPr>
        <p:spPr>
          <a:xfrm>
            <a:off x="7398069" y="1350885"/>
            <a:ext cx="3737022" cy="646331"/>
          </a:xfrm>
          <a:prstGeom prst="rect">
            <a:avLst/>
          </a:prstGeom>
          <a:noFill/>
        </p:spPr>
        <p:txBody>
          <a:bodyPr wrap="square" rtlCol="0">
            <a:spAutoFit/>
          </a:bodyPr>
          <a:lstStyle/>
          <a:p>
            <a:pPr algn="r"/>
            <a:r>
              <a:rPr lang="id-ID" sz="1200" spc="50" dirty="0">
                <a:solidFill>
                  <a:schemeClr val="bg1">
                    <a:lumMod val="85000"/>
                  </a:schemeClr>
                </a:solidFill>
                <a:latin typeface="Roboto Cn" pitchFamily="2" charset="0"/>
                <a:ea typeface="Roboto Cn"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118885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flipH="1">
            <a:off x="0" y="0"/>
            <a:ext cx="12192000" cy="4871803"/>
          </a:xfrm>
          <a:prstGeom prst="rect">
            <a:avLst/>
          </a:prstGeom>
          <a:blipFill>
            <a:blip r:embed="rId2"/>
            <a:srcRect/>
            <a:stretch>
              <a:fillRect t="-31284" b="-312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Flowchart: Off-page Connector 2"/>
          <p:cNvSpPr/>
          <p:nvPr/>
        </p:nvSpPr>
        <p:spPr>
          <a:xfrm>
            <a:off x="993063" y="-914"/>
            <a:ext cx="5096656" cy="4004154"/>
          </a:xfrm>
          <a:prstGeom prst="flowChartOffpageConnector">
            <a:avLst/>
          </a:pr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2167197" y="591170"/>
            <a:ext cx="2760540" cy="1938992"/>
          </a:xfrm>
          <a:prstGeom prst="rect">
            <a:avLst/>
          </a:prstGeom>
          <a:noFill/>
        </p:spPr>
        <p:txBody>
          <a:bodyPr wrap="square" rtlCol="0">
            <a:spAutoFit/>
          </a:bodyPr>
          <a:lstStyle/>
          <a:p>
            <a:pPr algn="ctr"/>
            <a:r>
              <a:rPr lang="id-ID" sz="4000" spc="100" dirty="0">
                <a:solidFill>
                  <a:schemeClr val="bg1"/>
                </a:solidFill>
                <a:latin typeface="Aileron Black" panose="00000A00000000000000" pitchFamily="50" charset="0"/>
              </a:rPr>
              <a:t>The Secret Of Getting </a:t>
            </a:r>
          </a:p>
        </p:txBody>
      </p:sp>
      <p:sp>
        <p:nvSpPr>
          <p:cNvPr id="9" name="Teardrop 8"/>
          <p:cNvSpPr/>
          <p:nvPr/>
        </p:nvSpPr>
        <p:spPr>
          <a:xfrm>
            <a:off x="1839804" y="591170"/>
            <a:ext cx="327394" cy="327394"/>
          </a:xfrm>
          <a:prstGeom prst="teardrop">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4927737" y="3780906"/>
            <a:ext cx="4213122" cy="1569660"/>
          </a:xfrm>
          <a:prstGeom prst="rect">
            <a:avLst/>
          </a:prstGeom>
          <a:noFill/>
        </p:spPr>
        <p:txBody>
          <a:bodyPr wrap="square" rtlCol="0">
            <a:spAutoFit/>
          </a:bodyPr>
          <a:lstStyle/>
          <a:p>
            <a:r>
              <a:rPr lang="id-ID" sz="9600" spc="100" dirty="0">
                <a:solidFill>
                  <a:schemeClr val="tx1">
                    <a:lumMod val="85000"/>
                    <a:lumOff val="15000"/>
                  </a:schemeClr>
                </a:solidFill>
                <a:latin typeface="Aileron Black" panose="00000A00000000000000" pitchFamily="50" charset="0"/>
              </a:rPr>
              <a:t>Ahead</a:t>
            </a:r>
          </a:p>
        </p:txBody>
      </p:sp>
      <p:sp>
        <p:nvSpPr>
          <p:cNvPr id="11" name="TextBox 10"/>
          <p:cNvSpPr txBox="1"/>
          <p:nvPr/>
        </p:nvSpPr>
        <p:spPr>
          <a:xfrm>
            <a:off x="6416416" y="5486840"/>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4" name="TextBox 13"/>
          <p:cNvSpPr txBox="1"/>
          <p:nvPr/>
        </p:nvSpPr>
        <p:spPr>
          <a:xfrm>
            <a:off x="1394126" y="5434299"/>
            <a:ext cx="3930047"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40542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rallelogram 1"/>
          <p:cNvSpPr/>
          <p:nvPr/>
        </p:nvSpPr>
        <p:spPr>
          <a:xfrm>
            <a:off x="0" y="3441934"/>
            <a:ext cx="6096000" cy="1690987"/>
          </a:xfrm>
          <a:prstGeom prst="parallelogram">
            <a:avLst>
              <a:gd name="adj" fmla="val 46368"/>
            </a:avLst>
          </a:prstGeom>
          <a:blipFill>
            <a:blip r:embed="rId2"/>
            <a:srcRect/>
            <a:stretch>
              <a:fillRect t="-67091" b="-670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Parallelogram 2"/>
          <p:cNvSpPr/>
          <p:nvPr/>
        </p:nvSpPr>
        <p:spPr>
          <a:xfrm flipH="1">
            <a:off x="0" y="1750947"/>
            <a:ext cx="6096000" cy="1690987"/>
          </a:xfrm>
          <a:prstGeom prst="parallelogram">
            <a:avLst>
              <a:gd name="adj" fmla="val 46368"/>
            </a:avLst>
          </a:prstGeom>
          <a:blipFill dpi="0" rotWithShape="0">
            <a:blip r:embed="rId3"/>
            <a:srcRect/>
            <a:stretch>
              <a:fillRect t="-65500" b="-65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Parallelogram 3"/>
          <p:cNvSpPr/>
          <p:nvPr/>
        </p:nvSpPr>
        <p:spPr>
          <a:xfrm flipH="1">
            <a:off x="14990" y="5132921"/>
            <a:ext cx="6096000" cy="1725079"/>
          </a:xfrm>
          <a:prstGeom prst="parallelogram">
            <a:avLst>
              <a:gd name="adj" fmla="val 46368"/>
            </a:avLst>
          </a:prstGeom>
          <a:blipFill dpi="0" rotWithShape="0">
            <a:blip r:embed="rId4"/>
            <a:srcRect/>
            <a:stretch>
              <a:fillRect t="-64777" b="-647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arallelogram 4"/>
          <p:cNvSpPr/>
          <p:nvPr/>
        </p:nvSpPr>
        <p:spPr>
          <a:xfrm>
            <a:off x="14990" y="0"/>
            <a:ext cx="6096000" cy="1750947"/>
          </a:xfrm>
          <a:prstGeom prst="parallelogram">
            <a:avLst>
              <a:gd name="adj" fmla="val 46368"/>
            </a:avLst>
          </a:prstGeom>
          <a:blipFill>
            <a:blip r:embed="rId5"/>
            <a:srcRect/>
            <a:stretch>
              <a:fillRect t="-63081" b="-630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6842909" y="576761"/>
            <a:ext cx="4661164" cy="2554545"/>
          </a:xfrm>
          <a:prstGeom prst="rect">
            <a:avLst/>
          </a:prstGeom>
          <a:noFill/>
        </p:spPr>
        <p:txBody>
          <a:bodyPr wrap="square" rtlCol="0">
            <a:spAutoFit/>
          </a:bodyPr>
          <a:lstStyle/>
          <a:p>
            <a:r>
              <a:rPr lang="id-ID" sz="4000" spc="100" dirty="0">
                <a:latin typeface="Aileron Black" panose="00000A00000000000000" pitchFamily="50" charset="0"/>
              </a:rPr>
              <a:t>A Goal </a:t>
            </a:r>
          </a:p>
          <a:p>
            <a:r>
              <a:rPr lang="id-ID" sz="4000" spc="100" dirty="0">
                <a:latin typeface="Aileron Black" panose="00000A00000000000000" pitchFamily="50" charset="0"/>
              </a:rPr>
              <a:t>Properly Set </a:t>
            </a:r>
          </a:p>
          <a:p>
            <a:r>
              <a:rPr lang="id-ID" sz="4000" spc="100" dirty="0">
                <a:latin typeface="Aileron Black" panose="00000A00000000000000" pitchFamily="50" charset="0"/>
              </a:rPr>
              <a:t>is Halfway </a:t>
            </a:r>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
        <p:nvSpPr>
          <p:cNvPr id="13" name="Teardrop 12"/>
          <p:cNvSpPr/>
          <p:nvPr/>
        </p:nvSpPr>
        <p:spPr>
          <a:xfrm flipH="1">
            <a:off x="6492244" y="5767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11151389" y="4321277"/>
            <a:ext cx="730898" cy="2536723"/>
          </a:xfrm>
          <a:prstGeom prst="rect">
            <a:avLst/>
          </a:pr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11282671" y="4460119"/>
            <a:ext cx="468333" cy="2259037"/>
          </a:xfrm>
          <a:prstGeom prst="rect">
            <a:avLst/>
          </a:prstGeom>
          <a:noFill/>
        </p:spPr>
        <p:txBody>
          <a:bodyPr vert="vert270" wrap="square" rtlCol="0" anchor="ctr">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cxnSp>
        <p:nvCxnSpPr>
          <p:cNvPr id="16" name="Straight Connector 15"/>
          <p:cNvCxnSpPr/>
          <p:nvPr/>
        </p:nvCxnSpPr>
        <p:spPr>
          <a:xfrm>
            <a:off x="8404336" y="5737556"/>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078965" y="3809481"/>
            <a:ext cx="2333258" cy="307777"/>
          </a:xfrm>
          <a:prstGeom prst="rect">
            <a:avLst/>
          </a:prstGeom>
          <a:noFill/>
        </p:spPr>
        <p:txBody>
          <a:bodyPr wrap="square" rtlCol="0">
            <a:spAutoFit/>
          </a:bodyPr>
          <a:lstStyle/>
          <a:p>
            <a:pPr algn="r"/>
            <a:r>
              <a:rPr lang="id-ID" sz="1400" b="1" spc="50" dirty="0">
                <a:solidFill>
                  <a:srgbClr val="5E11E9"/>
                </a:solidFill>
                <a:latin typeface="Roboto Cn" pitchFamily="2" charset="0"/>
                <a:ea typeface="Roboto Cn" pitchFamily="2" charset="0"/>
              </a:rPr>
              <a:t>-ZIG ZIGLAR</a:t>
            </a:r>
          </a:p>
        </p:txBody>
      </p:sp>
      <p:sp>
        <p:nvSpPr>
          <p:cNvPr id="18" name="TextBox 17"/>
          <p:cNvSpPr txBox="1"/>
          <p:nvPr/>
        </p:nvSpPr>
        <p:spPr>
          <a:xfrm>
            <a:off x="7520692" y="4117258"/>
            <a:ext cx="2891531"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195796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Freeform 23"/>
          <p:cNvSpPr/>
          <p:nvPr/>
        </p:nvSpPr>
        <p:spPr>
          <a:xfrm>
            <a:off x="3179308" y="1"/>
            <a:ext cx="6081009" cy="2563317"/>
          </a:xfrm>
          <a:custGeom>
            <a:avLst/>
            <a:gdLst>
              <a:gd name="connsiteX0" fmla="*/ 0 w 6081009"/>
              <a:gd name="connsiteY0" fmla="*/ 0 h 2563317"/>
              <a:gd name="connsiteX1" fmla="*/ 6081009 w 6081009"/>
              <a:gd name="connsiteY1" fmla="*/ 0 h 2563317"/>
              <a:gd name="connsiteX2" fmla="*/ 6081009 w 6081009"/>
              <a:gd name="connsiteY2" fmla="*/ 1704380 h 2563317"/>
              <a:gd name="connsiteX3" fmla="*/ 3052993 w 6081009"/>
              <a:gd name="connsiteY3" fmla="*/ 2559085 h 2563317"/>
              <a:gd name="connsiteX4" fmla="*/ 3052993 w 6081009"/>
              <a:gd name="connsiteY4" fmla="*/ 2563317 h 2563317"/>
              <a:gd name="connsiteX5" fmla="*/ 3045485 w 6081009"/>
              <a:gd name="connsiteY5" fmla="*/ 2561205 h 2563317"/>
              <a:gd name="connsiteX6" fmla="*/ 3038002 w 6081009"/>
              <a:gd name="connsiteY6" fmla="*/ 2563317 h 2563317"/>
              <a:gd name="connsiteX7" fmla="*/ 3038002 w 6081009"/>
              <a:gd name="connsiteY7" fmla="*/ 2559099 h 2563317"/>
              <a:gd name="connsiteX8" fmla="*/ 0 w 6081009"/>
              <a:gd name="connsiteY8" fmla="*/ 1704380 h 2563317"/>
              <a:gd name="connsiteX9" fmla="*/ 0 w 6081009"/>
              <a:gd name="connsiteY9" fmla="*/ 0 h 256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81009" h="2563317">
                <a:moveTo>
                  <a:pt x="0" y="0"/>
                </a:moveTo>
                <a:lnTo>
                  <a:pt x="6081009" y="0"/>
                </a:lnTo>
                <a:lnTo>
                  <a:pt x="6081009" y="1704380"/>
                </a:lnTo>
                <a:lnTo>
                  <a:pt x="3052993" y="2559085"/>
                </a:lnTo>
                <a:lnTo>
                  <a:pt x="3052993" y="2563317"/>
                </a:lnTo>
                <a:lnTo>
                  <a:pt x="3045485" y="2561205"/>
                </a:lnTo>
                <a:lnTo>
                  <a:pt x="3038002" y="2563317"/>
                </a:lnTo>
                <a:lnTo>
                  <a:pt x="3038002" y="2559099"/>
                </a:lnTo>
                <a:lnTo>
                  <a:pt x="0" y="1704380"/>
                </a:lnTo>
                <a:lnTo>
                  <a:pt x="0" y="0"/>
                </a:lnTo>
                <a:close/>
              </a:path>
            </a:pathLst>
          </a:cu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Flowchart: Manual Input 3"/>
          <p:cNvSpPr/>
          <p:nvPr/>
        </p:nvSpPr>
        <p:spPr>
          <a:xfrm>
            <a:off x="6110990" y="2563318"/>
            <a:ext cx="3052993" cy="4294682"/>
          </a:xfrm>
          <a:prstGeom prst="flowChartManualInpu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Flowchart: Manual Input 4"/>
          <p:cNvSpPr/>
          <p:nvPr/>
        </p:nvSpPr>
        <p:spPr>
          <a:xfrm flipH="1">
            <a:off x="9148992" y="2563318"/>
            <a:ext cx="3043007" cy="4294682"/>
          </a:xfrm>
          <a:prstGeom prst="flowChartManualInpu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Flowchart: Manual Input 5"/>
          <p:cNvSpPr/>
          <p:nvPr/>
        </p:nvSpPr>
        <p:spPr>
          <a:xfrm>
            <a:off x="-3" y="2563318"/>
            <a:ext cx="3052993" cy="4294682"/>
          </a:xfrm>
          <a:prstGeom prst="flowChartManualInpu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Flowchart: Manual Input 6"/>
          <p:cNvSpPr/>
          <p:nvPr/>
        </p:nvSpPr>
        <p:spPr>
          <a:xfrm flipH="1">
            <a:off x="3052991" y="2563318"/>
            <a:ext cx="3057998" cy="4294682"/>
          </a:xfrm>
          <a:prstGeom prst="flowChartManualInput">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680154" y="547746"/>
            <a:ext cx="4701315" cy="1323439"/>
          </a:xfrm>
          <a:prstGeom prst="rect">
            <a:avLst/>
          </a:prstGeom>
          <a:noFill/>
        </p:spPr>
        <p:txBody>
          <a:bodyPr wrap="square" rtlCol="0">
            <a:spAutoFit/>
          </a:bodyPr>
          <a:lstStyle/>
          <a:p>
            <a:pPr algn="r"/>
            <a:r>
              <a:rPr lang="id-ID" sz="4000" spc="100" dirty="0">
                <a:latin typeface="Aileron Black" panose="00000A00000000000000" pitchFamily="50" charset="0"/>
              </a:rPr>
              <a:t>Write Something </a:t>
            </a:r>
            <a:r>
              <a:rPr lang="id-ID" sz="4000" spc="100" dirty="0">
                <a:solidFill>
                  <a:srgbClr val="5E11E9"/>
                </a:solidFill>
                <a:latin typeface="Aileron Black" panose="00000A00000000000000" pitchFamily="50" charset="0"/>
              </a:rPr>
              <a:t>GREAT.</a:t>
            </a:r>
          </a:p>
        </p:txBody>
      </p:sp>
      <p:sp>
        <p:nvSpPr>
          <p:cNvPr id="18" name="Teardrop 17"/>
          <p:cNvSpPr/>
          <p:nvPr/>
        </p:nvSpPr>
        <p:spPr>
          <a:xfrm flipH="1">
            <a:off x="5381469" y="54774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6840234" y="570101"/>
            <a:ext cx="3994878"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2" name="TextBox 11"/>
          <p:cNvSpPr txBox="1"/>
          <p:nvPr/>
        </p:nvSpPr>
        <p:spPr>
          <a:xfrm>
            <a:off x="6840234" y="877878"/>
            <a:ext cx="3994877"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3979533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Freeform 22"/>
          <p:cNvSpPr/>
          <p:nvPr/>
        </p:nvSpPr>
        <p:spPr>
          <a:xfrm>
            <a:off x="0" y="-2365029"/>
            <a:ext cx="12193414" cy="4204797"/>
          </a:xfrm>
          <a:custGeom>
            <a:avLst/>
            <a:gdLst>
              <a:gd name="connsiteX0" fmla="*/ 12192001 w 12193414"/>
              <a:gd name="connsiteY0" fmla="*/ 0 h 4204797"/>
              <a:gd name="connsiteX1" fmla="*/ 12193414 w 12193414"/>
              <a:gd name="connsiteY1" fmla="*/ 0 h 4204797"/>
              <a:gd name="connsiteX2" fmla="*/ 12193414 w 12193414"/>
              <a:gd name="connsiteY2" fmla="*/ 2380438 h 4204797"/>
              <a:gd name="connsiteX3" fmla="*/ 8385912 w 12193414"/>
              <a:gd name="connsiteY3" fmla="*/ 2975548 h 4204797"/>
              <a:gd name="connsiteX4" fmla="*/ 8385912 w 12193414"/>
              <a:gd name="connsiteY4" fmla="*/ 2980045 h 4204797"/>
              <a:gd name="connsiteX5" fmla="*/ 3064404 w 12193414"/>
              <a:gd name="connsiteY5" fmla="*/ 3725056 h 4204797"/>
              <a:gd name="connsiteX6" fmla="*/ 3064404 w 12193414"/>
              <a:gd name="connsiteY6" fmla="*/ 3723332 h 4204797"/>
              <a:gd name="connsiteX7" fmla="*/ 1415 w 12193414"/>
              <a:gd name="connsiteY7" fmla="*/ 4204797 h 4204797"/>
              <a:gd name="connsiteX8" fmla="*/ 36 w 12193414"/>
              <a:gd name="connsiteY8" fmla="*/ 3140959 h 4204797"/>
              <a:gd name="connsiteX9" fmla="*/ 1066 w 12193414"/>
              <a:gd name="connsiteY9" fmla="*/ 2365029 h 4204797"/>
              <a:gd name="connsiteX10" fmla="*/ 12192001 w 12193414"/>
              <a:gd name="connsiteY10" fmla="*/ 2365029 h 4204797"/>
              <a:gd name="connsiteX11" fmla="*/ 12192001 w 12193414"/>
              <a:gd name="connsiteY11" fmla="*/ 0 h 4204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3414" h="4204797">
                <a:moveTo>
                  <a:pt x="12192001" y="0"/>
                </a:moveTo>
                <a:lnTo>
                  <a:pt x="12193414" y="0"/>
                </a:lnTo>
                <a:lnTo>
                  <a:pt x="12193414" y="2380438"/>
                </a:lnTo>
                <a:lnTo>
                  <a:pt x="8385912" y="2975548"/>
                </a:lnTo>
                <a:lnTo>
                  <a:pt x="8385912" y="2980045"/>
                </a:lnTo>
                <a:lnTo>
                  <a:pt x="3064404" y="3725056"/>
                </a:lnTo>
                <a:lnTo>
                  <a:pt x="3064404" y="3723332"/>
                </a:lnTo>
                <a:lnTo>
                  <a:pt x="1415" y="4204797"/>
                </a:lnTo>
                <a:cubicBezTo>
                  <a:pt x="189" y="3843163"/>
                  <a:pt x="-117" y="3489955"/>
                  <a:pt x="36" y="3140959"/>
                </a:cubicBezTo>
                <a:lnTo>
                  <a:pt x="1066" y="2365029"/>
                </a:lnTo>
                <a:lnTo>
                  <a:pt x="12192001" y="2365029"/>
                </a:lnTo>
                <a:lnTo>
                  <a:pt x="12192001" y="0"/>
                </a:lnTo>
                <a:close/>
              </a:path>
            </a:pathLst>
          </a:cu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Flowchart: Manual Input 1"/>
          <p:cNvSpPr/>
          <p:nvPr/>
        </p:nvSpPr>
        <p:spPr>
          <a:xfrm>
            <a:off x="0" y="3882452"/>
            <a:ext cx="3807502" cy="2975548"/>
          </a:xfrm>
          <a:prstGeom prst="flowChartManualInput">
            <a:avLst/>
          </a:prstGeom>
          <a:blipFill>
            <a:blip r:embed="rId2"/>
            <a:stretch>
              <a:fillRect l="-12305" r="-123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Flowchart: Manual Input 2"/>
          <p:cNvSpPr/>
          <p:nvPr/>
        </p:nvSpPr>
        <p:spPr>
          <a:xfrm>
            <a:off x="3807502" y="3132944"/>
            <a:ext cx="5321508" cy="3725056"/>
          </a:xfrm>
          <a:prstGeom prst="flowChartManualInpu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Flowchart: Manual Input 3"/>
          <p:cNvSpPr/>
          <p:nvPr/>
        </p:nvSpPr>
        <p:spPr>
          <a:xfrm>
            <a:off x="9129010" y="2653203"/>
            <a:ext cx="3064215" cy="4204798"/>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324 h 9324"/>
              <a:gd name="connsiteX1" fmla="*/ 9951 w 10000"/>
              <a:gd name="connsiteY1" fmla="*/ 0 h 9324"/>
              <a:gd name="connsiteX2" fmla="*/ 10000 w 10000"/>
              <a:gd name="connsiteY2" fmla="*/ 9324 h 9324"/>
              <a:gd name="connsiteX3" fmla="*/ 0 w 10000"/>
              <a:gd name="connsiteY3" fmla="*/ 9324 h 9324"/>
              <a:gd name="connsiteX4" fmla="*/ 0 w 10000"/>
              <a:gd name="connsiteY4" fmla="*/ 1324 h 9324"/>
              <a:gd name="connsiteX0" fmla="*/ 0 w 10004"/>
              <a:gd name="connsiteY0" fmla="*/ 1282 h 9862"/>
              <a:gd name="connsiteX1" fmla="*/ 10000 w 10004"/>
              <a:gd name="connsiteY1" fmla="*/ 0 h 9862"/>
              <a:gd name="connsiteX2" fmla="*/ 10000 w 10004"/>
              <a:gd name="connsiteY2" fmla="*/ 9862 h 9862"/>
              <a:gd name="connsiteX3" fmla="*/ 0 w 10004"/>
              <a:gd name="connsiteY3" fmla="*/ 9862 h 9862"/>
              <a:gd name="connsiteX4" fmla="*/ 0 w 10004"/>
              <a:gd name="connsiteY4" fmla="*/ 1282 h 9862"/>
              <a:gd name="connsiteX0" fmla="*/ 0 w 10000"/>
              <a:gd name="connsiteY0" fmla="*/ 1125 h 9825"/>
              <a:gd name="connsiteX1" fmla="*/ 9996 w 10000"/>
              <a:gd name="connsiteY1" fmla="*/ 0 h 9825"/>
              <a:gd name="connsiteX2" fmla="*/ 9996 w 10000"/>
              <a:gd name="connsiteY2" fmla="*/ 9825 h 9825"/>
              <a:gd name="connsiteX3" fmla="*/ 0 w 10000"/>
              <a:gd name="connsiteY3" fmla="*/ 9825 h 9825"/>
              <a:gd name="connsiteX4" fmla="*/ 0 w 10000"/>
              <a:gd name="connsiteY4" fmla="*/ 1125 h 9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25">
                <a:moveTo>
                  <a:pt x="0" y="1125"/>
                </a:moveTo>
                <a:lnTo>
                  <a:pt x="9996" y="0"/>
                </a:lnTo>
                <a:cubicBezTo>
                  <a:pt x="10012" y="3380"/>
                  <a:pt x="9980" y="6445"/>
                  <a:pt x="9996" y="9825"/>
                </a:cubicBezTo>
                <a:lnTo>
                  <a:pt x="0" y="9825"/>
                </a:lnTo>
                <a:lnTo>
                  <a:pt x="0" y="1125"/>
                </a:lnTo>
                <a:close/>
              </a:path>
            </a:pathLst>
          </a:custGeom>
          <a:blipFill>
            <a:blip r:embed="rId4"/>
            <a:stretch>
              <a:fillRect l="-12305" r="-123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674377" y="562496"/>
            <a:ext cx="2923262" cy="2554545"/>
          </a:xfrm>
          <a:prstGeom prst="rect">
            <a:avLst/>
          </a:prstGeom>
          <a:noFill/>
        </p:spPr>
        <p:txBody>
          <a:bodyPr wrap="square" rtlCol="0">
            <a:spAutoFit/>
          </a:bodyPr>
          <a:lstStyle/>
          <a:p>
            <a:r>
              <a:rPr lang="id-ID" sz="4000" spc="100" dirty="0">
                <a:latin typeface="Aileron Black" panose="00000A00000000000000" pitchFamily="50" charset="0"/>
              </a:rPr>
              <a:t>The </a:t>
            </a:r>
            <a:r>
              <a:rPr lang="id-ID" sz="4000" spc="100" dirty="0">
                <a:solidFill>
                  <a:srgbClr val="5E11E9"/>
                </a:solidFill>
                <a:latin typeface="Aileron Black" panose="00000A00000000000000" pitchFamily="50" charset="0"/>
              </a:rPr>
              <a:t>Secret</a:t>
            </a:r>
            <a:r>
              <a:rPr lang="id-ID" sz="4000" spc="100" dirty="0">
                <a:latin typeface="Aileron Black" panose="00000A00000000000000" pitchFamily="50" charset="0"/>
              </a:rPr>
              <a:t> </a:t>
            </a:r>
          </a:p>
          <a:p>
            <a:r>
              <a:rPr lang="id-ID" sz="4000" spc="100" dirty="0">
                <a:latin typeface="Aileron Black" panose="00000A00000000000000" pitchFamily="50" charset="0"/>
              </a:rPr>
              <a:t>Of Getting </a:t>
            </a:r>
          </a:p>
          <a:p>
            <a:r>
              <a:rPr lang="id-ID" sz="4000" spc="100" dirty="0">
                <a:latin typeface="Aileron Black" panose="00000A00000000000000" pitchFamily="50" charset="0"/>
              </a:rPr>
              <a:t>Ahead</a:t>
            </a:r>
            <a:endParaRPr lang="id-ID" sz="4000" spc="100" dirty="0">
              <a:solidFill>
                <a:srgbClr val="5E11E9"/>
              </a:solidFill>
              <a:latin typeface="Aileron Black" panose="00000A00000000000000" pitchFamily="50" charset="0"/>
            </a:endParaRPr>
          </a:p>
        </p:txBody>
      </p:sp>
      <p:sp>
        <p:nvSpPr>
          <p:cNvPr id="16" name="Teardrop 15"/>
          <p:cNvSpPr/>
          <p:nvPr/>
        </p:nvSpPr>
        <p:spPr>
          <a:xfrm>
            <a:off x="346984"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7749735" y="878225"/>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8" name="TextBox 17"/>
          <p:cNvSpPr txBox="1"/>
          <p:nvPr/>
        </p:nvSpPr>
        <p:spPr>
          <a:xfrm>
            <a:off x="7749735" y="1186001"/>
            <a:ext cx="3283021"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1756117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5166791" y="0"/>
            <a:ext cx="3172918" cy="6858000"/>
          </a:xfrm>
          <a:prstGeom prst="rect">
            <a:avLst/>
          </a:prstGeom>
          <a:blipFill>
            <a:blip r:embed="rId2"/>
            <a:srcRect/>
            <a:stretch>
              <a:fillRect l="-29422" r="-294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9019082" y="0"/>
            <a:ext cx="3172918" cy="6858000"/>
          </a:xfrm>
          <a:prstGeom prst="rect">
            <a:avLst/>
          </a:prstGeom>
          <a:blipFill>
            <a:blip r:embed="rId3"/>
            <a:srcRect/>
            <a:stretch>
              <a:fillRect l="-29422" r="-294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8406740" y="4047171"/>
            <a:ext cx="468333" cy="2259037"/>
          </a:xfrm>
          <a:prstGeom prst="rect">
            <a:avLst/>
          </a:prstGeom>
          <a:noFill/>
        </p:spPr>
        <p:txBody>
          <a:bodyPr vert="vert270" wrap="square" rtlCol="0" anchor="ctr">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9" name="TextBox 8"/>
          <p:cNvSpPr txBox="1"/>
          <p:nvPr/>
        </p:nvSpPr>
        <p:spPr>
          <a:xfrm>
            <a:off x="674377" y="562496"/>
            <a:ext cx="3479184" cy="3416320"/>
          </a:xfrm>
          <a:prstGeom prst="rect">
            <a:avLst/>
          </a:prstGeom>
          <a:noFill/>
        </p:spPr>
        <p:txBody>
          <a:bodyPr wrap="square" rtlCol="0">
            <a:spAutoFit/>
          </a:bodyPr>
          <a:lstStyle/>
          <a:p>
            <a:r>
              <a:rPr lang="id-ID" sz="5400" spc="100" dirty="0">
                <a:latin typeface="Aileron Black" panose="00000A00000000000000" pitchFamily="50" charset="0"/>
              </a:rPr>
              <a:t>The </a:t>
            </a:r>
            <a:r>
              <a:rPr lang="id-ID" sz="5400" spc="100" dirty="0">
                <a:solidFill>
                  <a:srgbClr val="5E11E9"/>
                </a:solidFill>
                <a:latin typeface="Aileron Black" panose="00000A00000000000000" pitchFamily="50" charset="0"/>
              </a:rPr>
              <a:t>Secret</a:t>
            </a:r>
            <a:r>
              <a:rPr lang="id-ID" sz="5400" spc="100" dirty="0">
                <a:latin typeface="Aileron Black" panose="00000A00000000000000" pitchFamily="50" charset="0"/>
              </a:rPr>
              <a:t> Of Getting </a:t>
            </a:r>
          </a:p>
          <a:p>
            <a:r>
              <a:rPr lang="id-ID" sz="5400" spc="100" dirty="0">
                <a:latin typeface="Aileron Black" panose="00000A00000000000000" pitchFamily="50" charset="0"/>
              </a:rPr>
              <a:t>Ahead</a:t>
            </a:r>
            <a:endParaRPr lang="id-ID" sz="5400" spc="100" dirty="0">
              <a:solidFill>
                <a:srgbClr val="5E11E9"/>
              </a:solidFill>
              <a:latin typeface="Aileron Black" panose="00000A00000000000000" pitchFamily="50" charset="0"/>
            </a:endParaRPr>
          </a:p>
        </p:txBody>
      </p:sp>
      <p:sp>
        <p:nvSpPr>
          <p:cNvPr id="10" name="Teardrop 9"/>
          <p:cNvSpPr/>
          <p:nvPr/>
        </p:nvSpPr>
        <p:spPr>
          <a:xfrm>
            <a:off x="346984"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2503357" y="4167266"/>
            <a:ext cx="4152276" cy="2138942"/>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xtBox 10"/>
          <p:cNvSpPr txBox="1"/>
          <p:nvPr/>
        </p:nvSpPr>
        <p:spPr>
          <a:xfrm>
            <a:off x="674377" y="4560252"/>
            <a:ext cx="3283021"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IS GETTING STARTED.</a:t>
            </a:r>
            <a:r>
              <a:rPr lang="id-ID" sz="1400" b="1" spc="50" dirty="0">
                <a:solidFill>
                  <a:srgbClr val="5E11E9"/>
                </a:solidFill>
                <a:latin typeface="Roboto Cn" pitchFamily="2" charset="0"/>
                <a:ea typeface="Roboto Cn" pitchFamily="2" charset="0"/>
              </a:rPr>
              <a:t> -MARK TWAIN</a:t>
            </a:r>
          </a:p>
        </p:txBody>
      </p:sp>
      <p:sp>
        <p:nvSpPr>
          <p:cNvPr id="15" name="TextBox 14"/>
          <p:cNvSpPr txBox="1"/>
          <p:nvPr/>
        </p:nvSpPr>
        <p:spPr>
          <a:xfrm>
            <a:off x="674377" y="4868028"/>
            <a:ext cx="3283021" cy="1015663"/>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182839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rapezoid 2"/>
          <p:cNvSpPr/>
          <p:nvPr/>
        </p:nvSpPr>
        <p:spPr>
          <a:xfrm>
            <a:off x="0" y="1304144"/>
            <a:ext cx="6096000" cy="4279692"/>
          </a:xfrm>
          <a:custGeom>
            <a:avLst/>
            <a:gdLst>
              <a:gd name="connsiteX0" fmla="*/ 0 w 5439508"/>
              <a:gd name="connsiteY0" fmla="*/ 5739618 h 5739618"/>
              <a:gd name="connsiteX1" fmla="*/ 937826 w 5439508"/>
              <a:gd name="connsiteY1" fmla="*/ 0 h 5739618"/>
              <a:gd name="connsiteX2" fmla="*/ 4501682 w 5439508"/>
              <a:gd name="connsiteY2" fmla="*/ 0 h 5739618"/>
              <a:gd name="connsiteX3" fmla="*/ 5439508 w 5439508"/>
              <a:gd name="connsiteY3" fmla="*/ 5739618 h 5739618"/>
              <a:gd name="connsiteX4" fmla="*/ 0 w 5439508"/>
              <a:gd name="connsiteY4" fmla="*/ 5739618 h 5739618"/>
              <a:gd name="connsiteX0" fmla="*/ 0 w 5453576"/>
              <a:gd name="connsiteY0" fmla="*/ 5064369 h 5739618"/>
              <a:gd name="connsiteX1" fmla="*/ 951894 w 5453576"/>
              <a:gd name="connsiteY1" fmla="*/ 0 h 5739618"/>
              <a:gd name="connsiteX2" fmla="*/ 4515750 w 5453576"/>
              <a:gd name="connsiteY2" fmla="*/ 0 h 5739618"/>
              <a:gd name="connsiteX3" fmla="*/ 5453576 w 5453576"/>
              <a:gd name="connsiteY3" fmla="*/ 5739618 h 5739618"/>
              <a:gd name="connsiteX4" fmla="*/ 0 w 5453576"/>
              <a:gd name="connsiteY4" fmla="*/ 5064369 h 5739618"/>
              <a:gd name="connsiteX0" fmla="*/ 0 w 5453576"/>
              <a:gd name="connsiteY0" fmla="*/ 5064369 h 5739618"/>
              <a:gd name="connsiteX1" fmla="*/ 951894 w 5453576"/>
              <a:gd name="connsiteY1" fmla="*/ 0 h 5739618"/>
              <a:gd name="connsiteX2" fmla="*/ 5050323 w 5453576"/>
              <a:gd name="connsiteY2" fmla="*/ 717452 h 5739618"/>
              <a:gd name="connsiteX3" fmla="*/ 5453576 w 5453576"/>
              <a:gd name="connsiteY3" fmla="*/ 5739618 h 5739618"/>
              <a:gd name="connsiteX4" fmla="*/ 0 w 5453576"/>
              <a:gd name="connsiteY4" fmla="*/ 5064369 h 5739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576" h="5739618">
                <a:moveTo>
                  <a:pt x="0" y="5064369"/>
                </a:moveTo>
                <a:lnTo>
                  <a:pt x="951894" y="0"/>
                </a:lnTo>
                <a:lnTo>
                  <a:pt x="5050323" y="717452"/>
                </a:lnTo>
                <a:lnTo>
                  <a:pt x="5453576" y="5739618"/>
                </a:lnTo>
                <a:lnTo>
                  <a:pt x="0" y="5064369"/>
                </a:lnTo>
                <a:close/>
              </a:path>
            </a:pathLst>
          </a:custGeom>
          <a:blipFill dpi="0" rotWithShape="1">
            <a:blip r:embed="rId2"/>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rapezoid 5"/>
          <p:cNvSpPr/>
          <p:nvPr/>
        </p:nvSpPr>
        <p:spPr>
          <a:xfrm>
            <a:off x="1064302" y="1"/>
            <a:ext cx="4571999" cy="1663907"/>
          </a:xfrm>
          <a:custGeom>
            <a:avLst/>
            <a:gdLst>
              <a:gd name="connsiteX0" fmla="*/ 0 w 4437088"/>
              <a:gd name="connsiteY0" fmla="*/ 1304143 h 1304143"/>
              <a:gd name="connsiteX1" fmla="*/ 326036 w 4437088"/>
              <a:gd name="connsiteY1" fmla="*/ 0 h 1304143"/>
              <a:gd name="connsiteX2" fmla="*/ 4111052 w 4437088"/>
              <a:gd name="connsiteY2" fmla="*/ 0 h 1304143"/>
              <a:gd name="connsiteX3" fmla="*/ 4437088 w 4437088"/>
              <a:gd name="connsiteY3" fmla="*/ 1304143 h 1304143"/>
              <a:gd name="connsiteX4" fmla="*/ 0 w 4437088"/>
              <a:gd name="connsiteY4" fmla="*/ 1304143 h 1304143"/>
              <a:gd name="connsiteX0" fmla="*/ 0 w 4571999"/>
              <a:gd name="connsiteY0" fmla="*/ 1304143 h 1828799"/>
              <a:gd name="connsiteX1" fmla="*/ 326036 w 4571999"/>
              <a:gd name="connsiteY1" fmla="*/ 0 h 1828799"/>
              <a:gd name="connsiteX2" fmla="*/ 4111052 w 4571999"/>
              <a:gd name="connsiteY2" fmla="*/ 0 h 1828799"/>
              <a:gd name="connsiteX3" fmla="*/ 4571999 w 4571999"/>
              <a:gd name="connsiteY3" fmla="*/ 1828799 h 1828799"/>
              <a:gd name="connsiteX4" fmla="*/ 0 w 4571999"/>
              <a:gd name="connsiteY4" fmla="*/ 1304143 h 1828799"/>
              <a:gd name="connsiteX0" fmla="*/ 0 w 4571999"/>
              <a:gd name="connsiteY0" fmla="*/ 1304143 h 1828799"/>
              <a:gd name="connsiteX1" fmla="*/ 326036 w 4571999"/>
              <a:gd name="connsiteY1" fmla="*/ 0 h 1828799"/>
              <a:gd name="connsiteX2" fmla="*/ 4350895 w 4571999"/>
              <a:gd name="connsiteY2" fmla="*/ 0 h 1828799"/>
              <a:gd name="connsiteX3" fmla="*/ 4571999 w 4571999"/>
              <a:gd name="connsiteY3" fmla="*/ 1828799 h 1828799"/>
              <a:gd name="connsiteX4" fmla="*/ 0 w 4571999"/>
              <a:gd name="connsiteY4" fmla="*/ 1304143 h 1828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1999" h="1828799">
                <a:moveTo>
                  <a:pt x="0" y="1304143"/>
                </a:moveTo>
                <a:lnTo>
                  <a:pt x="326036" y="0"/>
                </a:lnTo>
                <a:lnTo>
                  <a:pt x="4350895" y="0"/>
                </a:lnTo>
                <a:lnTo>
                  <a:pt x="4571999" y="1828799"/>
                </a:lnTo>
                <a:lnTo>
                  <a:pt x="0" y="1304143"/>
                </a:lnTo>
                <a:close/>
              </a:path>
            </a:pathLst>
          </a:cu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rapezoid 5"/>
          <p:cNvSpPr/>
          <p:nvPr/>
        </p:nvSpPr>
        <p:spPr>
          <a:xfrm flipV="1">
            <a:off x="-14990" y="5261547"/>
            <a:ext cx="6340841" cy="1581704"/>
          </a:xfrm>
          <a:custGeom>
            <a:avLst/>
            <a:gdLst>
              <a:gd name="connsiteX0" fmla="*/ 0 w 4437088"/>
              <a:gd name="connsiteY0" fmla="*/ 1304143 h 1304143"/>
              <a:gd name="connsiteX1" fmla="*/ 326036 w 4437088"/>
              <a:gd name="connsiteY1" fmla="*/ 0 h 1304143"/>
              <a:gd name="connsiteX2" fmla="*/ 4111052 w 4437088"/>
              <a:gd name="connsiteY2" fmla="*/ 0 h 1304143"/>
              <a:gd name="connsiteX3" fmla="*/ 4437088 w 4437088"/>
              <a:gd name="connsiteY3" fmla="*/ 1304143 h 1304143"/>
              <a:gd name="connsiteX4" fmla="*/ 0 w 4437088"/>
              <a:gd name="connsiteY4" fmla="*/ 1304143 h 1304143"/>
              <a:gd name="connsiteX0" fmla="*/ 0 w 4571999"/>
              <a:gd name="connsiteY0" fmla="*/ 1304143 h 1828799"/>
              <a:gd name="connsiteX1" fmla="*/ 326036 w 4571999"/>
              <a:gd name="connsiteY1" fmla="*/ 0 h 1828799"/>
              <a:gd name="connsiteX2" fmla="*/ 4111052 w 4571999"/>
              <a:gd name="connsiteY2" fmla="*/ 0 h 1828799"/>
              <a:gd name="connsiteX3" fmla="*/ 4571999 w 4571999"/>
              <a:gd name="connsiteY3" fmla="*/ 1828799 h 1828799"/>
              <a:gd name="connsiteX4" fmla="*/ 0 w 4571999"/>
              <a:gd name="connsiteY4" fmla="*/ 1304143 h 1828799"/>
              <a:gd name="connsiteX0" fmla="*/ 0 w 4571999"/>
              <a:gd name="connsiteY0" fmla="*/ 1304143 h 1828799"/>
              <a:gd name="connsiteX1" fmla="*/ 326036 w 4571999"/>
              <a:gd name="connsiteY1" fmla="*/ 0 h 1828799"/>
              <a:gd name="connsiteX2" fmla="*/ 4350895 w 4571999"/>
              <a:gd name="connsiteY2" fmla="*/ 0 h 1828799"/>
              <a:gd name="connsiteX3" fmla="*/ 4571999 w 4571999"/>
              <a:gd name="connsiteY3" fmla="*/ 1828799 h 1828799"/>
              <a:gd name="connsiteX4" fmla="*/ 0 w 4571999"/>
              <a:gd name="connsiteY4" fmla="*/ 1304143 h 1828799"/>
              <a:gd name="connsiteX0" fmla="*/ 0 w 4733145"/>
              <a:gd name="connsiteY0" fmla="*/ 1304143 h 1828799"/>
              <a:gd name="connsiteX1" fmla="*/ 326036 w 4733145"/>
              <a:gd name="connsiteY1" fmla="*/ 0 h 1828799"/>
              <a:gd name="connsiteX2" fmla="*/ 4733145 w 4733145"/>
              <a:gd name="connsiteY2" fmla="*/ 84083 h 1828799"/>
              <a:gd name="connsiteX3" fmla="*/ 4571999 w 4733145"/>
              <a:gd name="connsiteY3" fmla="*/ 1828799 h 1828799"/>
              <a:gd name="connsiteX4" fmla="*/ 0 w 4733145"/>
              <a:gd name="connsiteY4" fmla="*/ 1304143 h 1828799"/>
              <a:gd name="connsiteX0" fmla="*/ 0 w 4755630"/>
              <a:gd name="connsiteY0" fmla="*/ 2523344 h 2523344"/>
              <a:gd name="connsiteX1" fmla="*/ 348521 w 4755630"/>
              <a:gd name="connsiteY1" fmla="*/ 0 h 2523344"/>
              <a:gd name="connsiteX2" fmla="*/ 4755630 w 4755630"/>
              <a:gd name="connsiteY2" fmla="*/ 84083 h 2523344"/>
              <a:gd name="connsiteX3" fmla="*/ 4594484 w 4755630"/>
              <a:gd name="connsiteY3" fmla="*/ 1828799 h 2523344"/>
              <a:gd name="connsiteX4" fmla="*/ 0 w 4755630"/>
              <a:gd name="connsiteY4" fmla="*/ 2523344 h 2523344"/>
              <a:gd name="connsiteX0" fmla="*/ 0 w 4755630"/>
              <a:gd name="connsiteY0" fmla="*/ 2481303 h 2481303"/>
              <a:gd name="connsiteX1" fmla="*/ 33728 w 4755630"/>
              <a:gd name="connsiteY1" fmla="*/ 0 h 2481303"/>
              <a:gd name="connsiteX2" fmla="*/ 4755630 w 4755630"/>
              <a:gd name="connsiteY2" fmla="*/ 42042 h 2481303"/>
              <a:gd name="connsiteX3" fmla="*/ 4594484 w 4755630"/>
              <a:gd name="connsiteY3" fmla="*/ 1786758 h 2481303"/>
              <a:gd name="connsiteX4" fmla="*/ 0 w 4755630"/>
              <a:gd name="connsiteY4" fmla="*/ 2481303 h 2481303"/>
              <a:gd name="connsiteX0" fmla="*/ 0 w 4755630"/>
              <a:gd name="connsiteY0" fmla="*/ 2502323 h 2502323"/>
              <a:gd name="connsiteX1" fmla="*/ 33728 w 4755630"/>
              <a:gd name="connsiteY1" fmla="*/ 0 h 2502323"/>
              <a:gd name="connsiteX2" fmla="*/ 4755630 w 4755630"/>
              <a:gd name="connsiteY2" fmla="*/ 42042 h 2502323"/>
              <a:gd name="connsiteX3" fmla="*/ 4594484 w 4755630"/>
              <a:gd name="connsiteY3" fmla="*/ 1786758 h 2502323"/>
              <a:gd name="connsiteX4" fmla="*/ 0 w 4755630"/>
              <a:gd name="connsiteY4" fmla="*/ 2502323 h 2502323"/>
              <a:gd name="connsiteX0" fmla="*/ 0 w 4755630"/>
              <a:gd name="connsiteY0" fmla="*/ 2502323 h 2502323"/>
              <a:gd name="connsiteX1" fmla="*/ 22486 w 4755630"/>
              <a:gd name="connsiteY1" fmla="*/ 0 h 2502323"/>
              <a:gd name="connsiteX2" fmla="*/ 4755630 w 4755630"/>
              <a:gd name="connsiteY2" fmla="*/ 42042 h 2502323"/>
              <a:gd name="connsiteX3" fmla="*/ 4594484 w 4755630"/>
              <a:gd name="connsiteY3" fmla="*/ 1786758 h 2502323"/>
              <a:gd name="connsiteX4" fmla="*/ 0 w 4755630"/>
              <a:gd name="connsiteY4" fmla="*/ 2502323 h 2502323"/>
              <a:gd name="connsiteX0" fmla="*/ 0 w 4755630"/>
              <a:gd name="connsiteY0" fmla="*/ 2460282 h 2460282"/>
              <a:gd name="connsiteX1" fmla="*/ 11243 w 4755630"/>
              <a:gd name="connsiteY1" fmla="*/ 0 h 2460282"/>
              <a:gd name="connsiteX2" fmla="*/ 4755630 w 4755630"/>
              <a:gd name="connsiteY2" fmla="*/ 1 h 2460282"/>
              <a:gd name="connsiteX3" fmla="*/ 4594484 w 4755630"/>
              <a:gd name="connsiteY3" fmla="*/ 1744717 h 2460282"/>
              <a:gd name="connsiteX4" fmla="*/ 0 w 4755630"/>
              <a:gd name="connsiteY4" fmla="*/ 2460282 h 246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5630" h="2460282">
                <a:moveTo>
                  <a:pt x="0" y="2460282"/>
                </a:moveTo>
                <a:cubicBezTo>
                  <a:pt x="3748" y="1640188"/>
                  <a:pt x="7495" y="820094"/>
                  <a:pt x="11243" y="0"/>
                </a:cubicBezTo>
                <a:lnTo>
                  <a:pt x="4755630" y="1"/>
                </a:lnTo>
                <a:lnTo>
                  <a:pt x="4594484" y="1744717"/>
                </a:lnTo>
                <a:lnTo>
                  <a:pt x="0" y="2460282"/>
                </a:lnTo>
                <a:close/>
              </a:path>
            </a:pathLst>
          </a:custGeom>
          <a:blipFill dpi="0" rotWithShape="0">
            <a:blip r:embed="rId3"/>
            <a:srcRect/>
            <a:stretch>
              <a:fillRect t="-75182" b="-751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11504073" y="4057298"/>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6842909" y="576761"/>
            <a:ext cx="4661164" cy="2554545"/>
          </a:xfrm>
          <a:prstGeom prst="rect">
            <a:avLst/>
          </a:prstGeom>
          <a:noFill/>
        </p:spPr>
        <p:txBody>
          <a:bodyPr wrap="square" rtlCol="0">
            <a:spAutoFit/>
          </a:bodyPr>
          <a:lstStyle/>
          <a:p>
            <a:r>
              <a:rPr lang="id-ID" sz="4000" spc="100" dirty="0">
                <a:latin typeface="Aileron Black" panose="00000A00000000000000" pitchFamily="50" charset="0"/>
              </a:rPr>
              <a:t>A Goal </a:t>
            </a:r>
          </a:p>
          <a:p>
            <a:r>
              <a:rPr lang="id-ID" sz="4000" spc="100" dirty="0">
                <a:latin typeface="Aileron Black" panose="00000A00000000000000" pitchFamily="50" charset="0"/>
              </a:rPr>
              <a:t>Properly Set </a:t>
            </a:r>
          </a:p>
          <a:p>
            <a:r>
              <a:rPr lang="id-ID" sz="4000" spc="100" dirty="0">
                <a:latin typeface="Aileron Black" panose="00000A00000000000000" pitchFamily="50" charset="0"/>
              </a:rPr>
              <a:t>is Halfway </a:t>
            </a:r>
            <a:r>
              <a:rPr lang="id-ID" sz="4000" spc="100" dirty="0">
                <a:solidFill>
                  <a:srgbClr val="5E11E9"/>
                </a:solidFill>
                <a:latin typeface="Aileron Black" panose="00000A00000000000000" pitchFamily="50" charset="0"/>
              </a:rPr>
              <a:t>Reached</a:t>
            </a:r>
            <a:r>
              <a:rPr lang="id-ID" sz="4000" spc="100" dirty="0">
                <a:latin typeface="Aileron Black" panose="00000A00000000000000" pitchFamily="50" charset="0"/>
              </a:rPr>
              <a:t>.</a:t>
            </a:r>
          </a:p>
        </p:txBody>
      </p:sp>
      <p:sp>
        <p:nvSpPr>
          <p:cNvPr id="17" name="Teardrop 16"/>
          <p:cNvSpPr/>
          <p:nvPr/>
        </p:nvSpPr>
        <p:spPr>
          <a:xfrm flipH="1">
            <a:off x="6492244" y="5767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8" name="Straight Connector 17"/>
          <p:cNvCxnSpPr/>
          <p:nvPr/>
        </p:nvCxnSpPr>
        <p:spPr>
          <a:xfrm>
            <a:off x="8404336" y="5737556"/>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078965" y="3809481"/>
            <a:ext cx="2333258" cy="307777"/>
          </a:xfrm>
          <a:prstGeom prst="rect">
            <a:avLst/>
          </a:prstGeom>
          <a:noFill/>
        </p:spPr>
        <p:txBody>
          <a:bodyPr wrap="square" rtlCol="0">
            <a:spAutoFit/>
          </a:bodyPr>
          <a:lstStyle/>
          <a:p>
            <a:pPr algn="r"/>
            <a:r>
              <a:rPr lang="id-ID" sz="1400" b="1" spc="50" dirty="0">
                <a:solidFill>
                  <a:srgbClr val="5E11E9"/>
                </a:solidFill>
                <a:latin typeface="Roboto Cn" pitchFamily="2" charset="0"/>
                <a:ea typeface="Roboto Cn" pitchFamily="2" charset="0"/>
              </a:rPr>
              <a:t>-ZIG ZIGLAR</a:t>
            </a:r>
          </a:p>
        </p:txBody>
      </p:sp>
      <p:sp>
        <p:nvSpPr>
          <p:cNvPr id="20" name="TextBox 19"/>
          <p:cNvSpPr txBox="1"/>
          <p:nvPr/>
        </p:nvSpPr>
        <p:spPr>
          <a:xfrm>
            <a:off x="7520692" y="4117258"/>
            <a:ext cx="2891531" cy="1015663"/>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270304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0" y="2297068"/>
            <a:ext cx="12201378" cy="2325002"/>
          </a:xfrm>
          <a:prstGeom prst="rect">
            <a:avLst/>
          </a:prstGeom>
          <a:blipFill dpi="0" rotWithShape="1">
            <a:blip r:embed="rId2"/>
            <a:srcRect/>
            <a:stretch>
              <a:fillRect t="-104838" b="-1048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618978" y="562708"/>
            <a:ext cx="10944665" cy="5753685"/>
          </a:xfrm>
          <a:prstGeom prst="rect">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335881" y="4002705"/>
            <a:ext cx="4792718" cy="1569660"/>
          </a:xfrm>
          <a:prstGeom prst="rect">
            <a:avLst/>
          </a:prstGeom>
          <a:noFill/>
        </p:spPr>
        <p:txBody>
          <a:bodyPr vert="horz" wrap="square" rtlCol="0">
            <a:spAutoFit/>
          </a:bodyPr>
          <a:lstStyle/>
          <a:p>
            <a:pPr algn="ctr"/>
            <a:r>
              <a:rPr lang="id-ID" sz="9600" spc="100" dirty="0">
                <a:solidFill>
                  <a:srgbClr val="5E11E9"/>
                </a:solidFill>
                <a:latin typeface="Aileron Black" panose="00000A00000000000000" pitchFamily="50" charset="0"/>
              </a:rPr>
              <a:t>GREAT.</a:t>
            </a:r>
          </a:p>
        </p:txBody>
      </p:sp>
      <p:sp>
        <p:nvSpPr>
          <p:cNvPr id="17" name="TextBox 16"/>
          <p:cNvSpPr txBox="1"/>
          <p:nvPr/>
        </p:nvSpPr>
        <p:spPr>
          <a:xfrm>
            <a:off x="1392969" y="968223"/>
            <a:ext cx="6310581" cy="923330"/>
          </a:xfrm>
          <a:prstGeom prst="rect">
            <a:avLst/>
          </a:prstGeom>
          <a:noFill/>
        </p:spPr>
        <p:txBody>
          <a:bodyPr wrap="square" rtlCol="0">
            <a:spAutoFit/>
          </a:bodyPr>
          <a:lstStyle/>
          <a:p>
            <a:r>
              <a:rPr lang="id-ID" sz="5400" spc="100" dirty="0">
                <a:latin typeface="Aileron Black" panose="00000A00000000000000" pitchFamily="50" charset="0"/>
              </a:rPr>
              <a:t>Write Something</a:t>
            </a:r>
          </a:p>
        </p:txBody>
      </p:sp>
      <p:sp>
        <p:nvSpPr>
          <p:cNvPr id="18" name="Teardrop 17"/>
          <p:cNvSpPr/>
          <p:nvPr/>
        </p:nvSpPr>
        <p:spPr>
          <a:xfrm>
            <a:off x="1065574" y="989050"/>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1392968" y="5027585"/>
            <a:ext cx="470303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9" name="TextBox 8"/>
          <p:cNvSpPr txBox="1"/>
          <p:nvPr/>
        </p:nvSpPr>
        <p:spPr>
          <a:xfrm>
            <a:off x="1392969" y="5335362"/>
            <a:ext cx="4703032"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Tree>
    <p:extLst>
      <p:ext uri="{BB962C8B-B14F-4D97-AF65-F5344CB8AC3E}">
        <p14:creationId xmlns:p14="http://schemas.microsoft.com/office/powerpoint/2010/main" val="8641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675" decel="100000" fill="hold"/>
                                        <p:tgtEl>
                                          <p:spTgt spid="6"/>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5906123" y="423805"/>
            <a:ext cx="3008026" cy="3008026"/>
          </a:xfrm>
          <a:prstGeom prst="rect">
            <a:avLst/>
          </a:prstGeom>
          <a:blipFill dpi="0" rotWithShape="1">
            <a:blip r:embed="rId2"/>
            <a:srcRect/>
            <a:stretch>
              <a:fillRect t="-27792" b="-277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2149651" y="-17480"/>
            <a:ext cx="3595139" cy="3890595"/>
          </a:xfrm>
          <a:prstGeom prst="rect">
            <a:avLst/>
          </a:prstGeom>
          <a:blipFill dpi="0" rotWithShape="1">
            <a:blip r:embed="rId3"/>
            <a:srcRect/>
            <a:stretch>
              <a:fillRect t="-14771" b="-147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0" y="423805"/>
            <a:ext cx="1946224" cy="300802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9096528" y="423805"/>
            <a:ext cx="3095471" cy="3008026"/>
          </a:xfrm>
          <a:prstGeom prst="rect">
            <a:avLst/>
          </a:prstGeom>
          <a:blipFill dpi="0" rotWithShape="1">
            <a:blip r:embed="rId5"/>
            <a:srcRect/>
            <a:stretch>
              <a:fillRect t="-27792" b="-277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2443207" y="423805"/>
            <a:ext cx="3008026" cy="3008026"/>
          </a:xfrm>
          <a:prstGeom prst="rect">
            <a:avLst/>
          </a:prstGeom>
          <a:noFill/>
          <a:ln w="635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756630" y="4640061"/>
            <a:ext cx="4701315" cy="1323439"/>
          </a:xfrm>
          <a:prstGeom prst="rect">
            <a:avLst/>
          </a:prstGeom>
          <a:noFill/>
        </p:spPr>
        <p:txBody>
          <a:bodyPr wrap="square" rtlCol="0">
            <a:spAutoFit/>
          </a:bodyPr>
          <a:lstStyle/>
          <a:p>
            <a:r>
              <a:rPr lang="id-ID" sz="4000" spc="100" dirty="0">
                <a:latin typeface="Aileron Black" panose="00000A00000000000000" pitchFamily="50" charset="0"/>
              </a:rPr>
              <a:t>Write Something </a:t>
            </a:r>
            <a:r>
              <a:rPr lang="id-ID" sz="4000" spc="100" dirty="0">
                <a:solidFill>
                  <a:srgbClr val="5E11E9"/>
                </a:solidFill>
                <a:latin typeface="Aileron Black" panose="00000A00000000000000" pitchFamily="50" charset="0"/>
              </a:rPr>
              <a:t>GREAT.</a:t>
            </a:r>
          </a:p>
        </p:txBody>
      </p:sp>
      <p:sp>
        <p:nvSpPr>
          <p:cNvPr id="19" name="Teardrop 18"/>
          <p:cNvSpPr/>
          <p:nvPr/>
        </p:nvSpPr>
        <p:spPr>
          <a:xfrm>
            <a:off x="429235" y="4640061"/>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7099089" y="4163006"/>
            <a:ext cx="3994878" cy="307777"/>
          </a:xfrm>
          <a:prstGeom prst="rect">
            <a:avLst/>
          </a:prstGeom>
          <a:noFill/>
        </p:spPr>
        <p:txBody>
          <a:bodyPr wrap="square" rtlCol="0">
            <a:spAutoFit/>
          </a:bodyPr>
          <a:lstStyle/>
          <a:p>
            <a:pPr algn="ctr"/>
            <a:r>
              <a:rPr lang="id-ID" sz="1400" b="1" spc="50" dirty="0">
                <a:latin typeface="Roboto Cn" pitchFamily="2" charset="0"/>
                <a:ea typeface="Roboto Cn" pitchFamily="2" charset="0"/>
              </a:rPr>
              <a:t>LOREM IPSUM DOLOR SIT AMET.</a:t>
            </a:r>
          </a:p>
        </p:txBody>
      </p:sp>
      <p:sp>
        <p:nvSpPr>
          <p:cNvPr id="21" name="TextBox 20"/>
          <p:cNvSpPr txBox="1"/>
          <p:nvPr/>
        </p:nvSpPr>
        <p:spPr>
          <a:xfrm>
            <a:off x="7099089" y="4470783"/>
            <a:ext cx="3994877"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2" name="Rectangle 21"/>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1789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1" grpId="0" animBg="1"/>
      <p:bldP spid="12" grpId="0" animBg="1"/>
      <p:bldP spid="22" grpId="0" animBg="1"/>
      <p:bldP spid="2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521775" y="1289154"/>
            <a:ext cx="5033886" cy="4317167"/>
          </a:xfrm>
          <a:prstGeom prst="rect">
            <a:avLst/>
          </a:prstGeom>
          <a:noFill/>
          <a:ln w="1270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120146" y="562496"/>
            <a:ext cx="4077504" cy="2585323"/>
          </a:xfrm>
          <a:prstGeom prst="rect">
            <a:avLst/>
          </a:prstGeom>
          <a:noFill/>
        </p:spPr>
        <p:txBody>
          <a:bodyPr wrap="square" rtlCol="0">
            <a:spAutoFit/>
          </a:bodyPr>
          <a:lstStyle/>
          <a:p>
            <a:pPr algn="ctr"/>
            <a:r>
              <a:rPr lang="id-ID" sz="5400" spc="100" dirty="0">
                <a:latin typeface="Aileron Black" panose="00000A00000000000000" pitchFamily="50" charset="0"/>
              </a:rPr>
              <a:t>Write </a:t>
            </a:r>
          </a:p>
          <a:p>
            <a:pPr algn="ctr"/>
            <a:r>
              <a:rPr lang="id-ID" sz="5400" spc="100" dirty="0">
                <a:latin typeface="Aileron Black" panose="00000A00000000000000" pitchFamily="50" charset="0"/>
              </a:rPr>
              <a:t>Something</a:t>
            </a:r>
          </a:p>
          <a:p>
            <a:pPr algn="ctr"/>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20" name="Teardrop 19"/>
          <p:cNvSpPr/>
          <p:nvPr/>
        </p:nvSpPr>
        <p:spPr>
          <a:xfrm>
            <a:off x="6792752"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2668248" y="2118745"/>
            <a:ext cx="3427751" cy="4185465"/>
          </a:xfrm>
          <a:prstGeom prst="rect">
            <a:avLst/>
          </a:prstGeom>
          <a:blipFill dpi="0" rotWithShape="1">
            <a:blip r:embed="rId2"/>
            <a:srcRect/>
            <a:stretch>
              <a:fillRect l="-34020" r="-340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1" y="566674"/>
            <a:ext cx="2518349" cy="4316945"/>
          </a:xfrm>
          <a:prstGeom prst="rect">
            <a:avLst/>
          </a:prstGeom>
          <a:blipFill dpi="0" rotWithShape="1">
            <a:blip r:embed="rId3"/>
            <a:srcRect/>
            <a:stretch>
              <a:fillRect l="-9325" r="-93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rot="5400000">
            <a:off x="1141885" y="4956940"/>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6" name="TextBox 15"/>
          <p:cNvSpPr txBox="1"/>
          <p:nvPr/>
        </p:nvSpPr>
        <p:spPr>
          <a:xfrm>
            <a:off x="7120146" y="4110925"/>
            <a:ext cx="4077505"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sp>
        <p:nvSpPr>
          <p:cNvPr id="21" name="Rectangle 20"/>
          <p:cNvSpPr/>
          <p:nvPr/>
        </p:nvSpPr>
        <p:spPr>
          <a:xfrm rot="5400000">
            <a:off x="9118153" y="3674279"/>
            <a:ext cx="132208" cy="470442"/>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xtBox 22"/>
          <p:cNvSpPr txBox="1"/>
          <p:nvPr/>
        </p:nvSpPr>
        <p:spPr>
          <a:xfrm>
            <a:off x="7120146" y="5473213"/>
            <a:ext cx="4077505" cy="830997"/>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a:t>
            </a:r>
          </a:p>
        </p:txBody>
      </p:sp>
      <p:sp>
        <p:nvSpPr>
          <p:cNvPr id="25" name="Rectangle 24"/>
          <p:cNvSpPr/>
          <p:nvPr/>
        </p:nvSpPr>
        <p:spPr>
          <a:xfrm rot="5400000">
            <a:off x="9118153" y="5036567"/>
            <a:ext cx="132208" cy="470442"/>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643585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p:cNvSpPr/>
          <p:nvPr/>
        </p:nvSpPr>
        <p:spPr>
          <a:xfrm>
            <a:off x="5378187" y="5400595"/>
            <a:ext cx="4017364" cy="1457405"/>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0" y="0"/>
            <a:ext cx="4017364" cy="4017364"/>
          </a:xfrm>
          <a:prstGeom prst="rect">
            <a:avLst/>
          </a:prstGeom>
          <a:blipFill dpi="0" rotWithShape="1">
            <a:blip r:embed="rId2"/>
            <a:srcRect/>
            <a:stretch>
              <a:fillRect l="-26169" r="-261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4192249" y="667062"/>
            <a:ext cx="2683239" cy="2683239"/>
          </a:xfrm>
          <a:prstGeom prst="rect">
            <a:avLst/>
          </a:prstGeom>
          <a:blipFill dpi="0" rotWithShape="1">
            <a:blip r:embed="rId3"/>
            <a:srcRect/>
            <a:stretch>
              <a:fillRect l="-23792" r="-237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667062" y="4174761"/>
            <a:ext cx="2683239" cy="2683239"/>
          </a:xfrm>
          <a:prstGeom prst="rect">
            <a:avLst/>
          </a:prstGeom>
          <a:blipFill dpi="0" rotWithShape="1">
            <a:blip r:embed="rId4"/>
            <a:srcRect/>
            <a:stretch>
              <a:fillRect t="-23792" b="-237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2135222" y="2166078"/>
            <a:ext cx="2683239" cy="2683239"/>
          </a:xfrm>
          <a:prstGeom prst="rect">
            <a:avLst/>
          </a:prstGeom>
          <a:noFill/>
          <a:ln w="635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4815771" y="4052770"/>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80000"/>
                  </a:srgbClr>
                </a:solidFill>
                <a:latin typeface="Aileron Black" panose="00000A00000000000000" pitchFamily="50" charset="0"/>
              </a:rPr>
              <a:t>LOREM IPSUM DOLOR</a:t>
            </a:r>
          </a:p>
        </p:txBody>
      </p:sp>
      <p:sp>
        <p:nvSpPr>
          <p:cNvPr id="17" name="TextBox 16"/>
          <p:cNvSpPr txBox="1"/>
          <p:nvPr/>
        </p:nvSpPr>
        <p:spPr>
          <a:xfrm>
            <a:off x="7550565" y="554026"/>
            <a:ext cx="4299411" cy="1323439"/>
          </a:xfrm>
          <a:prstGeom prst="rect">
            <a:avLst/>
          </a:prstGeom>
          <a:noFill/>
        </p:spPr>
        <p:txBody>
          <a:bodyPr wrap="square" rtlCol="0">
            <a:spAutoFit/>
          </a:bodyPr>
          <a:lstStyle/>
          <a:p>
            <a:r>
              <a:rPr lang="id-ID" sz="4000" spc="100" dirty="0">
                <a:latin typeface="Aileron Black" panose="00000A00000000000000" pitchFamily="50" charset="0"/>
              </a:rPr>
              <a:t>Be Kind </a:t>
            </a:r>
          </a:p>
          <a:p>
            <a:r>
              <a:rPr lang="id-ID" sz="4000" spc="100" dirty="0">
                <a:latin typeface="Aileron Black" panose="00000A00000000000000" pitchFamily="50" charset="0"/>
              </a:rPr>
              <a:t>Whenever</a:t>
            </a:r>
            <a:endParaRPr lang="id-ID" sz="4000" spc="100" dirty="0">
              <a:solidFill>
                <a:srgbClr val="5E11E9"/>
              </a:solidFill>
              <a:latin typeface="Aileron Black" panose="00000A00000000000000" pitchFamily="50" charset="0"/>
            </a:endParaRPr>
          </a:p>
        </p:txBody>
      </p:sp>
      <p:sp>
        <p:nvSpPr>
          <p:cNvPr id="19" name="Teardrop 18"/>
          <p:cNvSpPr/>
          <p:nvPr/>
        </p:nvSpPr>
        <p:spPr>
          <a:xfrm>
            <a:off x="7223172" y="554026"/>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7550564" y="1877465"/>
            <a:ext cx="3495876" cy="923330"/>
          </a:xfrm>
          <a:prstGeom prst="rect">
            <a:avLst/>
          </a:prstGeom>
          <a:noFill/>
        </p:spPr>
        <p:txBody>
          <a:bodyPr wrap="square" rtlCol="0">
            <a:spAutoFit/>
          </a:bodyPr>
          <a:lstStyle/>
          <a:p>
            <a:r>
              <a:rPr lang="id-ID" sz="5400" spc="100" dirty="0">
                <a:solidFill>
                  <a:srgbClr val="5E11E9"/>
                </a:solidFill>
                <a:latin typeface="Aileron Black" panose="00000A00000000000000" pitchFamily="50" charset="0"/>
              </a:rPr>
              <a:t>Possible</a:t>
            </a:r>
            <a:r>
              <a:rPr lang="id-ID" sz="5400" spc="100" dirty="0">
                <a:latin typeface="Aileron Black" panose="00000A00000000000000" pitchFamily="50" charset="0"/>
              </a:rPr>
              <a:t>.</a:t>
            </a:r>
            <a:endParaRPr lang="id-ID" sz="5400" spc="100" dirty="0">
              <a:solidFill>
                <a:srgbClr val="5E11E9"/>
              </a:solidFill>
              <a:latin typeface="Aileron Black" panose="00000A00000000000000" pitchFamily="50" charset="0"/>
            </a:endParaRPr>
          </a:p>
        </p:txBody>
      </p:sp>
      <p:sp>
        <p:nvSpPr>
          <p:cNvPr id="21" name="TextBox 20"/>
          <p:cNvSpPr txBox="1"/>
          <p:nvPr/>
        </p:nvSpPr>
        <p:spPr>
          <a:xfrm>
            <a:off x="9245797" y="4142710"/>
            <a:ext cx="2613543"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22" name="TextBox 21"/>
          <p:cNvSpPr txBox="1"/>
          <p:nvPr/>
        </p:nvSpPr>
        <p:spPr>
          <a:xfrm>
            <a:off x="8122318" y="4665930"/>
            <a:ext cx="3737022"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cxnSp>
        <p:nvCxnSpPr>
          <p:cNvPr id="24" name="Straight Connector 23"/>
          <p:cNvCxnSpPr/>
          <p:nvPr/>
        </p:nvCxnSpPr>
        <p:spPr>
          <a:xfrm>
            <a:off x="9816746" y="3429000"/>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605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8174636" y="2840635"/>
            <a:ext cx="4017364" cy="4017364"/>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8841698" y="0"/>
            <a:ext cx="2683239" cy="2683239"/>
          </a:xfrm>
          <a:prstGeom prst="rect">
            <a:avLst/>
          </a:prstGeom>
          <a:blipFill dpi="0" rotWithShape="1">
            <a:blip r:embed="rId3"/>
            <a:srcRect/>
            <a:stretch>
              <a:fillRect t="-23792" b="-237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5343993" y="3507697"/>
            <a:ext cx="2683239" cy="268323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7411387" y="2012430"/>
            <a:ext cx="2683239" cy="2683239"/>
          </a:xfrm>
          <a:prstGeom prst="rect">
            <a:avLst/>
          </a:prstGeom>
          <a:noFill/>
          <a:ln w="635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686771" y="562496"/>
            <a:ext cx="4326663"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r>
              <a:rPr lang="id-ID" sz="5400" spc="100" dirty="0">
                <a:solidFill>
                  <a:srgbClr val="5E11E9"/>
                </a:solidFill>
                <a:latin typeface="Aileron Black" panose="00000A00000000000000" pitchFamily="50" charset="0"/>
              </a:rPr>
              <a:t>GREAT</a:t>
            </a:r>
            <a:r>
              <a:rPr lang="id-ID" sz="5400" spc="100" dirty="0">
                <a:latin typeface="Aileron Black" panose="00000A00000000000000" pitchFamily="50" charset="0"/>
              </a:rPr>
              <a:t>.</a:t>
            </a:r>
          </a:p>
        </p:txBody>
      </p:sp>
      <p:sp>
        <p:nvSpPr>
          <p:cNvPr id="20" name="TextBox 19"/>
          <p:cNvSpPr txBox="1"/>
          <p:nvPr/>
        </p:nvSpPr>
        <p:spPr>
          <a:xfrm>
            <a:off x="686770" y="3696983"/>
            <a:ext cx="322691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21" name="TextBox 20"/>
          <p:cNvSpPr txBox="1"/>
          <p:nvPr/>
        </p:nvSpPr>
        <p:spPr>
          <a:xfrm>
            <a:off x="686771" y="4004760"/>
            <a:ext cx="3226912"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cxnSp>
        <p:nvCxnSpPr>
          <p:cNvPr id="22" name="Straight Connector 21"/>
          <p:cNvCxnSpPr/>
          <p:nvPr/>
        </p:nvCxnSpPr>
        <p:spPr>
          <a:xfrm>
            <a:off x="792667" y="580058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3" name="Teardrop 22"/>
          <p:cNvSpPr/>
          <p:nvPr/>
        </p:nvSpPr>
        <p:spPr>
          <a:xfrm>
            <a:off x="359376" y="58332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4268674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Diamond 6"/>
          <p:cNvSpPr/>
          <p:nvPr/>
        </p:nvSpPr>
        <p:spPr>
          <a:xfrm>
            <a:off x="2054702" y="-932751"/>
            <a:ext cx="4766904" cy="4766904"/>
          </a:xfrm>
          <a:prstGeom prst="diamond">
            <a:avLst/>
          </a:prstGeom>
          <a:blipFill dpi="0" rotWithShape="1">
            <a:blip r:embed="rId2"/>
            <a:srcRect/>
            <a:stretch>
              <a:fillRect t="-19134" b="-19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8" name="Diamond 7"/>
          <p:cNvSpPr/>
          <p:nvPr/>
        </p:nvSpPr>
        <p:spPr>
          <a:xfrm>
            <a:off x="-1294248" y="2477519"/>
            <a:ext cx="4766904" cy="4766904"/>
          </a:xfrm>
          <a:prstGeom prst="diamond">
            <a:avLst/>
          </a:prstGeom>
          <a:blipFill dpi="0" rotWithShape="1">
            <a:blip r:embed="rId3"/>
            <a:srcRect/>
            <a:stretch>
              <a:fillRect t="-19134" b="-19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7553709" y="554025"/>
            <a:ext cx="4299411" cy="1938992"/>
          </a:xfrm>
          <a:prstGeom prst="rect">
            <a:avLst/>
          </a:prstGeom>
          <a:noFill/>
        </p:spPr>
        <p:txBody>
          <a:bodyPr wrap="square" rtlCol="0">
            <a:spAutoFit/>
          </a:bodyPr>
          <a:lstStyle/>
          <a:p>
            <a:r>
              <a:rPr lang="id-ID" sz="4000" spc="100" dirty="0">
                <a:latin typeface="Aileron Black" panose="00000A00000000000000" pitchFamily="50" charset="0"/>
              </a:rPr>
              <a:t>One Way </a:t>
            </a:r>
          </a:p>
          <a:p>
            <a:r>
              <a:rPr lang="id-ID" sz="4000" spc="100" dirty="0">
                <a:latin typeface="Aileron Black" panose="00000A00000000000000" pitchFamily="50" charset="0"/>
              </a:rPr>
              <a:t>To Keep Momentum </a:t>
            </a:r>
            <a:endParaRPr lang="id-ID" sz="4000" spc="100" dirty="0">
              <a:solidFill>
                <a:srgbClr val="5E11E9"/>
              </a:solidFill>
              <a:latin typeface="Aileron Black" panose="00000A00000000000000" pitchFamily="50" charset="0"/>
            </a:endParaRPr>
          </a:p>
        </p:txBody>
      </p:sp>
      <p:sp>
        <p:nvSpPr>
          <p:cNvPr id="18" name="TextBox 17"/>
          <p:cNvSpPr txBox="1"/>
          <p:nvPr/>
        </p:nvSpPr>
        <p:spPr>
          <a:xfrm>
            <a:off x="5093448" y="4609768"/>
            <a:ext cx="4557707" cy="523220"/>
          </a:xfrm>
          <a:prstGeom prst="rect">
            <a:avLst/>
          </a:prstGeom>
          <a:noFill/>
        </p:spPr>
        <p:txBody>
          <a:bodyPr wrap="square" rtlCol="0">
            <a:spAutoFit/>
          </a:bodyPr>
          <a:lstStyle/>
          <a:p>
            <a:r>
              <a:rPr lang="id-ID" sz="1400" b="1" spc="50" dirty="0">
                <a:latin typeface="Roboto Cn" pitchFamily="2" charset="0"/>
                <a:ea typeface="Roboto Cn" pitchFamily="2" charset="0"/>
              </a:rPr>
              <a:t>IS TO HAVE CONSTANTLY GREATER GOALS.</a:t>
            </a:r>
            <a:r>
              <a:rPr lang="id-ID" sz="1400" b="1" spc="50" dirty="0">
                <a:solidFill>
                  <a:srgbClr val="5E11E9"/>
                </a:solidFill>
                <a:latin typeface="Roboto Cn" pitchFamily="2" charset="0"/>
                <a:ea typeface="Roboto Cn" pitchFamily="2" charset="0"/>
              </a:rPr>
              <a:t> </a:t>
            </a:r>
          </a:p>
          <a:p>
            <a:r>
              <a:rPr lang="id-ID" sz="1400" b="1" spc="50" dirty="0">
                <a:solidFill>
                  <a:srgbClr val="5E11E9"/>
                </a:solidFill>
                <a:latin typeface="Roboto Cn" pitchFamily="2" charset="0"/>
                <a:ea typeface="Roboto Cn" pitchFamily="2" charset="0"/>
              </a:rPr>
              <a:t>–MICHAEL KORDA</a:t>
            </a:r>
          </a:p>
        </p:txBody>
      </p:sp>
      <p:sp>
        <p:nvSpPr>
          <p:cNvPr id="19" name="TextBox 18"/>
          <p:cNvSpPr txBox="1"/>
          <p:nvPr/>
        </p:nvSpPr>
        <p:spPr>
          <a:xfrm>
            <a:off x="5111884" y="5132988"/>
            <a:ext cx="4539271" cy="46166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0" name="Teardrop 19"/>
          <p:cNvSpPr/>
          <p:nvPr/>
        </p:nvSpPr>
        <p:spPr>
          <a:xfrm>
            <a:off x="7226316" y="554025"/>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6118736" y="2493017"/>
            <a:ext cx="4144296"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Going</a:t>
            </a:r>
          </a:p>
        </p:txBody>
      </p:sp>
      <p:sp>
        <p:nvSpPr>
          <p:cNvPr id="5" name="Diamond 4"/>
          <p:cNvSpPr/>
          <p:nvPr/>
        </p:nvSpPr>
        <p:spPr>
          <a:xfrm>
            <a:off x="-346120" y="41975"/>
            <a:ext cx="4766904" cy="4766904"/>
          </a:xfrm>
          <a:prstGeom prst="diamond">
            <a:avLst/>
          </a:prstGeom>
          <a:blipFill dpi="0" rotWithShape="1">
            <a:blip r:embed="rId4"/>
            <a:srcRect/>
            <a:stretch>
              <a:fillRect t="-19134" b="-191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4479037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11" grpId="0" animBg="1"/>
      <p:bldP spid="12" grpId="0" animBg="1"/>
      <p:bldP spid="14" grpId="0" animBg="1"/>
      <p:bldP spid="1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p:cNvSpPr/>
          <p:nvPr/>
        </p:nvSpPr>
        <p:spPr>
          <a:xfrm rot="2005993">
            <a:off x="1690914" y="1716314"/>
            <a:ext cx="2859314" cy="3425371"/>
          </a:xfrm>
          <a:prstGeom prst="rect">
            <a:avLst/>
          </a:prstGeom>
          <a:blipFill dpi="0" rotWithShape="0">
            <a:blip r:embed="rId2"/>
            <a:srcRect/>
            <a:stretch>
              <a:fillRect t="-14548" b="-145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Freeform 20"/>
          <p:cNvSpPr/>
          <p:nvPr/>
        </p:nvSpPr>
        <p:spPr>
          <a:xfrm>
            <a:off x="3574652" y="2957367"/>
            <a:ext cx="4273438" cy="3900633"/>
          </a:xfrm>
          <a:custGeom>
            <a:avLst/>
            <a:gdLst>
              <a:gd name="connsiteX0" fmla="*/ 1887259 w 4273438"/>
              <a:gd name="connsiteY0" fmla="*/ 0 h 3900633"/>
              <a:gd name="connsiteX1" fmla="*/ 4273438 w 4273438"/>
              <a:gd name="connsiteY1" fmla="*/ 1575381 h 3900633"/>
              <a:gd name="connsiteX2" fmla="*/ 2738282 w 4273438"/>
              <a:gd name="connsiteY2" fmla="*/ 3900633 h 3900633"/>
              <a:gd name="connsiteX3" fmla="*/ 1578380 w 4273438"/>
              <a:gd name="connsiteY3" fmla="*/ 3900633 h 3900633"/>
              <a:gd name="connsiteX4" fmla="*/ 0 w 4273438"/>
              <a:gd name="connsiteY4" fmla="*/ 2858570 h 3900633"/>
              <a:gd name="connsiteX5" fmla="*/ 1887259 w 4273438"/>
              <a:gd name="connsiteY5" fmla="*/ 0 h 3900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3438" h="3900633">
                <a:moveTo>
                  <a:pt x="1887259" y="0"/>
                </a:moveTo>
                <a:lnTo>
                  <a:pt x="4273438" y="1575381"/>
                </a:lnTo>
                <a:lnTo>
                  <a:pt x="2738282" y="3900633"/>
                </a:lnTo>
                <a:lnTo>
                  <a:pt x="1578380" y="3900633"/>
                </a:lnTo>
                <a:lnTo>
                  <a:pt x="0" y="2858570"/>
                </a:lnTo>
                <a:lnTo>
                  <a:pt x="1887259" y="0"/>
                </a:lnTo>
                <a:close/>
              </a:path>
            </a:pathLst>
          </a:custGeom>
          <a:blipFill dpi="0" rotWithShape="0">
            <a:blip r:embed="rId3"/>
            <a:srcRect/>
            <a:stretch>
              <a:fillRect t="-14605" b="-1460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Freeform 19"/>
          <p:cNvSpPr/>
          <p:nvPr/>
        </p:nvSpPr>
        <p:spPr>
          <a:xfrm>
            <a:off x="6629765" y="4702710"/>
            <a:ext cx="3809125" cy="2155290"/>
          </a:xfrm>
          <a:custGeom>
            <a:avLst/>
            <a:gdLst>
              <a:gd name="connsiteX0" fmla="*/ 1422946 w 3809125"/>
              <a:gd name="connsiteY0" fmla="*/ 0 h 2155290"/>
              <a:gd name="connsiteX1" fmla="*/ 3809125 w 3809125"/>
              <a:gd name="connsiteY1" fmla="*/ 1575381 h 2155290"/>
              <a:gd name="connsiteX2" fmla="*/ 3426263 w 3809125"/>
              <a:gd name="connsiteY2" fmla="*/ 2155290 h 2155290"/>
              <a:gd name="connsiteX3" fmla="*/ 0 w 3809125"/>
              <a:gd name="connsiteY3" fmla="*/ 2155290 h 2155290"/>
              <a:gd name="connsiteX4" fmla="*/ 1422946 w 3809125"/>
              <a:gd name="connsiteY4" fmla="*/ 0 h 2155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9125" h="2155290">
                <a:moveTo>
                  <a:pt x="1422946" y="0"/>
                </a:moveTo>
                <a:lnTo>
                  <a:pt x="3809125" y="1575381"/>
                </a:lnTo>
                <a:lnTo>
                  <a:pt x="3426263" y="2155290"/>
                </a:lnTo>
                <a:lnTo>
                  <a:pt x="0" y="2155290"/>
                </a:lnTo>
                <a:lnTo>
                  <a:pt x="1422946" y="0"/>
                </a:lnTo>
                <a:close/>
              </a:path>
            </a:pathLst>
          </a:custGeom>
          <a:blipFill dpi="0" rotWithShape="0">
            <a:blip r:embed="rId4"/>
            <a:srcRect/>
            <a:stretch>
              <a:fillRect t="-75273" b="-75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Freeform 29"/>
          <p:cNvSpPr/>
          <p:nvPr/>
        </p:nvSpPr>
        <p:spPr>
          <a:xfrm>
            <a:off x="0" y="-1"/>
            <a:ext cx="2666490" cy="3900634"/>
          </a:xfrm>
          <a:custGeom>
            <a:avLst/>
            <a:gdLst>
              <a:gd name="connsiteX0" fmla="*/ 0 w 2666490"/>
              <a:gd name="connsiteY0" fmla="*/ 0 h 3900634"/>
              <a:gd name="connsiteX1" fmla="*/ 1088109 w 2666490"/>
              <a:gd name="connsiteY1" fmla="*/ 0 h 3900634"/>
              <a:gd name="connsiteX2" fmla="*/ 2666490 w 2666490"/>
              <a:gd name="connsiteY2" fmla="*/ 1042064 h 3900634"/>
              <a:gd name="connsiteX3" fmla="*/ 779232 w 2666490"/>
              <a:gd name="connsiteY3" fmla="*/ 3900634 h 3900634"/>
              <a:gd name="connsiteX4" fmla="*/ 0 w 2666490"/>
              <a:gd name="connsiteY4" fmla="*/ 3386177 h 3900634"/>
              <a:gd name="connsiteX5" fmla="*/ 0 w 2666490"/>
              <a:gd name="connsiteY5" fmla="*/ 0 h 390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6490" h="3900634">
                <a:moveTo>
                  <a:pt x="0" y="0"/>
                </a:moveTo>
                <a:lnTo>
                  <a:pt x="1088109" y="0"/>
                </a:lnTo>
                <a:lnTo>
                  <a:pt x="2666490" y="1042064"/>
                </a:lnTo>
                <a:lnTo>
                  <a:pt x="779232" y="3900634"/>
                </a:lnTo>
                <a:lnTo>
                  <a:pt x="0" y="3386177"/>
                </a:lnTo>
                <a:lnTo>
                  <a:pt x="0" y="0"/>
                </a:lnTo>
                <a:close/>
              </a:path>
            </a:pathLst>
          </a:custGeom>
          <a:blipFill dpi="0" rotWithShape="0">
            <a:blip r:embed="rId5"/>
            <a:srcRect/>
            <a:stretch>
              <a:fillRect l="-10754" r="-107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2144995" y="2928339"/>
            <a:ext cx="2859314" cy="3425371"/>
          </a:xfrm>
          <a:prstGeom prst="rect">
            <a:avLst/>
          </a:prstGeom>
          <a:noFill/>
          <a:ln w="6350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2906" y="3900633"/>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3" name="TextBox 12"/>
          <p:cNvSpPr txBox="1"/>
          <p:nvPr/>
        </p:nvSpPr>
        <p:spPr>
          <a:xfrm>
            <a:off x="8265449" y="576207"/>
            <a:ext cx="3590753" cy="1938992"/>
          </a:xfrm>
          <a:prstGeom prst="rect">
            <a:avLst/>
          </a:prstGeom>
          <a:noFill/>
        </p:spPr>
        <p:txBody>
          <a:bodyPr wrap="square" rtlCol="0">
            <a:spAutoFit/>
          </a:bodyPr>
          <a:lstStyle/>
          <a:p>
            <a:r>
              <a:rPr lang="id-ID" sz="4000" spc="100" dirty="0">
                <a:latin typeface="Aileron Black" panose="00000A00000000000000" pitchFamily="50" charset="0"/>
              </a:rPr>
              <a:t>The Only </a:t>
            </a:r>
          </a:p>
          <a:p>
            <a:r>
              <a:rPr lang="id-ID" sz="4000" spc="100" dirty="0">
                <a:latin typeface="Aileron Black" panose="00000A00000000000000" pitchFamily="50" charset="0"/>
              </a:rPr>
              <a:t>Place Where </a:t>
            </a:r>
            <a:r>
              <a:rPr lang="id-ID" sz="4000" spc="100" dirty="0">
                <a:solidFill>
                  <a:srgbClr val="5E11E9"/>
                </a:solidFill>
                <a:latin typeface="Aileron Black" panose="00000A00000000000000" pitchFamily="50" charset="0"/>
              </a:rPr>
              <a:t>Success</a:t>
            </a:r>
            <a:endParaRPr lang="id-ID" sz="4000" spc="100" dirty="0">
              <a:latin typeface="Aileron Black" panose="00000A00000000000000" pitchFamily="50" charset="0"/>
            </a:endParaRPr>
          </a:p>
        </p:txBody>
      </p:sp>
      <p:sp>
        <p:nvSpPr>
          <p:cNvPr id="15" name="TextBox 14"/>
          <p:cNvSpPr txBox="1"/>
          <p:nvPr/>
        </p:nvSpPr>
        <p:spPr>
          <a:xfrm>
            <a:off x="8265449" y="3057388"/>
            <a:ext cx="3466585" cy="738664"/>
          </a:xfrm>
          <a:prstGeom prst="rect">
            <a:avLst/>
          </a:prstGeom>
          <a:noFill/>
        </p:spPr>
        <p:txBody>
          <a:bodyPr wrap="square" rtlCol="0">
            <a:spAutoFit/>
          </a:bodyPr>
          <a:lstStyle/>
          <a:p>
            <a:pPr algn="ctr"/>
            <a:r>
              <a:rPr lang="id-ID" sz="1400" b="1" spc="50" dirty="0">
                <a:latin typeface="Roboto Cn" pitchFamily="2" charset="0"/>
                <a:ea typeface="Roboto Cn" pitchFamily="2" charset="0"/>
              </a:rPr>
              <a:t>COMES BEFORE WOK IS IN THE DICTIONARY.</a:t>
            </a:r>
            <a:endParaRPr lang="id-ID" sz="1400" b="1" spc="50" dirty="0">
              <a:solidFill>
                <a:srgbClr val="5E11E9"/>
              </a:solidFill>
              <a:latin typeface="Roboto Cn" pitchFamily="2" charset="0"/>
              <a:ea typeface="Roboto Cn" pitchFamily="2" charset="0"/>
            </a:endParaRPr>
          </a:p>
          <a:p>
            <a:pPr algn="ctr"/>
            <a:r>
              <a:rPr lang="id-ID" sz="1400" b="1" spc="50" dirty="0">
                <a:solidFill>
                  <a:srgbClr val="5E11E9"/>
                </a:solidFill>
                <a:latin typeface="Roboto Cn" pitchFamily="2" charset="0"/>
                <a:ea typeface="Roboto Cn" pitchFamily="2" charset="0"/>
              </a:rPr>
              <a:t>-VINCE LOMBARDI</a:t>
            </a:r>
          </a:p>
        </p:txBody>
      </p:sp>
      <p:sp>
        <p:nvSpPr>
          <p:cNvPr id="16" name="TextBox 15"/>
          <p:cNvSpPr txBox="1"/>
          <p:nvPr/>
        </p:nvSpPr>
        <p:spPr>
          <a:xfrm>
            <a:off x="8446183" y="3790631"/>
            <a:ext cx="3105115" cy="646331"/>
          </a:xfrm>
          <a:prstGeom prst="rect">
            <a:avLst/>
          </a:prstGeom>
          <a:noFill/>
        </p:spPr>
        <p:txBody>
          <a:bodyPr wrap="square" rtlCol="0">
            <a:spAutoFit/>
          </a:bodyPr>
          <a:lstStyle/>
          <a:p>
            <a:pPr algn="ct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7" name="Teardrop 16"/>
          <p:cNvSpPr/>
          <p:nvPr/>
        </p:nvSpPr>
        <p:spPr>
          <a:xfrm>
            <a:off x="7938057" y="576207"/>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6" name="Freeform 25"/>
          <p:cNvSpPr/>
          <p:nvPr/>
        </p:nvSpPr>
        <p:spPr>
          <a:xfrm rot="5400000">
            <a:off x="4024278" y="-1672120"/>
            <a:ext cx="6497864" cy="9842106"/>
          </a:xfrm>
          <a:custGeom>
            <a:avLst/>
            <a:gdLst>
              <a:gd name="connsiteX0" fmla="*/ 0 w 6497864"/>
              <a:gd name="connsiteY0" fmla="*/ 9842106 h 9842106"/>
              <a:gd name="connsiteX1" fmla="*/ 0 w 6497864"/>
              <a:gd name="connsiteY1" fmla="*/ 3625064 h 9842106"/>
              <a:gd name="connsiteX2" fmla="*/ 2393306 w 6497864"/>
              <a:gd name="connsiteY2" fmla="*/ 0 h 9842106"/>
              <a:gd name="connsiteX3" fmla="*/ 6497864 w 6497864"/>
              <a:gd name="connsiteY3" fmla="*/ 0 h 9842106"/>
              <a:gd name="connsiteX4" fmla="*/ 0 w 6497864"/>
              <a:gd name="connsiteY4" fmla="*/ 9842106 h 9842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7864" h="9842106">
                <a:moveTo>
                  <a:pt x="0" y="9842106"/>
                </a:moveTo>
                <a:lnTo>
                  <a:pt x="0" y="3625064"/>
                </a:lnTo>
                <a:lnTo>
                  <a:pt x="2393306" y="0"/>
                </a:lnTo>
                <a:lnTo>
                  <a:pt x="6497864" y="0"/>
                </a:lnTo>
                <a:lnTo>
                  <a:pt x="0" y="9842106"/>
                </a:lnTo>
                <a:close/>
              </a:path>
            </a:pathLst>
          </a:cu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1236629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0" grpId="0" animBg="1"/>
      <p:bldP spid="30"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9233941" y="320347"/>
            <a:ext cx="2958059" cy="3527127"/>
          </a:xfrm>
          <a:prstGeom prst="rect">
            <a:avLst/>
          </a:prstGeom>
          <a:blipFill dpi="0" rotWithShape="1">
            <a:blip r:embed="rId2"/>
            <a:srcRect/>
            <a:stretch>
              <a:fillRect l="-41276" r="-412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5081666" y="710436"/>
            <a:ext cx="3972393" cy="2746947"/>
          </a:xfrm>
          <a:prstGeom prst="rect">
            <a:avLst/>
          </a:prstGeom>
          <a:blipFill dpi="0" rotWithShape="1">
            <a:blip r:embed="rId3"/>
            <a:srcRect/>
            <a:stretch>
              <a:fillRect l="-751" t="-1112" r="-751" b="-11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1" y="320347"/>
            <a:ext cx="4901784" cy="3527127"/>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677947" y="4451467"/>
            <a:ext cx="5148234" cy="707886"/>
          </a:xfrm>
          <a:prstGeom prst="rect">
            <a:avLst/>
          </a:prstGeom>
          <a:noFill/>
        </p:spPr>
        <p:txBody>
          <a:bodyPr wrap="square" rtlCol="0">
            <a:spAutoFit/>
          </a:bodyPr>
          <a:lstStyle/>
          <a:p>
            <a:r>
              <a:rPr lang="id-ID" sz="4000" spc="100" dirty="0">
                <a:latin typeface="Aileron Black" panose="00000A00000000000000" pitchFamily="50" charset="0"/>
              </a:rPr>
              <a:t>Be Kind Whenever</a:t>
            </a:r>
            <a:endParaRPr lang="id-ID" sz="4000" spc="100" dirty="0">
              <a:solidFill>
                <a:srgbClr val="5E11E9"/>
              </a:solidFill>
              <a:latin typeface="Aileron Black" panose="00000A00000000000000" pitchFamily="50" charset="0"/>
            </a:endParaRPr>
          </a:p>
        </p:txBody>
      </p:sp>
      <p:sp>
        <p:nvSpPr>
          <p:cNvPr id="13" name="Teardrop 12"/>
          <p:cNvSpPr/>
          <p:nvPr/>
        </p:nvSpPr>
        <p:spPr>
          <a:xfrm>
            <a:off x="350553" y="4451467"/>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677947" y="5159353"/>
            <a:ext cx="3495876" cy="923330"/>
          </a:xfrm>
          <a:prstGeom prst="rect">
            <a:avLst/>
          </a:prstGeom>
          <a:noFill/>
        </p:spPr>
        <p:txBody>
          <a:bodyPr wrap="square" rtlCol="0">
            <a:spAutoFit/>
          </a:bodyPr>
          <a:lstStyle/>
          <a:p>
            <a:r>
              <a:rPr lang="id-ID" sz="5400" spc="100" dirty="0">
                <a:solidFill>
                  <a:srgbClr val="5E11E9"/>
                </a:solidFill>
                <a:latin typeface="Aileron Black" panose="00000A00000000000000" pitchFamily="50" charset="0"/>
              </a:rPr>
              <a:t>Possible</a:t>
            </a:r>
            <a:r>
              <a:rPr lang="id-ID" sz="5400" spc="100" dirty="0">
                <a:latin typeface="Aileron Black" panose="00000A00000000000000" pitchFamily="50" charset="0"/>
              </a:rPr>
              <a:t>.</a:t>
            </a:r>
            <a:endParaRPr lang="id-ID" sz="5400" spc="100" dirty="0">
              <a:solidFill>
                <a:srgbClr val="5E11E9"/>
              </a:solidFill>
              <a:latin typeface="Aileron Black" panose="00000A00000000000000" pitchFamily="50" charset="0"/>
            </a:endParaRPr>
          </a:p>
        </p:txBody>
      </p:sp>
      <p:sp>
        <p:nvSpPr>
          <p:cNvPr id="17" name="TextBox 16"/>
          <p:cNvSpPr txBox="1"/>
          <p:nvPr/>
        </p:nvSpPr>
        <p:spPr>
          <a:xfrm>
            <a:off x="8238653" y="4588683"/>
            <a:ext cx="3614084"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IT IS ALWAYS POSSIBLE.</a:t>
            </a:r>
            <a:r>
              <a:rPr lang="id-ID" sz="1400" b="1" spc="50" dirty="0">
                <a:solidFill>
                  <a:srgbClr val="5E11E9"/>
                </a:solidFill>
                <a:latin typeface="Roboto Cn" pitchFamily="2" charset="0"/>
                <a:ea typeface="Roboto Cn" pitchFamily="2" charset="0"/>
              </a:rPr>
              <a:t> –DALAI LAMA</a:t>
            </a:r>
          </a:p>
        </p:txBody>
      </p:sp>
      <p:sp>
        <p:nvSpPr>
          <p:cNvPr id="21" name="TextBox 20"/>
          <p:cNvSpPr txBox="1"/>
          <p:nvPr/>
        </p:nvSpPr>
        <p:spPr>
          <a:xfrm>
            <a:off x="7330190" y="4928520"/>
            <a:ext cx="4522547" cy="461665"/>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2" name="Rectangle 21"/>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3445413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2" grpId="0" animBg="1"/>
      <p:bldP spid="23" grpId="0" animBg="1"/>
      <p:bldP spid="24" grpId="0" animBg="1"/>
      <p:bldP spid="2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Freeform 13"/>
          <p:cNvSpPr/>
          <p:nvPr/>
        </p:nvSpPr>
        <p:spPr>
          <a:xfrm>
            <a:off x="-1" y="0"/>
            <a:ext cx="5381469" cy="6858000"/>
          </a:xfrm>
          <a:custGeom>
            <a:avLst/>
            <a:gdLst>
              <a:gd name="connsiteX0" fmla="*/ 1 w 5381469"/>
              <a:gd name="connsiteY0" fmla="*/ 5568848 h 6858000"/>
              <a:gd name="connsiteX1" fmla="*/ 4706912 w 5381469"/>
              <a:gd name="connsiteY1" fmla="*/ 5568848 h 6858000"/>
              <a:gd name="connsiteX2" fmla="*/ 4706912 w 5381469"/>
              <a:gd name="connsiteY2" fmla="*/ 6858000 h 6858000"/>
              <a:gd name="connsiteX3" fmla="*/ 1 w 5381469"/>
              <a:gd name="connsiteY3" fmla="*/ 6858000 h 6858000"/>
              <a:gd name="connsiteX4" fmla="*/ 0 w 5381469"/>
              <a:gd name="connsiteY4" fmla="*/ 3076732 h 6858000"/>
              <a:gd name="connsiteX5" fmla="*/ 5381469 w 5381469"/>
              <a:gd name="connsiteY5" fmla="*/ 3076732 h 6858000"/>
              <a:gd name="connsiteX6" fmla="*/ 5381469 w 5381469"/>
              <a:gd name="connsiteY6" fmla="*/ 5430188 h 6858000"/>
              <a:gd name="connsiteX7" fmla="*/ 0 w 5381469"/>
              <a:gd name="connsiteY7" fmla="*/ 5430188 h 6858000"/>
              <a:gd name="connsiteX8" fmla="*/ 0 w 5381469"/>
              <a:gd name="connsiteY8" fmla="*/ 0 h 6858000"/>
              <a:gd name="connsiteX9" fmla="*/ 3837483 w 5381469"/>
              <a:gd name="connsiteY9" fmla="*/ 0 h 6858000"/>
              <a:gd name="connsiteX10" fmla="*/ 3837483 w 5381469"/>
              <a:gd name="connsiteY10" fmla="*/ 2938072 h 6858000"/>
              <a:gd name="connsiteX11" fmla="*/ 0 w 5381469"/>
              <a:gd name="connsiteY11" fmla="*/ 29380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81469" h="6858000">
                <a:moveTo>
                  <a:pt x="1" y="5568848"/>
                </a:moveTo>
                <a:lnTo>
                  <a:pt x="4706912" y="5568848"/>
                </a:lnTo>
                <a:lnTo>
                  <a:pt x="4706912" y="6858000"/>
                </a:lnTo>
                <a:lnTo>
                  <a:pt x="1" y="6858000"/>
                </a:lnTo>
                <a:close/>
                <a:moveTo>
                  <a:pt x="0" y="3076732"/>
                </a:moveTo>
                <a:lnTo>
                  <a:pt x="5381469" y="3076732"/>
                </a:lnTo>
                <a:lnTo>
                  <a:pt x="5381469" y="5430188"/>
                </a:lnTo>
                <a:lnTo>
                  <a:pt x="0" y="5430188"/>
                </a:lnTo>
                <a:close/>
                <a:moveTo>
                  <a:pt x="0" y="0"/>
                </a:moveTo>
                <a:lnTo>
                  <a:pt x="3837483" y="0"/>
                </a:lnTo>
                <a:lnTo>
                  <a:pt x="3837483" y="2938072"/>
                </a:lnTo>
                <a:lnTo>
                  <a:pt x="0" y="293807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p>
        </p:txBody>
      </p:sp>
      <p:grpSp>
        <p:nvGrpSpPr>
          <p:cNvPr id="3" name="Group 2"/>
          <p:cNvGrpSpPr/>
          <p:nvPr/>
        </p:nvGrpSpPr>
        <p:grpSpPr>
          <a:xfrm>
            <a:off x="11109446" y="0"/>
            <a:ext cx="1082554" cy="6857999"/>
            <a:chOff x="11109446" y="0"/>
            <a:chExt cx="1082554" cy="6857999"/>
          </a:xfrm>
        </p:grpSpPr>
        <p:sp>
          <p:nvSpPr>
            <p:cNvPr id="2" name="Rectangle 1"/>
            <p:cNvSpPr/>
            <p:nvPr/>
          </p:nvSpPr>
          <p:spPr>
            <a:xfrm>
              <a:off x="11109446" y="0"/>
              <a:ext cx="1082554" cy="2948152"/>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11981723" y="3069022"/>
              <a:ext cx="210277" cy="2338551"/>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11587581" y="5528442"/>
              <a:ext cx="604419" cy="1329557"/>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1" name="TextBox 10"/>
          <p:cNvSpPr txBox="1"/>
          <p:nvPr/>
        </p:nvSpPr>
        <p:spPr>
          <a:xfrm>
            <a:off x="11353492" y="344557"/>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5" name="TextBox 14"/>
          <p:cNvSpPr txBox="1"/>
          <p:nvPr/>
        </p:nvSpPr>
        <p:spPr>
          <a:xfrm>
            <a:off x="5390597" y="572080"/>
            <a:ext cx="3418155" cy="1323439"/>
          </a:xfrm>
          <a:prstGeom prst="rect">
            <a:avLst/>
          </a:prstGeom>
          <a:noFill/>
        </p:spPr>
        <p:txBody>
          <a:bodyPr wrap="square" rtlCol="0">
            <a:spAutoFit/>
          </a:bodyPr>
          <a:lstStyle/>
          <a:p>
            <a:r>
              <a:rPr lang="id-ID" sz="4000" spc="100" dirty="0">
                <a:latin typeface="Aileron Black" panose="00000A00000000000000" pitchFamily="50" charset="0"/>
              </a:rPr>
              <a:t>Do Not Wait To</a:t>
            </a:r>
            <a:endParaRPr lang="id-ID" sz="4000" spc="100" dirty="0">
              <a:solidFill>
                <a:srgbClr val="5E11E9"/>
              </a:solidFill>
              <a:latin typeface="Aileron Black" panose="00000A00000000000000" pitchFamily="50" charset="0"/>
            </a:endParaRPr>
          </a:p>
        </p:txBody>
      </p:sp>
      <p:sp>
        <p:nvSpPr>
          <p:cNvPr id="16" name="TextBox 15"/>
          <p:cNvSpPr txBox="1"/>
          <p:nvPr/>
        </p:nvSpPr>
        <p:spPr>
          <a:xfrm>
            <a:off x="6119007" y="3760416"/>
            <a:ext cx="2689745" cy="738664"/>
          </a:xfrm>
          <a:prstGeom prst="rect">
            <a:avLst/>
          </a:prstGeom>
          <a:noFill/>
        </p:spPr>
        <p:txBody>
          <a:bodyPr wrap="square" rtlCol="0">
            <a:spAutoFit/>
          </a:bodyPr>
          <a:lstStyle/>
          <a:p>
            <a:r>
              <a:rPr lang="id-ID" sz="1400" b="1" spc="50" dirty="0">
                <a:latin typeface="Roboto Cn" pitchFamily="2" charset="0"/>
                <a:ea typeface="Roboto Cn" pitchFamily="2" charset="0"/>
              </a:rPr>
              <a:t>TILL THE IRON IS HOT. MAKE IT HOT BY STRIKING.</a:t>
            </a:r>
            <a:r>
              <a:rPr lang="id-ID" sz="1400" b="1" spc="50" dirty="0">
                <a:solidFill>
                  <a:srgbClr val="5E11E9"/>
                </a:solidFill>
                <a:latin typeface="Roboto Cn" pitchFamily="2" charset="0"/>
                <a:ea typeface="Roboto Cn" pitchFamily="2" charset="0"/>
              </a:rPr>
              <a:t> </a:t>
            </a:r>
          </a:p>
          <a:p>
            <a:r>
              <a:rPr lang="id-ID" sz="1400" b="1" spc="50" dirty="0">
                <a:solidFill>
                  <a:srgbClr val="5E11E9"/>
                </a:solidFill>
                <a:latin typeface="Roboto Cn" pitchFamily="2" charset="0"/>
                <a:ea typeface="Roboto Cn" pitchFamily="2" charset="0"/>
              </a:rPr>
              <a:t>-WILLIAM BULTER YEATS</a:t>
            </a:r>
          </a:p>
        </p:txBody>
      </p:sp>
      <p:sp>
        <p:nvSpPr>
          <p:cNvPr id="17" name="TextBox 16"/>
          <p:cNvSpPr txBox="1"/>
          <p:nvPr/>
        </p:nvSpPr>
        <p:spPr>
          <a:xfrm>
            <a:off x="6119007" y="4499080"/>
            <a:ext cx="3519668"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8" name="Teardrop 17"/>
          <p:cNvSpPr/>
          <p:nvPr/>
        </p:nvSpPr>
        <p:spPr>
          <a:xfrm>
            <a:off x="5063205" y="572080"/>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6109308" y="1895519"/>
            <a:ext cx="4144296"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Strike</a:t>
            </a:r>
          </a:p>
        </p:txBody>
      </p:sp>
      <p:cxnSp>
        <p:nvCxnSpPr>
          <p:cNvPr id="12" name="Straight Connector 11"/>
          <p:cNvCxnSpPr/>
          <p:nvPr/>
        </p:nvCxnSpPr>
        <p:spPr>
          <a:xfrm>
            <a:off x="6204117" y="5815568"/>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8304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Freeform 27"/>
          <p:cNvSpPr/>
          <p:nvPr/>
        </p:nvSpPr>
        <p:spPr>
          <a:xfrm>
            <a:off x="-1" y="4107305"/>
            <a:ext cx="7754912" cy="2753090"/>
          </a:xfrm>
          <a:custGeom>
            <a:avLst/>
            <a:gdLst>
              <a:gd name="connsiteX0" fmla="*/ 5966086 w 7754912"/>
              <a:gd name="connsiteY0" fmla="*/ 1484027 h 2753090"/>
              <a:gd name="connsiteX1" fmla="*/ 7754912 w 7754912"/>
              <a:gd name="connsiteY1" fmla="*/ 1484027 h 2753090"/>
              <a:gd name="connsiteX2" fmla="*/ 7754912 w 7754912"/>
              <a:gd name="connsiteY2" fmla="*/ 2753090 h 2753090"/>
              <a:gd name="connsiteX3" fmla="*/ 5966086 w 7754912"/>
              <a:gd name="connsiteY3" fmla="*/ 2753090 h 2753090"/>
              <a:gd name="connsiteX4" fmla="*/ 0 w 7754912"/>
              <a:gd name="connsiteY4" fmla="*/ 1484027 h 2753090"/>
              <a:gd name="connsiteX5" fmla="*/ 1139252 w 7754912"/>
              <a:gd name="connsiteY5" fmla="*/ 1484027 h 2753090"/>
              <a:gd name="connsiteX6" fmla="*/ 1139252 w 7754912"/>
              <a:gd name="connsiteY6" fmla="*/ 2753090 h 2753090"/>
              <a:gd name="connsiteX7" fmla="*/ 0 w 7754912"/>
              <a:gd name="connsiteY7" fmla="*/ 2753090 h 2753090"/>
              <a:gd name="connsiteX8" fmla="*/ 1379095 w 7754912"/>
              <a:gd name="connsiteY8" fmla="*/ 678305 h 2753090"/>
              <a:gd name="connsiteX9" fmla="*/ 3822492 w 7754912"/>
              <a:gd name="connsiteY9" fmla="*/ 678305 h 2753090"/>
              <a:gd name="connsiteX10" fmla="*/ 3822492 w 7754912"/>
              <a:gd name="connsiteY10" fmla="*/ 2753089 h 2753090"/>
              <a:gd name="connsiteX11" fmla="*/ 1379095 w 7754912"/>
              <a:gd name="connsiteY11" fmla="*/ 2753089 h 2753090"/>
              <a:gd name="connsiteX12" fmla="*/ 4062335 w 7754912"/>
              <a:gd name="connsiteY12" fmla="*/ 0 h 2753090"/>
              <a:gd name="connsiteX13" fmla="*/ 5726243 w 7754912"/>
              <a:gd name="connsiteY13" fmla="*/ 0 h 2753090"/>
              <a:gd name="connsiteX14" fmla="*/ 5726243 w 7754912"/>
              <a:gd name="connsiteY14" fmla="*/ 2753089 h 2753090"/>
              <a:gd name="connsiteX15" fmla="*/ 4062335 w 7754912"/>
              <a:gd name="connsiteY15" fmla="*/ 2753089 h 275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54912" h="2753090">
                <a:moveTo>
                  <a:pt x="5966086" y="1484027"/>
                </a:moveTo>
                <a:lnTo>
                  <a:pt x="7754912" y="1484027"/>
                </a:lnTo>
                <a:lnTo>
                  <a:pt x="7754912" y="2753090"/>
                </a:lnTo>
                <a:lnTo>
                  <a:pt x="5966086" y="2753090"/>
                </a:lnTo>
                <a:close/>
                <a:moveTo>
                  <a:pt x="0" y="1484027"/>
                </a:moveTo>
                <a:lnTo>
                  <a:pt x="1139252" y="1484027"/>
                </a:lnTo>
                <a:lnTo>
                  <a:pt x="1139252" y="2753090"/>
                </a:lnTo>
                <a:lnTo>
                  <a:pt x="0" y="2753090"/>
                </a:lnTo>
                <a:close/>
                <a:moveTo>
                  <a:pt x="1379095" y="678305"/>
                </a:moveTo>
                <a:lnTo>
                  <a:pt x="3822492" y="678305"/>
                </a:lnTo>
                <a:lnTo>
                  <a:pt x="3822492" y="2753089"/>
                </a:lnTo>
                <a:lnTo>
                  <a:pt x="1379095" y="2753089"/>
                </a:lnTo>
                <a:close/>
                <a:moveTo>
                  <a:pt x="4062335" y="0"/>
                </a:moveTo>
                <a:lnTo>
                  <a:pt x="5726243" y="0"/>
                </a:lnTo>
                <a:lnTo>
                  <a:pt x="5726243" y="2753089"/>
                </a:lnTo>
                <a:lnTo>
                  <a:pt x="4062335" y="2753089"/>
                </a:lnTo>
                <a:close/>
              </a:path>
            </a:pathLst>
          </a:cu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Freeform 5"/>
          <p:cNvSpPr/>
          <p:nvPr/>
        </p:nvSpPr>
        <p:spPr>
          <a:xfrm>
            <a:off x="0" y="0"/>
            <a:ext cx="7754912" cy="4107305"/>
          </a:xfrm>
          <a:custGeom>
            <a:avLst/>
            <a:gdLst>
              <a:gd name="connsiteX0" fmla="*/ 1379095 w 7754912"/>
              <a:gd name="connsiteY0" fmla="*/ 0 h 4107305"/>
              <a:gd name="connsiteX1" fmla="*/ 3822492 w 7754912"/>
              <a:gd name="connsiteY1" fmla="*/ 0 h 4107305"/>
              <a:gd name="connsiteX2" fmla="*/ 3822492 w 7754912"/>
              <a:gd name="connsiteY2" fmla="*/ 3429000 h 4107305"/>
              <a:gd name="connsiteX3" fmla="*/ 1379095 w 7754912"/>
              <a:gd name="connsiteY3" fmla="*/ 3429000 h 4107305"/>
              <a:gd name="connsiteX4" fmla="*/ 0 w 7754912"/>
              <a:gd name="connsiteY4" fmla="*/ 0 h 4107305"/>
              <a:gd name="connsiteX5" fmla="*/ 1139252 w 7754912"/>
              <a:gd name="connsiteY5" fmla="*/ 0 h 4107305"/>
              <a:gd name="connsiteX6" fmla="*/ 1139252 w 7754912"/>
              <a:gd name="connsiteY6" fmla="*/ 2623279 h 4107305"/>
              <a:gd name="connsiteX7" fmla="*/ 0 w 7754912"/>
              <a:gd name="connsiteY7" fmla="*/ 2623279 h 4107305"/>
              <a:gd name="connsiteX8" fmla="*/ 4062335 w 7754912"/>
              <a:gd name="connsiteY8" fmla="*/ 0 h 4107305"/>
              <a:gd name="connsiteX9" fmla="*/ 5726243 w 7754912"/>
              <a:gd name="connsiteY9" fmla="*/ 0 h 4107305"/>
              <a:gd name="connsiteX10" fmla="*/ 5726243 w 7754912"/>
              <a:gd name="connsiteY10" fmla="*/ 4107305 h 4107305"/>
              <a:gd name="connsiteX11" fmla="*/ 4062335 w 7754912"/>
              <a:gd name="connsiteY11" fmla="*/ 4107305 h 4107305"/>
              <a:gd name="connsiteX12" fmla="*/ 5966086 w 7754912"/>
              <a:gd name="connsiteY12" fmla="*/ 0 h 4107305"/>
              <a:gd name="connsiteX13" fmla="*/ 7754912 w 7754912"/>
              <a:gd name="connsiteY13" fmla="*/ 0 h 4107305"/>
              <a:gd name="connsiteX14" fmla="*/ 7754912 w 7754912"/>
              <a:gd name="connsiteY14" fmla="*/ 2623279 h 4107305"/>
              <a:gd name="connsiteX15" fmla="*/ 5966086 w 7754912"/>
              <a:gd name="connsiteY15" fmla="*/ 2623279 h 4107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54912" h="4107305">
                <a:moveTo>
                  <a:pt x="1379095" y="0"/>
                </a:moveTo>
                <a:lnTo>
                  <a:pt x="3822492" y="0"/>
                </a:lnTo>
                <a:lnTo>
                  <a:pt x="3822492" y="3429000"/>
                </a:lnTo>
                <a:lnTo>
                  <a:pt x="1379095" y="3429000"/>
                </a:lnTo>
                <a:close/>
                <a:moveTo>
                  <a:pt x="0" y="0"/>
                </a:moveTo>
                <a:lnTo>
                  <a:pt x="1139252" y="0"/>
                </a:lnTo>
                <a:lnTo>
                  <a:pt x="1139252" y="2623279"/>
                </a:lnTo>
                <a:lnTo>
                  <a:pt x="0" y="2623279"/>
                </a:lnTo>
                <a:close/>
                <a:moveTo>
                  <a:pt x="4062335" y="0"/>
                </a:moveTo>
                <a:lnTo>
                  <a:pt x="5726243" y="0"/>
                </a:lnTo>
                <a:lnTo>
                  <a:pt x="5726243" y="4107305"/>
                </a:lnTo>
                <a:lnTo>
                  <a:pt x="4062335" y="4107305"/>
                </a:lnTo>
                <a:close/>
                <a:moveTo>
                  <a:pt x="5966086" y="0"/>
                </a:moveTo>
                <a:lnTo>
                  <a:pt x="7754912" y="0"/>
                </a:lnTo>
                <a:lnTo>
                  <a:pt x="7754912" y="2623279"/>
                </a:lnTo>
                <a:lnTo>
                  <a:pt x="5966086" y="2623279"/>
                </a:lnTo>
                <a:close/>
              </a:path>
            </a:pathLst>
          </a:custGeom>
          <a:blipFill dpi="0" rotWithShape="1">
            <a:blip r:embed="rId2"/>
            <a:srcRect/>
            <a:stretch>
              <a:fillRect t="-11354" b="-1135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8607150" y="569549"/>
            <a:ext cx="3235080" cy="1938992"/>
          </a:xfrm>
          <a:prstGeom prst="rect">
            <a:avLst/>
          </a:prstGeom>
          <a:noFill/>
        </p:spPr>
        <p:txBody>
          <a:bodyPr wrap="square" rtlCol="0">
            <a:spAutoFit/>
          </a:bodyPr>
          <a:lstStyle/>
          <a:p>
            <a:r>
              <a:rPr lang="id-ID" sz="4000" spc="100" dirty="0">
                <a:latin typeface="Aileron Black" panose="00000A00000000000000" pitchFamily="50" charset="0"/>
              </a:rPr>
              <a:t>The Only Place </a:t>
            </a:r>
          </a:p>
          <a:p>
            <a:r>
              <a:rPr lang="id-ID" sz="4000" spc="100" dirty="0">
                <a:latin typeface="Aileron Black" panose="00000A00000000000000" pitchFamily="50" charset="0"/>
              </a:rPr>
              <a:t>Where</a:t>
            </a:r>
            <a:endParaRPr lang="id-ID" sz="4000" spc="100" dirty="0">
              <a:solidFill>
                <a:srgbClr val="5E11E9"/>
              </a:solidFill>
              <a:latin typeface="Aileron Black" panose="00000A00000000000000" pitchFamily="50" charset="0"/>
            </a:endParaRPr>
          </a:p>
        </p:txBody>
      </p:sp>
      <p:sp>
        <p:nvSpPr>
          <p:cNvPr id="14" name="TextBox 13"/>
          <p:cNvSpPr txBox="1"/>
          <p:nvPr/>
        </p:nvSpPr>
        <p:spPr>
          <a:xfrm>
            <a:off x="6086200" y="4625263"/>
            <a:ext cx="4274662" cy="523220"/>
          </a:xfrm>
          <a:prstGeom prst="rect">
            <a:avLst/>
          </a:prstGeom>
          <a:noFill/>
        </p:spPr>
        <p:txBody>
          <a:bodyPr wrap="square" rtlCol="0">
            <a:spAutoFit/>
          </a:bodyPr>
          <a:lstStyle/>
          <a:p>
            <a:r>
              <a:rPr lang="id-ID" sz="1400" b="1" spc="50" dirty="0">
                <a:latin typeface="Roboto Cn" pitchFamily="2" charset="0"/>
                <a:ea typeface="Roboto Cn" pitchFamily="2" charset="0"/>
              </a:rPr>
              <a:t>COMES BEFORE WOK IS IN THE DICTIONARY.</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-VINCE LOMBARDI</a:t>
            </a:r>
          </a:p>
        </p:txBody>
      </p:sp>
      <p:sp>
        <p:nvSpPr>
          <p:cNvPr id="15" name="TextBox 14"/>
          <p:cNvSpPr txBox="1"/>
          <p:nvPr/>
        </p:nvSpPr>
        <p:spPr>
          <a:xfrm>
            <a:off x="6086200" y="5148483"/>
            <a:ext cx="4274662"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6" name="Teardrop 15"/>
          <p:cNvSpPr/>
          <p:nvPr/>
        </p:nvSpPr>
        <p:spPr>
          <a:xfrm>
            <a:off x="8279757" y="569549"/>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7" name="TextBox 16"/>
          <p:cNvSpPr txBox="1"/>
          <p:nvPr/>
        </p:nvSpPr>
        <p:spPr>
          <a:xfrm>
            <a:off x="6110990" y="2645367"/>
            <a:ext cx="5414183"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Success</a:t>
            </a:r>
            <a:endParaRPr lang="id-ID" sz="9600" spc="100" dirty="0">
              <a:latin typeface="Aileron Black" panose="00000A00000000000000" pitchFamily="50" charset="0"/>
            </a:endParaRPr>
          </a:p>
        </p:txBody>
      </p:sp>
      <p:sp>
        <p:nvSpPr>
          <p:cNvPr id="18" name="TextBox 17"/>
          <p:cNvSpPr txBox="1"/>
          <p:nvPr/>
        </p:nvSpPr>
        <p:spPr>
          <a:xfrm>
            <a:off x="582" y="4052243"/>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Tree>
    <p:extLst>
      <p:ext uri="{BB962C8B-B14F-4D97-AF65-F5344CB8AC3E}">
        <p14:creationId xmlns:p14="http://schemas.microsoft.com/office/powerpoint/2010/main" val="1381241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Freeform 25"/>
          <p:cNvSpPr/>
          <p:nvPr/>
        </p:nvSpPr>
        <p:spPr>
          <a:xfrm>
            <a:off x="-1" y="3429000"/>
            <a:ext cx="12192001" cy="3429000"/>
          </a:xfrm>
          <a:custGeom>
            <a:avLst/>
            <a:gdLst>
              <a:gd name="connsiteX0" fmla="*/ 0 w 12192001"/>
              <a:gd name="connsiteY0" fmla="*/ 1008994 h 4650828"/>
              <a:gd name="connsiteX1" fmla="*/ 1135117 w 12192001"/>
              <a:gd name="connsiteY1" fmla="*/ 1008994 h 4650828"/>
              <a:gd name="connsiteX2" fmla="*/ 1135117 w 12192001"/>
              <a:gd name="connsiteY2" fmla="*/ 3641835 h 4650828"/>
              <a:gd name="connsiteX3" fmla="*/ 0 w 12192001"/>
              <a:gd name="connsiteY3" fmla="*/ 3641835 h 4650828"/>
              <a:gd name="connsiteX4" fmla="*/ 11235544 w 12192001"/>
              <a:gd name="connsiteY4" fmla="*/ 1008993 h 4650828"/>
              <a:gd name="connsiteX5" fmla="*/ 12192001 w 12192001"/>
              <a:gd name="connsiteY5" fmla="*/ 1008993 h 4650828"/>
              <a:gd name="connsiteX6" fmla="*/ 12192001 w 12192001"/>
              <a:gd name="connsiteY6" fmla="*/ 3641835 h 4650828"/>
              <a:gd name="connsiteX7" fmla="*/ 11235544 w 12192001"/>
              <a:gd name="connsiteY7" fmla="*/ 3641835 h 4650828"/>
              <a:gd name="connsiteX8" fmla="*/ 9348937 w 12192001"/>
              <a:gd name="connsiteY8" fmla="*/ 835573 h 4650828"/>
              <a:gd name="connsiteX9" fmla="*/ 11083147 w 12192001"/>
              <a:gd name="connsiteY9" fmla="*/ 835573 h 4650828"/>
              <a:gd name="connsiteX10" fmla="*/ 11083147 w 12192001"/>
              <a:gd name="connsiteY10" fmla="*/ 3815256 h 4650828"/>
              <a:gd name="connsiteX11" fmla="*/ 9348937 w 12192001"/>
              <a:gd name="connsiteY11" fmla="*/ 3815256 h 4650828"/>
              <a:gd name="connsiteX12" fmla="*/ 1287514 w 12192001"/>
              <a:gd name="connsiteY12" fmla="*/ 610915 h 4650828"/>
              <a:gd name="connsiteX13" fmla="*/ 3720660 w 12192001"/>
              <a:gd name="connsiteY13" fmla="*/ 610915 h 4650828"/>
              <a:gd name="connsiteX14" fmla="*/ 3720660 w 12192001"/>
              <a:gd name="connsiteY14" fmla="*/ 4039914 h 4650828"/>
              <a:gd name="connsiteX15" fmla="*/ 1287514 w 12192001"/>
              <a:gd name="connsiteY15" fmla="*/ 4039914 h 4650828"/>
              <a:gd name="connsiteX16" fmla="*/ 7341477 w 12192001"/>
              <a:gd name="connsiteY16" fmla="*/ 610914 h 4650828"/>
              <a:gd name="connsiteX17" fmla="*/ 8192810 w 12192001"/>
              <a:gd name="connsiteY17" fmla="*/ 610914 h 4650828"/>
              <a:gd name="connsiteX18" fmla="*/ 8192810 w 12192001"/>
              <a:gd name="connsiteY18" fmla="*/ 4039914 h 4650828"/>
              <a:gd name="connsiteX19" fmla="*/ 7341477 w 12192001"/>
              <a:gd name="connsiteY19" fmla="*/ 4039914 h 4650828"/>
              <a:gd name="connsiteX20" fmla="*/ 5607267 w 12192001"/>
              <a:gd name="connsiteY20" fmla="*/ 465083 h 4650828"/>
              <a:gd name="connsiteX21" fmla="*/ 7189080 w 12192001"/>
              <a:gd name="connsiteY21" fmla="*/ 465083 h 4650828"/>
              <a:gd name="connsiteX22" fmla="*/ 7189080 w 12192001"/>
              <a:gd name="connsiteY22" fmla="*/ 4185745 h 4650828"/>
              <a:gd name="connsiteX23" fmla="*/ 5607267 w 12192001"/>
              <a:gd name="connsiteY23" fmla="*/ 4185745 h 4650828"/>
              <a:gd name="connsiteX24" fmla="*/ 3873057 w 12192001"/>
              <a:gd name="connsiteY24" fmla="*/ 271762 h 4650828"/>
              <a:gd name="connsiteX25" fmla="*/ 5454870 w 12192001"/>
              <a:gd name="connsiteY25" fmla="*/ 271762 h 4650828"/>
              <a:gd name="connsiteX26" fmla="*/ 5454870 w 12192001"/>
              <a:gd name="connsiteY26" fmla="*/ 4379067 h 4650828"/>
              <a:gd name="connsiteX27" fmla="*/ 3873057 w 12192001"/>
              <a:gd name="connsiteY27" fmla="*/ 4379067 h 4650828"/>
              <a:gd name="connsiteX28" fmla="*/ 8345207 w 12192001"/>
              <a:gd name="connsiteY28" fmla="*/ 0 h 4650828"/>
              <a:gd name="connsiteX29" fmla="*/ 9196540 w 12192001"/>
              <a:gd name="connsiteY29" fmla="*/ 0 h 4650828"/>
              <a:gd name="connsiteX30" fmla="*/ 9196540 w 12192001"/>
              <a:gd name="connsiteY30" fmla="*/ 4650828 h 4650828"/>
              <a:gd name="connsiteX31" fmla="*/ 8345207 w 12192001"/>
              <a:gd name="connsiteY31" fmla="*/ 4650828 h 465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92001" h="4650828">
                <a:moveTo>
                  <a:pt x="0" y="1008994"/>
                </a:moveTo>
                <a:lnTo>
                  <a:pt x="1135117" y="1008994"/>
                </a:lnTo>
                <a:lnTo>
                  <a:pt x="1135117" y="3641835"/>
                </a:lnTo>
                <a:lnTo>
                  <a:pt x="0" y="3641835"/>
                </a:lnTo>
                <a:close/>
                <a:moveTo>
                  <a:pt x="11235544" y="1008993"/>
                </a:moveTo>
                <a:lnTo>
                  <a:pt x="12192001" y="1008993"/>
                </a:lnTo>
                <a:lnTo>
                  <a:pt x="12192001" y="3641835"/>
                </a:lnTo>
                <a:lnTo>
                  <a:pt x="11235544" y="3641835"/>
                </a:lnTo>
                <a:close/>
                <a:moveTo>
                  <a:pt x="9348937" y="835573"/>
                </a:moveTo>
                <a:lnTo>
                  <a:pt x="11083147" y="835573"/>
                </a:lnTo>
                <a:lnTo>
                  <a:pt x="11083147" y="3815256"/>
                </a:lnTo>
                <a:lnTo>
                  <a:pt x="9348937" y="3815256"/>
                </a:lnTo>
                <a:close/>
                <a:moveTo>
                  <a:pt x="1287514" y="610915"/>
                </a:moveTo>
                <a:lnTo>
                  <a:pt x="3720660" y="610915"/>
                </a:lnTo>
                <a:lnTo>
                  <a:pt x="3720660" y="4039914"/>
                </a:lnTo>
                <a:lnTo>
                  <a:pt x="1287514" y="4039914"/>
                </a:lnTo>
                <a:close/>
                <a:moveTo>
                  <a:pt x="7341477" y="610914"/>
                </a:moveTo>
                <a:lnTo>
                  <a:pt x="8192810" y="610914"/>
                </a:lnTo>
                <a:lnTo>
                  <a:pt x="8192810" y="4039914"/>
                </a:lnTo>
                <a:lnTo>
                  <a:pt x="7341477" y="4039914"/>
                </a:lnTo>
                <a:close/>
                <a:moveTo>
                  <a:pt x="5607267" y="465083"/>
                </a:moveTo>
                <a:lnTo>
                  <a:pt x="7189080" y="465083"/>
                </a:lnTo>
                <a:lnTo>
                  <a:pt x="7189080" y="4185745"/>
                </a:lnTo>
                <a:lnTo>
                  <a:pt x="5607267" y="4185745"/>
                </a:lnTo>
                <a:close/>
                <a:moveTo>
                  <a:pt x="3873057" y="271762"/>
                </a:moveTo>
                <a:lnTo>
                  <a:pt x="5454870" y="271762"/>
                </a:lnTo>
                <a:lnTo>
                  <a:pt x="5454870" y="4379067"/>
                </a:lnTo>
                <a:lnTo>
                  <a:pt x="3873057" y="4379067"/>
                </a:lnTo>
                <a:close/>
                <a:moveTo>
                  <a:pt x="8345207" y="0"/>
                </a:moveTo>
                <a:lnTo>
                  <a:pt x="9196540" y="0"/>
                </a:lnTo>
                <a:lnTo>
                  <a:pt x="9196540" y="4650828"/>
                </a:lnTo>
                <a:lnTo>
                  <a:pt x="8345207" y="4650828"/>
                </a:lnTo>
                <a:close/>
              </a:path>
            </a:pathLst>
          </a:custGeom>
          <a:blipFill>
            <a:blip r:embed="rId2"/>
            <a:srcRect/>
            <a:stretch>
              <a:fillRect t="-54987" b="-549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4659154" y="562496"/>
            <a:ext cx="3120731" cy="1938992"/>
          </a:xfrm>
          <a:prstGeom prst="rect">
            <a:avLst/>
          </a:prstGeom>
          <a:noFill/>
        </p:spPr>
        <p:txBody>
          <a:bodyPr wrap="square" rtlCol="0">
            <a:spAutoFit/>
          </a:bodyPr>
          <a:lstStyle/>
          <a:p>
            <a:pPr algn="r"/>
            <a:r>
              <a:rPr lang="id-ID" sz="4000" spc="100" dirty="0">
                <a:latin typeface="Aileron Black" panose="00000A00000000000000" pitchFamily="50" charset="0"/>
              </a:rPr>
              <a:t>Write </a:t>
            </a:r>
          </a:p>
          <a:p>
            <a:pPr algn="r"/>
            <a:r>
              <a:rPr lang="id-ID" sz="4000" spc="100" dirty="0">
                <a:latin typeface="Aileron Black" panose="00000A00000000000000" pitchFamily="50" charset="0"/>
              </a:rPr>
              <a:t>Something </a:t>
            </a:r>
            <a:r>
              <a:rPr lang="id-ID" sz="4000" spc="100" dirty="0">
                <a:solidFill>
                  <a:srgbClr val="5E11E9"/>
                </a:solidFill>
                <a:latin typeface="Aileron Black" panose="00000A00000000000000" pitchFamily="50" charset="0"/>
              </a:rPr>
              <a:t>GREAT</a:t>
            </a:r>
            <a:r>
              <a:rPr lang="id-ID" sz="4000" spc="100" dirty="0">
                <a:latin typeface="Aileron Black" panose="00000A00000000000000" pitchFamily="50" charset="0"/>
              </a:rPr>
              <a:t>.</a:t>
            </a:r>
          </a:p>
        </p:txBody>
      </p:sp>
      <p:sp>
        <p:nvSpPr>
          <p:cNvPr id="10" name="TextBox 9"/>
          <p:cNvSpPr txBox="1"/>
          <p:nvPr/>
        </p:nvSpPr>
        <p:spPr>
          <a:xfrm>
            <a:off x="8631549" y="910717"/>
            <a:ext cx="322691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sp>
        <p:nvSpPr>
          <p:cNvPr id="11" name="TextBox 10"/>
          <p:cNvSpPr txBox="1"/>
          <p:nvPr/>
        </p:nvSpPr>
        <p:spPr>
          <a:xfrm>
            <a:off x="8631550" y="1218494"/>
            <a:ext cx="3226912" cy="1015663"/>
          </a:xfrm>
          <a:prstGeom prst="rect">
            <a:avLst/>
          </a:prstGeom>
          <a:noFill/>
        </p:spPr>
        <p:txBody>
          <a:bodyPr wrap="square" rtlCol="0">
            <a:spAutoFit/>
          </a:bodyPr>
          <a:lstStyle/>
          <a:p>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 name="Rectangle 1"/>
          <p:cNvSpPr/>
          <p:nvPr/>
        </p:nvSpPr>
        <p:spPr>
          <a:xfrm>
            <a:off x="7315200" y="3861223"/>
            <a:ext cx="869430" cy="2554567"/>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5" name="Straight Connector 14"/>
          <p:cNvCxnSpPr/>
          <p:nvPr/>
        </p:nvCxnSpPr>
        <p:spPr>
          <a:xfrm>
            <a:off x="1182412" y="1588342"/>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154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16"/>
          <p:cNvSpPr/>
          <p:nvPr/>
        </p:nvSpPr>
        <p:spPr>
          <a:xfrm>
            <a:off x="6096000" y="-1"/>
            <a:ext cx="6091000" cy="6858000"/>
          </a:xfrm>
          <a:custGeom>
            <a:avLst/>
            <a:gdLst>
              <a:gd name="connsiteX0" fmla="*/ 804474 w 7090349"/>
              <a:gd name="connsiteY0" fmla="*/ 6663131 h 6858000"/>
              <a:gd name="connsiteX1" fmla="*/ 5916120 w 7090349"/>
              <a:gd name="connsiteY1" fmla="*/ 6663131 h 6858000"/>
              <a:gd name="connsiteX2" fmla="*/ 5916120 w 7090349"/>
              <a:gd name="connsiteY2" fmla="*/ 6858000 h 6858000"/>
              <a:gd name="connsiteX3" fmla="*/ 804474 w 7090349"/>
              <a:gd name="connsiteY3" fmla="*/ 6858000 h 6858000"/>
              <a:gd name="connsiteX4" fmla="*/ 0 w 7090349"/>
              <a:gd name="connsiteY4" fmla="*/ 6029795 h 6858000"/>
              <a:gd name="connsiteX5" fmla="*/ 5786203 w 7090349"/>
              <a:gd name="connsiteY5" fmla="*/ 6029795 h 6858000"/>
              <a:gd name="connsiteX6" fmla="*/ 5786203 w 7090349"/>
              <a:gd name="connsiteY6" fmla="*/ 6569441 h 6858000"/>
              <a:gd name="connsiteX7" fmla="*/ 0 w 7090349"/>
              <a:gd name="connsiteY7" fmla="*/ 6569441 h 6858000"/>
              <a:gd name="connsiteX8" fmla="*/ 1344119 w 7090349"/>
              <a:gd name="connsiteY8" fmla="*/ 3376536 h 6858000"/>
              <a:gd name="connsiteX9" fmla="*/ 7090349 w 7090349"/>
              <a:gd name="connsiteY9" fmla="*/ 3376536 h 6858000"/>
              <a:gd name="connsiteX10" fmla="*/ 7090349 w 7090349"/>
              <a:gd name="connsiteY10" fmla="*/ 5936105 h 6858000"/>
              <a:gd name="connsiteX11" fmla="*/ 1344119 w 7090349"/>
              <a:gd name="connsiteY11" fmla="*/ 5936105 h 6858000"/>
              <a:gd name="connsiteX12" fmla="*/ 1041818 w 7090349"/>
              <a:gd name="connsiteY12" fmla="*/ 2833142 h 6858000"/>
              <a:gd name="connsiteX13" fmla="*/ 5329004 w 7090349"/>
              <a:gd name="connsiteY13" fmla="*/ 2833142 h 6858000"/>
              <a:gd name="connsiteX14" fmla="*/ 5329004 w 7090349"/>
              <a:gd name="connsiteY14" fmla="*/ 3286594 h 6858000"/>
              <a:gd name="connsiteX15" fmla="*/ 1041818 w 7090349"/>
              <a:gd name="connsiteY15" fmla="*/ 3286594 h 6858000"/>
              <a:gd name="connsiteX16" fmla="*/ 1588958 w 7090349"/>
              <a:gd name="connsiteY16" fmla="*/ 2128603 h 6858000"/>
              <a:gd name="connsiteX17" fmla="*/ 6370820 w 7090349"/>
              <a:gd name="connsiteY17" fmla="*/ 2128603 h 6858000"/>
              <a:gd name="connsiteX18" fmla="*/ 6370820 w 7090349"/>
              <a:gd name="connsiteY18" fmla="*/ 2743200 h 6858000"/>
              <a:gd name="connsiteX19" fmla="*/ 1588958 w 7090349"/>
              <a:gd name="connsiteY19" fmla="*/ 2743200 h 6858000"/>
              <a:gd name="connsiteX20" fmla="*/ 592113 w 7090349"/>
              <a:gd name="connsiteY20" fmla="*/ 1693888 h 6858000"/>
              <a:gd name="connsiteX21" fmla="*/ 4549516 w 7090349"/>
              <a:gd name="connsiteY21" fmla="*/ 1693888 h 6858000"/>
              <a:gd name="connsiteX22" fmla="*/ 4549516 w 7090349"/>
              <a:gd name="connsiteY22" fmla="*/ 2038661 h 6858000"/>
              <a:gd name="connsiteX23" fmla="*/ 592113 w 7090349"/>
              <a:gd name="connsiteY23" fmla="*/ 2038661 h 6858000"/>
              <a:gd name="connsiteX24" fmla="*/ 1041818 w 7090349"/>
              <a:gd name="connsiteY24" fmla="*/ 1379095 h 6858000"/>
              <a:gd name="connsiteX25" fmla="*/ 6153464 w 7090349"/>
              <a:gd name="connsiteY25" fmla="*/ 1379095 h 6858000"/>
              <a:gd name="connsiteX26" fmla="*/ 6153464 w 7090349"/>
              <a:gd name="connsiteY26" fmla="*/ 1603947 h 6858000"/>
              <a:gd name="connsiteX27" fmla="*/ 1041818 w 7090349"/>
              <a:gd name="connsiteY27" fmla="*/ 1603947 h 6858000"/>
              <a:gd name="connsiteX28" fmla="*/ 1 w 7090349"/>
              <a:gd name="connsiteY28" fmla="*/ 629587 h 6858000"/>
              <a:gd name="connsiteX29" fmla="*/ 5786204 w 7090349"/>
              <a:gd name="connsiteY29" fmla="*/ 629587 h 6858000"/>
              <a:gd name="connsiteX30" fmla="*/ 5786204 w 7090349"/>
              <a:gd name="connsiteY30" fmla="*/ 1289154 h 6858000"/>
              <a:gd name="connsiteX31" fmla="*/ 1 w 7090349"/>
              <a:gd name="connsiteY31" fmla="*/ 1289154 h 6858000"/>
              <a:gd name="connsiteX32" fmla="*/ 614599 w 7090349"/>
              <a:gd name="connsiteY32" fmla="*/ 0 h 6858000"/>
              <a:gd name="connsiteX33" fmla="*/ 5726245 w 7090349"/>
              <a:gd name="connsiteY33" fmla="*/ 0 h 6858000"/>
              <a:gd name="connsiteX34" fmla="*/ 5726245 w 7090349"/>
              <a:gd name="connsiteY34" fmla="*/ 539647 h 6858000"/>
              <a:gd name="connsiteX35" fmla="*/ 614599 w 7090349"/>
              <a:gd name="connsiteY35" fmla="*/ 53964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090349" h="6858000">
                <a:moveTo>
                  <a:pt x="804474" y="6663131"/>
                </a:moveTo>
                <a:lnTo>
                  <a:pt x="5916120" y="6663131"/>
                </a:lnTo>
                <a:lnTo>
                  <a:pt x="5916120" y="6858000"/>
                </a:lnTo>
                <a:lnTo>
                  <a:pt x="804474" y="6858000"/>
                </a:lnTo>
                <a:close/>
                <a:moveTo>
                  <a:pt x="0" y="6029795"/>
                </a:moveTo>
                <a:lnTo>
                  <a:pt x="5786203" y="6029795"/>
                </a:lnTo>
                <a:lnTo>
                  <a:pt x="5786203" y="6569441"/>
                </a:lnTo>
                <a:lnTo>
                  <a:pt x="0" y="6569441"/>
                </a:lnTo>
                <a:close/>
                <a:moveTo>
                  <a:pt x="1344119" y="3376536"/>
                </a:moveTo>
                <a:lnTo>
                  <a:pt x="7090349" y="3376536"/>
                </a:lnTo>
                <a:lnTo>
                  <a:pt x="7090349" y="5936105"/>
                </a:lnTo>
                <a:lnTo>
                  <a:pt x="1344119" y="5936105"/>
                </a:lnTo>
                <a:close/>
                <a:moveTo>
                  <a:pt x="1041818" y="2833142"/>
                </a:moveTo>
                <a:lnTo>
                  <a:pt x="5329004" y="2833142"/>
                </a:lnTo>
                <a:lnTo>
                  <a:pt x="5329004" y="3286594"/>
                </a:lnTo>
                <a:lnTo>
                  <a:pt x="1041818" y="3286594"/>
                </a:lnTo>
                <a:close/>
                <a:moveTo>
                  <a:pt x="1588958" y="2128603"/>
                </a:moveTo>
                <a:lnTo>
                  <a:pt x="6370820" y="2128603"/>
                </a:lnTo>
                <a:lnTo>
                  <a:pt x="6370820" y="2743200"/>
                </a:lnTo>
                <a:lnTo>
                  <a:pt x="1588958" y="2743200"/>
                </a:lnTo>
                <a:close/>
                <a:moveTo>
                  <a:pt x="592113" y="1693888"/>
                </a:moveTo>
                <a:lnTo>
                  <a:pt x="4549516" y="1693888"/>
                </a:lnTo>
                <a:lnTo>
                  <a:pt x="4549516" y="2038661"/>
                </a:lnTo>
                <a:lnTo>
                  <a:pt x="592113" y="2038661"/>
                </a:lnTo>
                <a:close/>
                <a:moveTo>
                  <a:pt x="1041818" y="1379095"/>
                </a:moveTo>
                <a:lnTo>
                  <a:pt x="6153464" y="1379095"/>
                </a:lnTo>
                <a:lnTo>
                  <a:pt x="6153464" y="1603947"/>
                </a:lnTo>
                <a:lnTo>
                  <a:pt x="1041818" y="1603947"/>
                </a:lnTo>
                <a:close/>
                <a:moveTo>
                  <a:pt x="1" y="629587"/>
                </a:moveTo>
                <a:lnTo>
                  <a:pt x="5786204" y="629587"/>
                </a:lnTo>
                <a:lnTo>
                  <a:pt x="5786204" y="1289154"/>
                </a:lnTo>
                <a:lnTo>
                  <a:pt x="1" y="1289154"/>
                </a:lnTo>
                <a:close/>
                <a:moveTo>
                  <a:pt x="614599" y="0"/>
                </a:moveTo>
                <a:lnTo>
                  <a:pt x="5726245" y="0"/>
                </a:lnTo>
                <a:lnTo>
                  <a:pt x="5726245" y="539647"/>
                </a:lnTo>
                <a:lnTo>
                  <a:pt x="614599" y="539647"/>
                </a:lnTo>
                <a:close/>
              </a:path>
            </a:pathLst>
          </a:cu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47722" y="4055072"/>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0" name="TextBox 19"/>
          <p:cNvSpPr txBox="1"/>
          <p:nvPr/>
        </p:nvSpPr>
        <p:spPr>
          <a:xfrm>
            <a:off x="671282" y="576207"/>
            <a:ext cx="3945688" cy="1938992"/>
          </a:xfrm>
          <a:prstGeom prst="rect">
            <a:avLst/>
          </a:prstGeom>
          <a:noFill/>
        </p:spPr>
        <p:txBody>
          <a:bodyPr wrap="square" rtlCol="0">
            <a:spAutoFit/>
          </a:bodyPr>
          <a:lstStyle/>
          <a:p>
            <a:r>
              <a:rPr lang="id-ID" sz="4000" spc="100" dirty="0">
                <a:latin typeface="Aileron Black" panose="00000A00000000000000" pitchFamily="50" charset="0"/>
              </a:rPr>
              <a:t>The Only </a:t>
            </a:r>
          </a:p>
          <a:p>
            <a:r>
              <a:rPr lang="id-ID" sz="4000" spc="100" dirty="0">
                <a:latin typeface="Aileron Black" panose="00000A00000000000000" pitchFamily="50" charset="0"/>
              </a:rPr>
              <a:t>Place Where </a:t>
            </a:r>
            <a:r>
              <a:rPr lang="id-ID" sz="4000" spc="100" dirty="0">
                <a:solidFill>
                  <a:srgbClr val="5E11E9"/>
                </a:solidFill>
                <a:latin typeface="Aileron Black" panose="00000A00000000000000" pitchFamily="50" charset="0"/>
              </a:rPr>
              <a:t>Success</a:t>
            </a:r>
            <a:endParaRPr lang="id-ID" sz="4000" spc="100" dirty="0">
              <a:latin typeface="Aileron Black" panose="00000A00000000000000" pitchFamily="50" charset="0"/>
            </a:endParaRPr>
          </a:p>
        </p:txBody>
      </p:sp>
      <p:sp>
        <p:nvSpPr>
          <p:cNvPr id="21" name="TextBox 20"/>
          <p:cNvSpPr txBox="1"/>
          <p:nvPr/>
        </p:nvSpPr>
        <p:spPr>
          <a:xfrm>
            <a:off x="3094843" y="3360459"/>
            <a:ext cx="3001157" cy="738664"/>
          </a:xfrm>
          <a:prstGeom prst="rect">
            <a:avLst/>
          </a:prstGeom>
          <a:noFill/>
        </p:spPr>
        <p:txBody>
          <a:bodyPr wrap="square" rtlCol="0">
            <a:spAutoFit/>
          </a:bodyPr>
          <a:lstStyle/>
          <a:p>
            <a:pPr algn="r"/>
            <a:r>
              <a:rPr lang="id-ID" sz="1400" b="1" spc="50" dirty="0">
                <a:latin typeface="Roboto Cn" pitchFamily="2" charset="0"/>
                <a:ea typeface="Roboto Cn" pitchFamily="2" charset="0"/>
              </a:rPr>
              <a:t>COMES BEFORE WOK IS IN THE DICTIONARY.</a:t>
            </a:r>
            <a:endParaRPr lang="id-ID" sz="1400" b="1" spc="50" dirty="0">
              <a:solidFill>
                <a:srgbClr val="5E11E9"/>
              </a:solidFill>
              <a:latin typeface="Roboto Cn" pitchFamily="2" charset="0"/>
              <a:ea typeface="Roboto Cn" pitchFamily="2" charset="0"/>
            </a:endParaRPr>
          </a:p>
          <a:p>
            <a:pPr algn="r"/>
            <a:r>
              <a:rPr lang="id-ID" sz="1400" b="1" spc="50" dirty="0">
                <a:solidFill>
                  <a:srgbClr val="5E11E9"/>
                </a:solidFill>
                <a:latin typeface="Roboto Cn" pitchFamily="2" charset="0"/>
                <a:ea typeface="Roboto Cn" pitchFamily="2" charset="0"/>
              </a:rPr>
              <a:t>-VINCE LOMBARDI</a:t>
            </a:r>
          </a:p>
        </p:txBody>
      </p:sp>
      <p:sp>
        <p:nvSpPr>
          <p:cNvPr id="22" name="TextBox 21"/>
          <p:cNvSpPr txBox="1"/>
          <p:nvPr/>
        </p:nvSpPr>
        <p:spPr>
          <a:xfrm>
            <a:off x="3094842" y="4099123"/>
            <a:ext cx="3001157"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23" name="Teardrop 22"/>
          <p:cNvSpPr/>
          <p:nvPr/>
        </p:nvSpPr>
        <p:spPr>
          <a:xfrm>
            <a:off x="343889" y="576207"/>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5" name="Rectangle 24"/>
          <p:cNvSpPr/>
          <p:nvPr/>
        </p:nvSpPr>
        <p:spPr>
          <a:xfrm>
            <a:off x="671282" y="4289259"/>
            <a:ext cx="1800000" cy="1800000"/>
          </a:xfrm>
          <a:prstGeom prst="rect">
            <a:avLst/>
          </a:prstGeom>
          <a:solidFill>
            <a:srgbClr val="5E11E9">
              <a:alpha val="1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id-ID" dirty="0"/>
          </a:p>
        </p:txBody>
      </p:sp>
      <p:cxnSp>
        <p:nvCxnSpPr>
          <p:cNvPr id="26" name="Straight Connector 25"/>
          <p:cNvCxnSpPr/>
          <p:nvPr/>
        </p:nvCxnSpPr>
        <p:spPr>
          <a:xfrm>
            <a:off x="4045533" y="5590715"/>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6986427" y="1376737"/>
            <a:ext cx="4387065" cy="226031"/>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8854091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reeform 4"/>
          <p:cNvSpPr/>
          <p:nvPr/>
        </p:nvSpPr>
        <p:spPr>
          <a:xfrm>
            <a:off x="284813" y="678304"/>
            <a:ext cx="5811187" cy="5531371"/>
          </a:xfrm>
          <a:custGeom>
            <a:avLst/>
            <a:gdLst>
              <a:gd name="connsiteX0" fmla="*/ 5811187 w 5811187"/>
              <a:gd name="connsiteY0" fmla="*/ 1843790 h 5531371"/>
              <a:gd name="connsiteX1" fmla="*/ 5811187 w 5811187"/>
              <a:gd name="connsiteY1" fmla="*/ 5531371 h 5531371"/>
              <a:gd name="connsiteX2" fmla="*/ 2123606 w 5811187"/>
              <a:gd name="connsiteY2" fmla="*/ 5531371 h 5531371"/>
              <a:gd name="connsiteX3" fmla="*/ 2453386 w 5811187"/>
              <a:gd name="connsiteY3" fmla="*/ 5201591 h 5531371"/>
              <a:gd name="connsiteX4" fmla="*/ 5466435 w 5811187"/>
              <a:gd name="connsiteY4" fmla="*/ 5201591 h 5531371"/>
              <a:gd name="connsiteX5" fmla="*/ 5466435 w 5811187"/>
              <a:gd name="connsiteY5" fmla="*/ 2188542 h 5531371"/>
              <a:gd name="connsiteX6" fmla="*/ 519659 w 5811187"/>
              <a:gd name="connsiteY6" fmla="*/ 498423 h 5531371"/>
              <a:gd name="connsiteX7" fmla="*/ 5291528 w 5811187"/>
              <a:gd name="connsiteY7" fmla="*/ 498423 h 5531371"/>
              <a:gd name="connsiteX8" fmla="*/ 5291528 w 5811187"/>
              <a:gd name="connsiteY8" fmla="*/ 5040443 h 5531371"/>
              <a:gd name="connsiteX9" fmla="*/ 519659 w 5811187"/>
              <a:gd name="connsiteY9" fmla="*/ 5040443 h 5531371"/>
              <a:gd name="connsiteX10" fmla="*/ 0 w 5811187"/>
              <a:gd name="connsiteY10" fmla="*/ 0 h 5531371"/>
              <a:gd name="connsiteX11" fmla="*/ 3687581 w 5811187"/>
              <a:gd name="connsiteY11" fmla="*/ 0 h 5531371"/>
              <a:gd name="connsiteX12" fmla="*/ 3357801 w 5811187"/>
              <a:gd name="connsiteY12" fmla="*/ 329780 h 5531371"/>
              <a:gd name="connsiteX13" fmla="*/ 344752 w 5811187"/>
              <a:gd name="connsiteY13" fmla="*/ 329780 h 5531371"/>
              <a:gd name="connsiteX14" fmla="*/ 344752 w 5811187"/>
              <a:gd name="connsiteY14" fmla="*/ 3342829 h 5531371"/>
              <a:gd name="connsiteX15" fmla="*/ 0 w 5811187"/>
              <a:gd name="connsiteY15" fmla="*/ 3687581 h 5531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11187" h="5531371">
                <a:moveTo>
                  <a:pt x="5811187" y="1843790"/>
                </a:moveTo>
                <a:lnTo>
                  <a:pt x="5811187" y="5531371"/>
                </a:lnTo>
                <a:lnTo>
                  <a:pt x="2123606" y="5531371"/>
                </a:lnTo>
                <a:lnTo>
                  <a:pt x="2453386" y="5201591"/>
                </a:lnTo>
                <a:lnTo>
                  <a:pt x="5466435" y="5201591"/>
                </a:lnTo>
                <a:lnTo>
                  <a:pt x="5466435" y="2188542"/>
                </a:lnTo>
                <a:close/>
                <a:moveTo>
                  <a:pt x="519659" y="498423"/>
                </a:moveTo>
                <a:lnTo>
                  <a:pt x="5291528" y="498423"/>
                </a:lnTo>
                <a:lnTo>
                  <a:pt x="5291528" y="5040443"/>
                </a:lnTo>
                <a:lnTo>
                  <a:pt x="519659" y="5040443"/>
                </a:lnTo>
                <a:close/>
                <a:moveTo>
                  <a:pt x="0" y="0"/>
                </a:moveTo>
                <a:lnTo>
                  <a:pt x="3687581" y="0"/>
                </a:lnTo>
                <a:lnTo>
                  <a:pt x="3357801" y="329780"/>
                </a:lnTo>
                <a:lnTo>
                  <a:pt x="344752" y="329780"/>
                </a:lnTo>
                <a:lnTo>
                  <a:pt x="344752" y="3342829"/>
                </a:lnTo>
                <a:lnTo>
                  <a:pt x="0" y="3687581"/>
                </a:lnTo>
                <a:close/>
              </a:path>
            </a:pathLst>
          </a:custGeom>
          <a:blipFill dpi="0" rotWithShape="1">
            <a:blip r:embed="rId2"/>
            <a:srcRect/>
            <a:stretch>
              <a:fillRect l="-18145" r="-181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TextBox 15"/>
          <p:cNvSpPr txBox="1"/>
          <p:nvPr/>
        </p:nvSpPr>
        <p:spPr>
          <a:xfrm>
            <a:off x="139162" y="4597694"/>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7" name="Rectangle 16"/>
          <p:cNvSpPr/>
          <p:nvPr/>
        </p:nvSpPr>
        <p:spPr>
          <a:xfrm rot="10800000">
            <a:off x="11849361" y="-2"/>
            <a:ext cx="342637" cy="6856731"/>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7166259" y="554025"/>
            <a:ext cx="3587025" cy="2554545"/>
          </a:xfrm>
          <a:prstGeom prst="rect">
            <a:avLst/>
          </a:prstGeom>
          <a:noFill/>
        </p:spPr>
        <p:txBody>
          <a:bodyPr wrap="square" rtlCol="0">
            <a:spAutoFit/>
          </a:bodyPr>
          <a:lstStyle/>
          <a:p>
            <a:r>
              <a:rPr lang="id-ID" sz="4000" spc="100" dirty="0">
                <a:latin typeface="Aileron Black" panose="00000A00000000000000" pitchFamily="50" charset="0"/>
              </a:rPr>
              <a:t>One Way </a:t>
            </a:r>
          </a:p>
          <a:p>
            <a:r>
              <a:rPr lang="id-ID" sz="4000" spc="100" dirty="0">
                <a:latin typeface="Aileron Black" panose="00000A00000000000000" pitchFamily="50" charset="0"/>
              </a:rPr>
              <a:t>To Keep Momentum </a:t>
            </a:r>
            <a:r>
              <a:rPr lang="id-ID" sz="4000" spc="100" dirty="0">
                <a:solidFill>
                  <a:srgbClr val="5E11E9"/>
                </a:solidFill>
                <a:latin typeface="Aileron Black" panose="00000A00000000000000" pitchFamily="50" charset="0"/>
              </a:rPr>
              <a:t>Going</a:t>
            </a:r>
            <a:r>
              <a:rPr lang="id-ID" sz="4000" spc="100" dirty="0">
                <a:latin typeface="Aileron Black" panose="00000A00000000000000" pitchFamily="50" charset="0"/>
              </a:rPr>
              <a:t> </a:t>
            </a:r>
            <a:endParaRPr lang="id-ID" sz="4000" spc="100" dirty="0">
              <a:solidFill>
                <a:srgbClr val="5E11E9"/>
              </a:solidFill>
              <a:latin typeface="Aileron Black" panose="00000A00000000000000" pitchFamily="50" charset="0"/>
            </a:endParaRPr>
          </a:p>
        </p:txBody>
      </p:sp>
      <p:sp>
        <p:nvSpPr>
          <p:cNvPr id="13" name="TextBox 12"/>
          <p:cNvSpPr txBox="1"/>
          <p:nvPr/>
        </p:nvSpPr>
        <p:spPr>
          <a:xfrm>
            <a:off x="7553709" y="3859030"/>
            <a:ext cx="3587025" cy="523220"/>
          </a:xfrm>
          <a:prstGeom prst="rect">
            <a:avLst/>
          </a:prstGeom>
          <a:noFill/>
        </p:spPr>
        <p:txBody>
          <a:bodyPr wrap="square" rtlCol="0">
            <a:spAutoFit/>
          </a:bodyPr>
          <a:lstStyle/>
          <a:p>
            <a:pPr algn="r"/>
            <a:r>
              <a:rPr lang="id-ID" sz="1400" b="1" spc="50" dirty="0">
                <a:latin typeface="Roboto Cn" pitchFamily="2" charset="0"/>
                <a:ea typeface="Roboto Cn" pitchFamily="2" charset="0"/>
              </a:rPr>
              <a:t>IS TO HAVE CONSTANTLY GREATER GOALS.</a:t>
            </a:r>
            <a:r>
              <a:rPr lang="id-ID" sz="1400" b="1" spc="50" dirty="0">
                <a:solidFill>
                  <a:srgbClr val="5E11E9"/>
                </a:solidFill>
                <a:latin typeface="Roboto Cn" pitchFamily="2" charset="0"/>
                <a:ea typeface="Roboto Cn" pitchFamily="2" charset="0"/>
              </a:rPr>
              <a:t> </a:t>
            </a:r>
          </a:p>
          <a:p>
            <a:pPr algn="r"/>
            <a:r>
              <a:rPr lang="id-ID" sz="1400" b="1" spc="50" dirty="0">
                <a:solidFill>
                  <a:srgbClr val="5E11E9"/>
                </a:solidFill>
                <a:latin typeface="Roboto Cn" pitchFamily="2" charset="0"/>
                <a:ea typeface="Roboto Cn" pitchFamily="2" charset="0"/>
              </a:rPr>
              <a:t>–MICHAEL KORDA</a:t>
            </a:r>
          </a:p>
        </p:txBody>
      </p:sp>
      <p:sp>
        <p:nvSpPr>
          <p:cNvPr id="15" name="TextBox 14"/>
          <p:cNvSpPr txBox="1"/>
          <p:nvPr/>
        </p:nvSpPr>
        <p:spPr>
          <a:xfrm>
            <a:off x="7568219" y="4382250"/>
            <a:ext cx="3572515"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8" name="Teardrop 17"/>
          <p:cNvSpPr/>
          <p:nvPr/>
        </p:nvSpPr>
        <p:spPr>
          <a:xfrm>
            <a:off x="6838866" y="554025"/>
            <a:ext cx="327394" cy="327394"/>
          </a:xfrm>
          <a:prstGeom prst="teardrop">
            <a:avLst/>
          </a:prstGeom>
          <a:solidFill>
            <a:srgbClr val="5E11E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0" name="Straight Connector 19"/>
          <p:cNvCxnSpPr/>
          <p:nvPr/>
        </p:nvCxnSpPr>
        <p:spPr>
          <a:xfrm>
            <a:off x="9117544" y="58658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094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gular Pentagon 1"/>
          <p:cNvSpPr/>
          <p:nvPr/>
        </p:nvSpPr>
        <p:spPr>
          <a:xfrm>
            <a:off x="0" y="1"/>
            <a:ext cx="6805534" cy="6856508"/>
          </a:xfrm>
          <a:prstGeom prst="rect">
            <a:avLst/>
          </a:prstGeom>
          <a:blipFill dpi="0" rotWithShape="1">
            <a:blip r:embed="rId2"/>
            <a:srcRect/>
            <a:stretch>
              <a:fillRect t="-16292" b="-16292"/>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0" name="TextBox 19"/>
          <p:cNvSpPr txBox="1"/>
          <p:nvPr/>
        </p:nvSpPr>
        <p:spPr>
          <a:xfrm>
            <a:off x="7554861" y="562496"/>
            <a:ext cx="4077504"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a:p>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21" name="Teardrop 20"/>
          <p:cNvSpPr/>
          <p:nvPr/>
        </p:nvSpPr>
        <p:spPr>
          <a:xfrm>
            <a:off x="7227467"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2123605" y="5517128"/>
            <a:ext cx="2558324" cy="133938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2" name="TextBox 11"/>
          <p:cNvSpPr txBox="1"/>
          <p:nvPr/>
        </p:nvSpPr>
        <p:spPr>
          <a:xfrm>
            <a:off x="2509630" y="4044464"/>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10" name="TextBox 9"/>
          <p:cNvSpPr txBox="1"/>
          <p:nvPr/>
        </p:nvSpPr>
        <p:spPr>
          <a:xfrm>
            <a:off x="7554861" y="4231133"/>
            <a:ext cx="3987770"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sp>
        <p:nvSpPr>
          <p:cNvPr id="11" name="TextBox 10"/>
          <p:cNvSpPr txBox="1"/>
          <p:nvPr/>
        </p:nvSpPr>
        <p:spPr>
          <a:xfrm>
            <a:off x="7554861" y="3923356"/>
            <a:ext cx="3153043"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sp>
        <p:nvSpPr>
          <p:cNvPr id="14" name="Rectangle 13"/>
          <p:cNvSpPr/>
          <p:nvPr/>
        </p:nvSpPr>
        <p:spPr>
          <a:xfrm>
            <a:off x="11569382"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11118210"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0667038"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10215866" y="6022334"/>
            <a:ext cx="283978" cy="283978"/>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638288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6835515" cy="410716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6837216" y="0"/>
            <a:ext cx="5354784" cy="410716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6835515" y="4107165"/>
            <a:ext cx="5354784" cy="2750835"/>
          </a:xfrm>
          <a:prstGeom prst="rect">
            <a:avLst/>
          </a:prstGeom>
          <a:blipFill>
            <a:blip r:embed="rId4"/>
            <a:srcRect/>
            <a:stretch>
              <a:fillRect t="-15434" b="-154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0" y="4107166"/>
            <a:ext cx="6835515" cy="2757870"/>
          </a:xfrm>
          <a:prstGeom prst="rect">
            <a:avLst/>
          </a:prstGeom>
          <a:blipFill>
            <a:blip r:embed="rId5"/>
            <a:srcRect/>
            <a:stretch>
              <a:fillRect t="-41608" b="-416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348947" y="-22487"/>
            <a:ext cx="507831" cy="2626201"/>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336678" y="254009"/>
            <a:ext cx="468333" cy="2349706"/>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Tree>
    <p:extLst>
      <p:ext uri="{BB962C8B-B14F-4D97-AF65-F5344CB8AC3E}">
        <p14:creationId xmlns:p14="http://schemas.microsoft.com/office/powerpoint/2010/main" val="18177159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p:cNvSpPr/>
          <p:nvPr/>
        </p:nvSpPr>
        <p:spPr>
          <a:xfrm>
            <a:off x="1" y="2909"/>
            <a:ext cx="6095999" cy="6855091"/>
          </a:xfrm>
          <a:prstGeom prst="rect">
            <a:avLst/>
          </a:prstGeom>
          <a:blipFill dpi="0" rotWithShape="1">
            <a:blip r:embed="rId2"/>
            <a:srcRect/>
            <a:stretch>
              <a:fillRect t="-18594" b="-185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23" name="Rectangle 22"/>
          <p:cNvSpPr/>
          <p:nvPr/>
        </p:nvSpPr>
        <p:spPr>
          <a:xfrm>
            <a:off x="344769" y="4744254"/>
            <a:ext cx="1712535" cy="1761077"/>
          </a:xfrm>
          <a:prstGeom prst="rect">
            <a:avLst/>
          </a:pr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a:off x="481508" y="4901517"/>
            <a:ext cx="1439055" cy="1446550"/>
          </a:xfrm>
          <a:prstGeom prst="rect">
            <a:avLst/>
          </a:prstGeom>
          <a:noFill/>
        </p:spPr>
        <p:txBody>
          <a:bodyPr wrap="square" rtlCol="0">
            <a:spAutoFit/>
          </a:bodyPr>
          <a:lstStyle/>
          <a:p>
            <a:pPr algn="ctr"/>
            <a:r>
              <a:rPr lang="id-ID" sz="4400" spc="100" dirty="0">
                <a:solidFill>
                  <a:schemeClr val="bg1"/>
                </a:solidFill>
                <a:latin typeface="Aileron Black" panose="00000A00000000000000" pitchFamily="50" charset="0"/>
              </a:rPr>
              <a:t>GREAT.</a:t>
            </a:r>
          </a:p>
        </p:txBody>
      </p:sp>
      <p:sp>
        <p:nvSpPr>
          <p:cNvPr id="11" name="TextBox 10"/>
          <p:cNvSpPr txBox="1"/>
          <p:nvPr/>
        </p:nvSpPr>
        <p:spPr>
          <a:xfrm>
            <a:off x="6830152" y="558363"/>
            <a:ext cx="3418155" cy="1323439"/>
          </a:xfrm>
          <a:prstGeom prst="rect">
            <a:avLst/>
          </a:prstGeom>
          <a:noFill/>
        </p:spPr>
        <p:txBody>
          <a:bodyPr wrap="square" rtlCol="0">
            <a:spAutoFit/>
          </a:bodyPr>
          <a:lstStyle/>
          <a:p>
            <a:r>
              <a:rPr lang="id-ID" sz="4000" spc="100" dirty="0">
                <a:latin typeface="Aileron Black" panose="00000A00000000000000" pitchFamily="50" charset="0"/>
              </a:rPr>
              <a:t>Do Not Wait To</a:t>
            </a:r>
            <a:endParaRPr lang="id-ID" sz="4000" spc="100" dirty="0">
              <a:solidFill>
                <a:srgbClr val="5E11E9"/>
              </a:solidFill>
              <a:latin typeface="Aileron Black" panose="00000A00000000000000" pitchFamily="50" charset="0"/>
            </a:endParaRPr>
          </a:p>
        </p:txBody>
      </p:sp>
      <p:sp>
        <p:nvSpPr>
          <p:cNvPr id="12" name="TextBox 11"/>
          <p:cNvSpPr txBox="1"/>
          <p:nvPr/>
        </p:nvSpPr>
        <p:spPr>
          <a:xfrm>
            <a:off x="7558562" y="3746699"/>
            <a:ext cx="2689745" cy="738664"/>
          </a:xfrm>
          <a:prstGeom prst="rect">
            <a:avLst/>
          </a:prstGeom>
          <a:noFill/>
        </p:spPr>
        <p:txBody>
          <a:bodyPr wrap="square" rtlCol="0">
            <a:spAutoFit/>
          </a:bodyPr>
          <a:lstStyle/>
          <a:p>
            <a:r>
              <a:rPr lang="id-ID" sz="1400" b="1" spc="50" dirty="0">
                <a:latin typeface="Roboto Cn" pitchFamily="2" charset="0"/>
                <a:ea typeface="Roboto Cn" pitchFamily="2" charset="0"/>
              </a:rPr>
              <a:t>TILL THE IRON IS HOT. MAKE IT HOT BY STRIKING.</a:t>
            </a:r>
            <a:r>
              <a:rPr lang="id-ID" sz="1400" b="1" spc="50" dirty="0">
                <a:solidFill>
                  <a:srgbClr val="5E11E9"/>
                </a:solidFill>
                <a:latin typeface="Roboto Cn" pitchFamily="2" charset="0"/>
                <a:ea typeface="Roboto Cn" pitchFamily="2" charset="0"/>
              </a:rPr>
              <a:t> </a:t>
            </a:r>
          </a:p>
          <a:p>
            <a:r>
              <a:rPr lang="id-ID" sz="1400" b="1" spc="50" dirty="0">
                <a:solidFill>
                  <a:srgbClr val="5E11E9"/>
                </a:solidFill>
                <a:latin typeface="Roboto Cn" pitchFamily="2" charset="0"/>
                <a:ea typeface="Roboto Cn" pitchFamily="2" charset="0"/>
              </a:rPr>
              <a:t>-WILLIAM BULTER YEATS</a:t>
            </a:r>
          </a:p>
        </p:txBody>
      </p:sp>
      <p:sp>
        <p:nvSpPr>
          <p:cNvPr id="13" name="TextBox 12"/>
          <p:cNvSpPr txBox="1"/>
          <p:nvPr/>
        </p:nvSpPr>
        <p:spPr>
          <a:xfrm>
            <a:off x="7558562" y="4485363"/>
            <a:ext cx="3519668"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6" name="Teardrop 15"/>
          <p:cNvSpPr/>
          <p:nvPr/>
        </p:nvSpPr>
        <p:spPr>
          <a:xfrm>
            <a:off x="6502760" y="55836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7548863" y="1881802"/>
            <a:ext cx="4144296"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Strike</a:t>
            </a:r>
          </a:p>
        </p:txBody>
      </p:sp>
      <p:cxnSp>
        <p:nvCxnSpPr>
          <p:cNvPr id="18" name="Straight Connector 17"/>
          <p:cNvCxnSpPr/>
          <p:nvPr/>
        </p:nvCxnSpPr>
        <p:spPr>
          <a:xfrm>
            <a:off x="9117544" y="58658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65435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Freeform 11"/>
          <p:cNvSpPr/>
          <p:nvPr/>
        </p:nvSpPr>
        <p:spPr>
          <a:xfrm rot="-2700000">
            <a:off x="1074560" y="-2598456"/>
            <a:ext cx="5188437" cy="5188437"/>
          </a:xfrm>
          <a:custGeom>
            <a:avLst/>
            <a:gdLst>
              <a:gd name="connsiteX0" fmla="*/ 2535217 w 5188437"/>
              <a:gd name="connsiteY0" fmla="*/ 2647205 h 5188437"/>
              <a:gd name="connsiteX1" fmla="*/ 2535216 w 5188437"/>
              <a:gd name="connsiteY1" fmla="*/ 5162673 h 5188437"/>
              <a:gd name="connsiteX2" fmla="*/ 19749 w 5188437"/>
              <a:gd name="connsiteY2" fmla="*/ 5162673 h 5188437"/>
              <a:gd name="connsiteX3" fmla="*/ 19748 w 5188437"/>
              <a:gd name="connsiteY3" fmla="*/ 2647205 h 5188437"/>
              <a:gd name="connsiteX4" fmla="*/ 0 w 5188437"/>
              <a:gd name="connsiteY4" fmla="*/ 0 h 5188437"/>
              <a:gd name="connsiteX5" fmla="*/ 2505077 w 5188437"/>
              <a:gd name="connsiteY5" fmla="*/ 2505077 h 5188437"/>
              <a:gd name="connsiteX6" fmla="*/ 0 w 5188437"/>
              <a:gd name="connsiteY6" fmla="*/ 2505077 h 5188437"/>
              <a:gd name="connsiteX7" fmla="*/ 2683360 w 5188437"/>
              <a:gd name="connsiteY7" fmla="*/ 2683360 h 5188437"/>
              <a:gd name="connsiteX8" fmla="*/ 5188437 w 5188437"/>
              <a:gd name="connsiteY8" fmla="*/ 5188437 h 5188437"/>
              <a:gd name="connsiteX9" fmla="*/ 2683360 w 5188437"/>
              <a:gd name="connsiteY9" fmla="*/ 5188437 h 5188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88437" h="5188437">
                <a:moveTo>
                  <a:pt x="2535217" y="2647205"/>
                </a:moveTo>
                <a:lnTo>
                  <a:pt x="2535216" y="5162673"/>
                </a:lnTo>
                <a:lnTo>
                  <a:pt x="19749" y="5162673"/>
                </a:lnTo>
                <a:lnTo>
                  <a:pt x="19748" y="2647205"/>
                </a:lnTo>
                <a:close/>
                <a:moveTo>
                  <a:pt x="0" y="0"/>
                </a:moveTo>
                <a:lnTo>
                  <a:pt x="2505077" y="2505077"/>
                </a:lnTo>
                <a:lnTo>
                  <a:pt x="0" y="2505077"/>
                </a:lnTo>
                <a:close/>
                <a:moveTo>
                  <a:pt x="2683360" y="2683360"/>
                </a:moveTo>
                <a:lnTo>
                  <a:pt x="5188437" y="5188437"/>
                </a:lnTo>
                <a:lnTo>
                  <a:pt x="2683360" y="5188437"/>
                </a:lnTo>
                <a:close/>
              </a:path>
            </a:pathLst>
          </a:custGeom>
          <a:blipFill dpi="0" rotWithShape="0">
            <a:blip r:embed="rId2"/>
            <a:srcRect/>
            <a:stretch>
              <a:fillRect t="-19013" b="-190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reeform 12"/>
          <p:cNvSpPr/>
          <p:nvPr/>
        </p:nvSpPr>
        <p:spPr>
          <a:xfrm rot="18900000" flipH="1" flipV="1">
            <a:off x="5929003" y="4263782"/>
            <a:ext cx="5188437" cy="5188437"/>
          </a:xfrm>
          <a:custGeom>
            <a:avLst/>
            <a:gdLst>
              <a:gd name="connsiteX0" fmla="*/ 2535217 w 5188437"/>
              <a:gd name="connsiteY0" fmla="*/ 2647205 h 5188437"/>
              <a:gd name="connsiteX1" fmla="*/ 2535216 w 5188437"/>
              <a:gd name="connsiteY1" fmla="*/ 5162673 h 5188437"/>
              <a:gd name="connsiteX2" fmla="*/ 19749 w 5188437"/>
              <a:gd name="connsiteY2" fmla="*/ 5162673 h 5188437"/>
              <a:gd name="connsiteX3" fmla="*/ 19748 w 5188437"/>
              <a:gd name="connsiteY3" fmla="*/ 2647205 h 5188437"/>
              <a:gd name="connsiteX4" fmla="*/ 0 w 5188437"/>
              <a:gd name="connsiteY4" fmla="*/ 0 h 5188437"/>
              <a:gd name="connsiteX5" fmla="*/ 2505077 w 5188437"/>
              <a:gd name="connsiteY5" fmla="*/ 2505077 h 5188437"/>
              <a:gd name="connsiteX6" fmla="*/ 0 w 5188437"/>
              <a:gd name="connsiteY6" fmla="*/ 2505077 h 5188437"/>
              <a:gd name="connsiteX7" fmla="*/ 2683360 w 5188437"/>
              <a:gd name="connsiteY7" fmla="*/ 2683360 h 5188437"/>
              <a:gd name="connsiteX8" fmla="*/ 5188437 w 5188437"/>
              <a:gd name="connsiteY8" fmla="*/ 5188437 h 5188437"/>
              <a:gd name="connsiteX9" fmla="*/ 2683360 w 5188437"/>
              <a:gd name="connsiteY9" fmla="*/ 5188437 h 5188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88437" h="5188437">
                <a:moveTo>
                  <a:pt x="2535217" y="2647205"/>
                </a:moveTo>
                <a:lnTo>
                  <a:pt x="2535216" y="5162673"/>
                </a:lnTo>
                <a:lnTo>
                  <a:pt x="19749" y="5162673"/>
                </a:lnTo>
                <a:lnTo>
                  <a:pt x="19748" y="2647205"/>
                </a:lnTo>
                <a:close/>
                <a:moveTo>
                  <a:pt x="0" y="0"/>
                </a:moveTo>
                <a:lnTo>
                  <a:pt x="2505077" y="2505077"/>
                </a:lnTo>
                <a:lnTo>
                  <a:pt x="0" y="2505077"/>
                </a:lnTo>
                <a:close/>
                <a:moveTo>
                  <a:pt x="2683360" y="2683360"/>
                </a:moveTo>
                <a:lnTo>
                  <a:pt x="5188437" y="5188437"/>
                </a:lnTo>
                <a:lnTo>
                  <a:pt x="2683360" y="5188437"/>
                </a:lnTo>
                <a:close/>
              </a:path>
            </a:pathLst>
          </a:custGeom>
          <a:blipFill dpi="0" rotWithShape="0">
            <a:blip r:embed="rId3"/>
            <a:srcRect/>
            <a:stretch>
              <a:fillRect t="-14346" b="-143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7524219" y="1316494"/>
            <a:ext cx="3712052" cy="1323439"/>
          </a:xfrm>
          <a:prstGeom prst="rect">
            <a:avLst/>
          </a:prstGeom>
          <a:noFill/>
        </p:spPr>
        <p:txBody>
          <a:bodyPr wrap="square" rtlCol="0">
            <a:spAutoFit/>
          </a:bodyPr>
          <a:lstStyle/>
          <a:p>
            <a:r>
              <a:rPr lang="id-ID" sz="4000" spc="100" dirty="0">
                <a:latin typeface="Aileron Black" panose="00000A00000000000000" pitchFamily="50" charset="0"/>
              </a:rPr>
              <a:t>The Only </a:t>
            </a:r>
          </a:p>
          <a:p>
            <a:r>
              <a:rPr lang="id-ID" sz="4000" spc="100" dirty="0">
                <a:latin typeface="Aileron Black" panose="00000A00000000000000" pitchFamily="50" charset="0"/>
              </a:rPr>
              <a:t>Place Where </a:t>
            </a:r>
          </a:p>
        </p:txBody>
      </p:sp>
      <p:sp>
        <p:nvSpPr>
          <p:cNvPr id="21" name="Teardrop 20"/>
          <p:cNvSpPr/>
          <p:nvPr/>
        </p:nvSpPr>
        <p:spPr>
          <a:xfrm>
            <a:off x="7196826" y="1316494"/>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2" name="TextBox 21"/>
          <p:cNvSpPr txBox="1"/>
          <p:nvPr/>
        </p:nvSpPr>
        <p:spPr>
          <a:xfrm>
            <a:off x="3388908" y="2644170"/>
            <a:ext cx="5414183" cy="1569660"/>
          </a:xfrm>
          <a:prstGeom prst="rect">
            <a:avLst/>
          </a:prstGeom>
          <a:noFill/>
        </p:spPr>
        <p:txBody>
          <a:bodyPr wrap="square" rtlCol="0">
            <a:spAutoFit/>
          </a:bodyPr>
          <a:lstStyle/>
          <a:p>
            <a:r>
              <a:rPr lang="id-ID" sz="9600" spc="100" dirty="0">
                <a:solidFill>
                  <a:srgbClr val="5E11E9"/>
                </a:solidFill>
                <a:latin typeface="Aileron Black" panose="00000A00000000000000" pitchFamily="50" charset="0"/>
              </a:rPr>
              <a:t>Success</a:t>
            </a:r>
            <a:endParaRPr lang="id-ID" sz="9600" spc="100" dirty="0">
              <a:latin typeface="Aileron Black" panose="00000A00000000000000" pitchFamily="50" charset="0"/>
            </a:endParaRPr>
          </a:p>
        </p:txBody>
      </p:sp>
      <p:sp>
        <p:nvSpPr>
          <p:cNvPr id="23" name="TextBox 22"/>
          <p:cNvSpPr txBox="1"/>
          <p:nvPr/>
        </p:nvSpPr>
        <p:spPr>
          <a:xfrm>
            <a:off x="2906" y="567504"/>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4" name="TextBox 13"/>
          <p:cNvSpPr txBox="1"/>
          <p:nvPr/>
        </p:nvSpPr>
        <p:spPr>
          <a:xfrm>
            <a:off x="1120518" y="4548873"/>
            <a:ext cx="3001157" cy="738664"/>
          </a:xfrm>
          <a:prstGeom prst="rect">
            <a:avLst/>
          </a:prstGeom>
          <a:noFill/>
        </p:spPr>
        <p:txBody>
          <a:bodyPr wrap="square" rtlCol="0">
            <a:spAutoFit/>
          </a:bodyPr>
          <a:lstStyle/>
          <a:p>
            <a:pPr algn="r"/>
            <a:r>
              <a:rPr lang="id-ID" sz="1400" b="1" spc="50" dirty="0">
                <a:latin typeface="Roboto Cn" pitchFamily="2" charset="0"/>
                <a:ea typeface="Roboto Cn" pitchFamily="2" charset="0"/>
              </a:rPr>
              <a:t>COMES BEFORE WOK IS IN THE DICTIONARY.</a:t>
            </a:r>
            <a:endParaRPr lang="id-ID" sz="1400" b="1" spc="50" dirty="0">
              <a:solidFill>
                <a:srgbClr val="5E11E9"/>
              </a:solidFill>
              <a:latin typeface="Roboto Cn" pitchFamily="2" charset="0"/>
              <a:ea typeface="Roboto Cn" pitchFamily="2" charset="0"/>
            </a:endParaRPr>
          </a:p>
          <a:p>
            <a:pPr algn="r"/>
            <a:r>
              <a:rPr lang="id-ID" sz="1400" b="1" spc="50" dirty="0">
                <a:solidFill>
                  <a:srgbClr val="5E11E9"/>
                </a:solidFill>
                <a:latin typeface="Roboto Cn" pitchFamily="2" charset="0"/>
                <a:ea typeface="Roboto Cn" pitchFamily="2" charset="0"/>
              </a:rPr>
              <a:t>-VINCE LOMBARDI</a:t>
            </a:r>
          </a:p>
        </p:txBody>
      </p:sp>
      <p:sp>
        <p:nvSpPr>
          <p:cNvPr id="15" name="TextBox 14"/>
          <p:cNvSpPr txBox="1"/>
          <p:nvPr/>
        </p:nvSpPr>
        <p:spPr>
          <a:xfrm>
            <a:off x="1120517" y="5287537"/>
            <a:ext cx="3001157"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2354927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768840" y="569626"/>
            <a:ext cx="8679304" cy="57412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rot="5400000">
            <a:off x="1388333" y="2017272"/>
            <a:ext cx="69273" cy="284593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rot="5400000">
            <a:off x="10734394" y="2017272"/>
            <a:ext cx="69273" cy="284593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3545337" y="3894483"/>
            <a:ext cx="4792718" cy="1569660"/>
          </a:xfrm>
          <a:prstGeom prst="rect">
            <a:avLst/>
          </a:prstGeom>
          <a:noFill/>
        </p:spPr>
        <p:txBody>
          <a:bodyPr vert="horz" wrap="square" rtlCol="0">
            <a:spAutoFit/>
          </a:bodyPr>
          <a:lstStyle/>
          <a:p>
            <a:pPr algn="ctr"/>
            <a:r>
              <a:rPr lang="id-ID" sz="9600" spc="100" dirty="0">
                <a:solidFill>
                  <a:srgbClr val="5E11E9"/>
                </a:solidFill>
                <a:latin typeface="Aileron Black" panose="00000A00000000000000" pitchFamily="50" charset="0"/>
              </a:rPr>
              <a:t>GREAT.</a:t>
            </a:r>
          </a:p>
        </p:txBody>
      </p:sp>
      <p:sp>
        <p:nvSpPr>
          <p:cNvPr id="9" name="TextBox 8"/>
          <p:cNvSpPr txBox="1"/>
          <p:nvPr/>
        </p:nvSpPr>
        <p:spPr>
          <a:xfrm>
            <a:off x="3545337" y="1293441"/>
            <a:ext cx="6157185" cy="1754326"/>
          </a:xfrm>
          <a:prstGeom prst="rect">
            <a:avLst/>
          </a:prstGeom>
          <a:noFill/>
        </p:spPr>
        <p:txBody>
          <a:bodyPr wrap="square" rtlCol="0">
            <a:spAutoFit/>
          </a:bodyPr>
          <a:lstStyle/>
          <a:p>
            <a:pPr algn="r"/>
            <a:r>
              <a:rPr lang="id-ID" sz="5400" spc="100" dirty="0">
                <a:latin typeface="Aileron Black" panose="00000A00000000000000" pitchFamily="50" charset="0"/>
              </a:rPr>
              <a:t>Write </a:t>
            </a:r>
          </a:p>
          <a:p>
            <a:pPr algn="r"/>
            <a:r>
              <a:rPr lang="id-ID" sz="5400" spc="100" dirty="0">
                <a:latin typeface="Aileron Black" panose="00000A00000000000000" pitchFamily="50" charset="0"/>
              </a:rPr>
              <a:t>Something</a:t>
            </a:r>
          </a:p>
        </p:txBody>
      </p:sp>
    </p:spTree>
    <p:extLst>
      <p:ext uri="{BB962C8B-B14F-4D97-AF65-F5344CB8AC3E}">
        <p14:creationId xmlns:p14="http://schemas.microsoft.com/office/powerpoint/2010/main" val="15294341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44778" y="1978702"/>
            <a:ext cx="3627620" cy="4879298"/>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4679436" y="0"/>
            <a:ext cx="3627620" cy="4879298"/>
          </a:xfrm>
          <a:prstGeom prst="rect">
            <a:avLst/>
          </a:prstGeom>
          <a:blipFill dpi="0" rotWithShape="1">
            <a:blip r:embed="rId3"/>
            <a:srcRect/>
            <a:stretch>
              <a:fillRect t="-5336" b="-53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rot="10800000">
            <a:off x="2123951" y="0"/>
            <a:ext cx="69273" cy="284593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rot="10800000">
            <a:off x="6458610" y="4012061"/>
            <a:ext cx="69273" cy="2845939"/>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8991177" y="567243"/>
            <a:ext cx="2152104" cy="2554545"/>
          </a:xfrm>
          <a:prstGeom prst="rect">
            <a:avLst/>
          </a:prstGeom>
          <a:noFill/>
        </p:spPr>
        <p:txBody>
          <a:bodyPr wrap="square" rtlCol="0">
            <a:spAutoFit/>
          </a:bodyPr>
          <a:lstStyle/>
          <a:p>
            <a:r>
              <a:rPr lang="id-ID" sz="4000" spc="100" dirty="0">
                <a:latin typeface="Aileron Black" panose="00000A00000000000000" pitchFamily="50" charset="0"/>
              </a:rPr>
              <a:t>Start Where </a:t>
            </a:r>
            <a:r>
              <a:rPr lang="id-ID" sz="4000" spc="100" dirty="0">
                <a:solidFill>
                  <a:srgbClr val="5E11E9"/>
                </a:solidFill>
                <a:latin typeface="Aileron Black" panose="00000A00000000000000" pitchFamily="50" charset="0"/>
              </a:rPr>
              <a:t>You</a:t>
            </a:r>
            <a:r>
              <a:rPr lang="id-ID" sz="4000" spc="100" dirty="0">
                <a:latin typeface="Aileron Black" panose="00000A00000000000000" pitchFamily="50" charset="0"/>
              </a:rPr>
              <a:t> Are.</a:t>
            </a:r>
            <a:endParaRPr lang="id-ID" sz="4000" spc="100" dirty="0">
              <a:solidFill>
                <a:srgbClr val="5E11E9"/>
              </a:solidFill>
              <a:latin typeface="Aileron Black" panose="00000A00000000000000" pitchFamily="50" charset="0"/>
            </a:endParaRPr>
          </a:p>
        </p:txBody>
      </p:sp>
      <p:sp>
        <p:nvSpPr>
          <p:cNvPr id="16" name="Teardrop 15"/>
          <p:cNvSpPr/>
          <p:nvPr/>
        </p:nvSpPr>
        <p:spPr>
          <a:xfrm>
            <a:off x="8663783" y="56724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8989544" y="3679687"/>
            <a:ext cx="2896025" cy="738664"/>
          </a:xfrm>
          <a:prstGeom prst="rect">
            <a:avLst/>
          </a:prstGeom>
          <a:noFill/>
        </p:spPr>
        <p:txBody>
          <a:bodyPr wrap="square" rtlCol="0">
            <a:spAutoFit/>
          </a:bodyPr>
          <a:lstStyle/>
          <a:p>
            <a:pPr algn="r"/>
            <a:r>
              <a:rPr lang="id-ID" sz="1400" b="1" spc="50" dirty="0">
                <a:latin typeface="Roboto Cn" pitchFamily="2" charset="0"/>
                <a:ea typeface="Roboto Cn" pitchFamily="2" charset="0"/>
              </a:rPr>
              <a:t>USE WHAT YOU HAVE. DO WHAT YOU CAN.</a:t>
            </a:r>
            <a:endParaRPr lang="id-ID" sz="1400" b="1" spc="50" dirty="0">
              <a:solidFill>
                <a:srgbClr val="5E11E9"/>
              </a:solidFill>
              <a:latin typeface="Roboto Cn" pitchFamily="2" charset="0"/>
              <a:ea typeface="Roboto Cn" pitchFamily="2" charset="0"/>
            </a:endParaRPr>
          </a:p>
          <a:p>
            <a:pPr algn="r"/>
            <a:r>
              <a:rPr lang="id-ID" sz="1400" b="1" spc="50" dirty="0">
                <a:solidFill>
                  <a:srgbClr val="5E11E9"/>
                </a:solidFill>
                <a:latin typeface="Roboto Cn" pitchFamily="2" charset="0"/>
                <a:ea typeface="Roboto Cn" pitchFamily="2" charset="0"/>
              </a:rPr>
              <a:t>-ARTHUR ASHE</a:t>
            </a:r>
          </a:p>
        </p:txBody>
      </p:sp>
      <p:sp>
        <p:nvSpPr>
          <p:cNvPr id="18" name="TextBox 17"/>
          <p:cNvSpPr txBox="1"/>
          <p:nvPr/>
        </p:nvSpPr>
        <p:spPr>
          <a:xfrm>
            <a:off x="4065625" y="2159314"/>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9" name="TextBox 18"/>
          <p:cNvSpPr txBox="1"/>
          <p:nvPr/>
        </p:nvSpPr>
        <p:spPr>
          <a:xfrm>
            <a:off x="8989544" y="4418351"/>
            <a:ext cx="2896026" cy="646331"/>
          </a:xfrm>
          <a:prstGeom prst="rect">
            <a:avLst/>
          </a:prstGeom>
          <a:noFill/>
        </p:spPr>
        <p:txBody>
          <a:bodyPr wrap="square" rtlCol="0">
            <a:spAutoFit/>
          </a:bodyPr>
          <a:lstStyle/>
          <a:p>
            <a:pPr algn="r"/>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a:t>
            </a:r>
          </a:p>
        </p:txBody>
      </p:sp>
      <p:cxnSp>
        <p:nvCxnSpPr>
          <p:cNvPr id="11" name="Straight Connector 10"/>
          <p:cNvCxnSpPr/>
          <p:nvPr/>
        </p:nvCxnSpPr>
        <p:spPr>
          <a:xfrm>
            <a:off x="9117544" y="586587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51684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2">
            <a:grayscl/>
          </a:blip>
          <a:srcRect/>
          <a:stretch>
            <a:fillRect t="-9000" b="-9000"/>
          </a:stretch>
        </a:blipFill>
        <a:effectLst/>
      </p:bgPr>
    </p:bg>
    <p:spTree>
      <p:nvGrpSpPr>
        <p:cNvPr id="1" name=""/>
        <p:cNvGrpSpPr/>
        <p:nvPr/>
      </p:nvGrpSpPr>
      <p:grpSpPr>
        <a:xfrm>
          <a:off x="0" y="0"/>
          <a:ext cx="0" cy="0"/>
          <a:chOff x="0" y="0"/>
          <a:chExt cx="0" cy="0"/>
        </a:xfrm>
      </p:grpSpPr>
      <p:sp>
        <p:nvSpPr>
          <p:cNvPr id="10" name="Freeform 9"/>
          <p:cNvSpPr/>
          <p:nvPr/>
        </p:nvSpPr>
        <p:spPr>
          <a:xfrm>
            <a:off x="3842" y="-3234"/>
            <a:ext cx="12192000" cy="6857999"/>
          </a:xfrm>
          <a:custGeom>
            <a:avLst/>
            <a:gdLst>
              <a:gd name="connsiteX0" fmla="*/ 0 w 12192000"/>
              <a:gd name="connsiteY0" fmla="*/ 5034959 h 6857999"/>
              <a:gd name="connsiteX1" fmla="*/ 455760 w 12192000"/>
              <a:gd name="connsiteY1" fmla="*/ 6857999 h 6857999"/>
              <a:gd name="connsiteX2" fmla="*/ 0 w 12192000"/>
              <a:gd name="connsiteY2" fmla="*/ 6857999 h 6857999"/>
              <a:gd name="connsiteX3" fmla="*/ 6298442 w 12192000"/>
              <a:gd name="connsiteY3" fmla="*/ 0 h 6857999"/>
              <a:gd name="connsiteX4" fmla="*/ 12192000 w 12192000"/>
              <a:gd name="connsiteY4" fmla="*/ 0 h 6857999"/>
              <a:gd name="connsiteX5" fmla="*/ 12192000 w 12192000"/>
              <a:gd name="connsiteY5" fmla="*/ 6857999 h 6857999"/>
              <a:gd name="connsiteX6" fmla="*/ 4583943 w 12192000"/>
              <a:gd name="connsiteY6" fmla="*/ 6857999 h 6857999"/>
              <a:gd name="connsiteX7" fmla="*/ 5058801 w 12192000"/>
              <a:gd name="connsiteY7" fmla="*/ 4958564 h 6857999"/>
              <a:gd name="connsiteX8" fmla="*/ 5162903 w 12192000"/>
              <a:gd name="connsiteY8" fmla="*/ 4972314 h 6857999"/>
              <a:gd name="connsiteX9" fmla="*/ 5352254 w 12192000"/>
              <a:gd name="connsiteY9" fmla="*/ 4980589 h 6857999"/>
              <a:gd name="connsiteX10" fmla="*/ 7204210 w 12192000"/>
              <a:gd name="connsiteY10" fmla="*/ 3377797 h 6857999"/>
              <a:gd name="connsiteX11" fmla="*/ 5902969 w 12192000"/>
              <a:gd name="connsiteY11" fmla="*/ 1847064 h 6857999"/>
              <a:gd name="connsiteX12" fmla="*/ 5840170 w 12192000"/>
              <a:gd name="connsiteY12" fmla="*/ 183308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6857999">
                <a:moveTo>
                  <a:pt x="0" y="5034959"/>
                </a:moveTo>
                <a:lnTo>
                  <a:pt x="455760" y="6857999"/>
                </a:lnTo>
                <a:lnTo>
                  <a:pt x="0" y="6857999"/>
                </a:lnTo>
                <a:close/>
                <a:moveTo>
                  <a:pt x="6298442" y="0"/>
                </a:moveTo>
                <a:lnTo>
                  <a:pt x="12192000" y="0"/>
                </a:lnTo>
                <a:lnTo>
                  <a:pt x="12192000" y="6857999"/>
                </a:lnTo>
                <a:lnTo>
                  <a:pt x="4583943" y="6857999"/>
                </a:lnTo>
                <a:lnTo>
                  <a:pt x="5058801" y="4958564"/>
                </a:lnTo>
                <a:lnTo>
                  <a:pt x="5162903" y="4972314"/>
                </a:lnTo>
                <a:cubicBezTo>
                  <a:pt x="5225160" y="4977786"/>
                  <a:pt x="5288329" y="4980589"/>
                  <a:pt x="5352254" y="4980589"/>
                </a:cubicBezTo>
                <a:cubicBezTo>
                  <a:pt x="6375061" y="4980589"/>
                  <a:pt x="7204210" y="4262995"/>
                  <a:pt x="7204210" y="3377797"/>
                </a:cubicBezTo>
                <a:cubicBezTo>
                  <a:pt x="7204210" y="2658574"/>
                  <a:pt x="6656842" y="2049995"/>
                  <a:pt x="5902969" y="1847064"/>
                </a:cubicBezTo>
                <a:lnTo>
                  <a:pt x="5840170" y="1833089"/>
                </a:lnTo>
                <a:close/>
              </a:path>
            </a:pathLst>
          </a:cu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p>
        </p:txBody>
      </p:sp>
      <p:sp>
        <p:nvSpPr>
          <p:cNvPr id="5" name="TextBox 4"/>
          <p:cNvSpPr txBox="1"/>
          <p:nvPr/>
        </p:nvSpPr>
        <p:spPr>
          <a:xfrm>
            <a:off x="7981569" y="2136338"/>
            <a:ext cx="3393122" cy="2585323"/>
          </a:xfrm>
          <a:prstGeom prst="rect">
            <a:avLst/>
          </a:prstGeom>
          <a:noFill/>
        </p:spPr>
        <p:txBody>
          <a:bodyPr wrap="square" rtlCol="0">
            <a:spAutoFit/>
          </a:bodyPr>
          <a:lstStyle/>
          <a:p>
            <a:r>
              <a:rPr lang="id-ID" sz="5400" spc="100" dirty="0">
                <a:solidFill>
                  <a:schemeClr val="bg1">
                    <a:lumMod val="95000"/>
                  </a:schemeClr>
                </a:solidFill>
                <a:latin typeface="Aileron Black" panose="00000A00000000000000" pitchFamily="50" charset="0"/>
              </a:rPr>
              <a:t>“ It’s </a:t>
            </a:r>
          </a:p>
          <a:p>
            <a:r>
              <a:rPr lang="id-ID" sz="5400" spc="100" dirty="0">
                <a:solidFill>
                  <a:schemeClr val="bg1">
                    <a:lumMod val="95000"/>
                  </a:schemeClr>
                </a:solidFill>
                <a:latin typeface="Aileron Black" panose="00000A00000000000000" pitchFamily="50" charset="0"/>
              </a:rPr>
              <a:t>Coffee Time.... “</a:t>
            </a:r>
          </a:p>
        </p:txBody>
      </p:sp>
    </p:spTree>
    <p:extLst>
      <p:ext uri="{BB962C8B-B14F-4D97-AF65-F5344CB8AC3E}">
        <p14:creationId xmlns:p14="http://schemas.microsoft.com/office/powerpoint/2010/main" val="1198670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wipe(left)">
                                      <p:cBhvr>
                                        <p:cTn id="11" dur="1000"/>
                                        <p:tgtEl>
                                          <p:spTgt spid="5">
                                            <p:txEl>
                                              <p:pRg st="0" end="0"/>
                                            </p:txEl>
                                          </p:spTgt>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ipe(left)">
                                      <p:cBhvr>
                                        <p:cTn id="15"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ardrop 2"/>
          <p:cNvSpPr/>
          <p:nvPr/>
        </p:nvSpPr>
        <p:spPr>
          <a:xfrm>
            <a:off x="697671" y="567025"/>
            <a:ext cx="5398326" cy="5701776"/>
          </a:xfrm>
          <a:prstGeom prst="teardrop">
            <a:avLst/>
          </a:prstGeom>
          <a:blipFill dpi="0" rotWithShape="1">
            <a:blip r:embed="rId2"/>
            <a:srcRect/>
            <a:stretch>
              <a:fillRect l="-30721" r="-306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ardrop 10"/>
          <p:cNvSpPr/>
          <p:nvPr/>
        </p:nvSpPr>
        <p:spPr>
          <a:xfrm flipH="1" flipV="1">
            <a:off x="850071" y="719425"/>
            <a:ext cx="5398326" cy="5701776"/>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7178664" y="567025"/>
            <a:ext cx="4674073" cy="1323439"/>
          </a:xfrm>
          <a:prstGeom prst="rect">
            <a:avLst/>
          </a:prstGeom>
          <a:noFill/>
        </p:spPr>
        <p:txBody>
          <a:bodyPr wrap="square" rtlCol="0">
            <a:spAutoFit/>
          </a:bodyPr>
          <a:lstStyle/>
          <a:p>
            <a:r>
              <a:rPr lang="id-ID" sz="4000" spc="100" dirty="0">
                <a:latin typeface="Aileron Black" panose="00000A00000000000000" pitchFamily="50" charset="0"/>
              </a:rPr>
              <a:t>Meet Our </a:t>
            </a:r>
          </a:p>
          <a:p>
            <a:r>
              <a:rPr lang="id-ID" sz="4000" spc="100" dirty="0">
                <a:latin typeface="Aileron Black" panose="00000A00000000000000" pitchFamily="50" charset="0"/>
              </a:rPr>
              <a:t>Lovely </a:t>
            </a:r>
            <a:r>
              <a:rPr lang="id-ID" sz="4000" spc="100" dirty="0">
                <a:solidFill>
                  <a:srgbClr val="5E11E9"/>
                </a:solidFill>
                <a:latin typeface="Aileron Black" panose="00000A00000000000000" pitchFamily="50" charset="0"/>
              </a:rPr>
              <a:t>Leader</a:t>
            </a:r>
          </a:p>
        </p:txBody>
      </p:sp>
      <p:sp>
        <p:nvSpPr>
          <p:cNvPr id="15" name="TextBox 14"/>
          <p:cNvSpPr txBox="1"/>
          <p:nvPr/>
        </p:nvSpPr>
        <p:spPr>
          <a:xfrm>
            <a:off x="7178664" y="4539091"/>
            <a:ext cx="3437671" cy="400110"/>
          </a:xfrm>
          <a:prstGeom prst="rect">
            <a:avLst/>
          </a:prstGeom>
          <a:noFill/>
        </p:spPr>
        <p:txBody>
          <a:bodyPr wrap="square" rtlCol="0">
            <a:spAutoFit/>
          </a:bodyPr>
          <a:lstStyle/>
          <a:p>
            <a:r>
              <a:rPr lang="id-ID" sz="2000" b="1" spc="50" dirty="0">
                <a:solidFill>
                  <a:srgbClr val="5E11E9"/>
                </a:solidFill>
                <a:latin typeface="Roboto Cn" pitchFamily="2" charset="0"/>
                <a:ea typeface="Roboto Cn" pitchFamily="2" charset="0"/>
              </a:rPr>
              <a:t>MARISSA</a:t>
            </a:r>
          </a:p>
        </p:txBody>
      </p:sp>
      <p:sp>
        <p:nvSpPr>
          <p:cNvPr id="16" name="TextBox 15"/>
          <p:cNvSpPr txBox="1"/>
          <p:nvPr/>
        </p:nvSpPr>
        <p:spPr>
          <a:xfrm>
            <a:off x="7178664" y="2522280"/>
            <a:ext cx="3437671" cy="138499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Suas epicurei ius eu, ei probo praesent nam. </a:t>
            </a:r>
          </a:p>
        </p:txBody>
      </p:sp>
      <p:sp>
        <p:nvSpPr>
          <p:cNvPr id="18" name="Teardrop 17"/>
          <p:cNvSpPr/>
          <p:nvPr/>
        </p:nvSpPr>
        <p:spPr>
          <a:xfrm>
            <a:off x="6851270" y="567025"/>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2906" y="3655474"/>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0" name="Rectangle 19"/>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8355636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P spid="21" grpId="0" animBg="1"/>
      <p:bldP spid="22" grpId="0" animBg="1"/>
      <p:bldP spid="2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ardrop 2"/>
          <p:cNvSpPr/>
          <p:nvPr/>
        </p:nvSpPr>
        <p:spPr>
          <a:xfrm>
            <a:off x="6099668" y="567025"/>
            <a:ext cx="5398326" cy="5701776"/>
          </a:xfrm>
          <a:prstGeom prst="teardrop">
            <a:avLst/>
          </a:prstGeom>
          <a:blipFill dpi="0" rotWithShape="1">
            <a:blip r:embed="rId2"/>
            <a:srcRect/>
            <a:stretch>
              <a:fillRect l="-66703" t="-22609" r="-66703" b="-226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ardrop 10"/>
          <p:cNvSpPr/>
          <p:nvPr/>
        </p:nvSpPr>
        <p:spPr>
          <a:xfrm flipH="1" flipV="1">
            <a:off x="6252068" y="719425"/>
            <a:ext cx="5398326" cy="5701776"/>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11725226" y="567498"/>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9" name="TextBox 8"/>
          <p:cNvSpPr txBox="1"/>
          <p:nvPr/>
        </p:nvSpPr>
        <p:spPr>
          <a:xfrm>
            <a:off x="1072332" y="567025"/>
            <a:ext cx="4674073" cy="1323439"/>
          </a:xfrm>
          <a:prstGeom prst="rect">
            <a:avLst/>
          </a:prstGeom>
          <a:noFill/>
        </p:spPr>
        <p:txBody>
          <a:bodyPr wrap="square" rtlCol="0">
            <a:spAutoFit/>
          </a:bodyPr>
          <a:lstStyle/>
          <a:p>
            <a:r>
              <a:rPr lang="id-ID" sz="4000" spc="100" dirty="0">
                <a:latin typeface="Aileron Black" panose="00000A00000000000000" pitchFamily="50" charset="0"/>
              </a:rPr>
              <a:t>Meet Our </a:t>
            </a:r>
          </a:p>
          <a:p>
            <a:r>
              <a:rPr lang="id-ID" sz="4000" spc="100" dirty="0">
                <a:latin typeface="Aileron Black" panose="00000A00000000000000" pitchFamily="50" charset="0"/>
              </a:rPr>
              <a:t>Lovely </a:t>
            </a:r>
            <a:r>
              <a:rPr lang="id-ID" sz="4000" spc="100" dirty="0">
                <a:solidFill>
                  <a:srgbClr val="5E11E9"/>
                </a:solidFill>
                <a:latin typeface="Aileron Black" panose="00000A00000000000000" pitchFamily="50" charset="0"/>
              </a:rPr>
              <a:t>Leader</a:t>
            </a:r>
          </a:p>
        </p:txBody>
      </p:sp>
      <p:sp>
        <p:nvSpPr>
          <p:cNvPr id="10" name="TextBox 9"/>
          <p:cNvSpPr txBox="1"/>
          <p:nvPr/>
        </p:nvSpPr>
        <p:spPr>
          <a:xfrm>
            <a:off x="1072332" y="4539091"/>
            <a:ext cx="3437671" cy="400110"/>
          </a:xfrm>
          <a:prstGeom prst="rect">
            <a:avLst/>
          </a:prstGeom>
          <a:noFill/>
        </p:spPr>
        <p:txBody>
          <a:bodyPr wrap="square" rtlCol="0">
            <a:spAutoFit/>
          </a:bodyPr>
          <a:lstStyle/>
          <a:p>
            <a:r>
              <a:rPr lang="id-ID" sz="2000" b="1" spc="50" dirty="0">
                <a:solidFill>
                  <a:srgbClr val="5E11E9"/>
                </a:solidFill>
                <a:latin typeface="Roboto Cn" pitchFamily="2" charset="0"/>
                <a:ea typeface="Roboto Cn" pitchFamily="2" charset="0"/>
              </a:rPr>
              <a:t>GREG</a:t>
            </a:r>
          </a:p>
        </p:txBody>
      </p:sp>
      <p:sp>
        <p:nvSpPr>
          <p:cNvPr id="12" name="TextBox 11"/>
          <p:cNvSpPr txBox="1"/>
          <p:nvPr/>
        </p:nvSpPr>
        <p:spPr>
          <a:xfrm>
            <a:off x="1072332" y="2522280"/>
            <a:ext cx="3437671" cy="138499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Suas epicurei ius eu, ei probo praesent nam. </a:t>
            </a:r>
          </a:p>
        </p:txBody>
      </p:sp>
      <p:sp>
        <p:nvSpPr>
          <p:cNvPr id="16" name="Teardrop 15"/>
          <p:cNvSpPr/>
          <p:nvPr/>
        </p:nvSpPr>
        <p:spPr>
          <a:xfrm>
            <a:off x="744938" y="567025"/>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546242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501125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456008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4108911"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18385572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20" grpId="0" animBg="1"/>
      <p:bldP spid="21" grpId="0" animBg="1"/>
      <p:bldP spid="2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lowchart: Manual Input 1"/>
          <p:cNvSpPr/>
          <p:nvPr/>
        </p:nvSpPr>
        <p:spPr>
          <a:xfrm>
            <a:off x="1064301" y="2308485"/>
            <a:ext cx="10083379" cy="4549514"/>
          </a:xfrm>
          <a:prstGeom prst="rect">
            <a:avLst/>
          </a:prstGeom>
          <a:blipFill dpi="0" rotWithShape="1">
            <a:blip r:embed="rId2"/>
            <a:srcRect/>
            <a:stretch>
              <a:fillRect l="-3659" r="-3659" b="-5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675728" y="567025"/>
            <a:ext cx="10456963" cy="923330"/>
          </a:xfrm>
          <a:prstGeom prst="rect">
            <a:avLst/>
          </a:prstGeom>
          <a:noFill/>
        </p:spPr>
        <p:txBody>
          <a:bodyPr wrap="square" rtlCol="0">
            <a:spAutoFit/>
          </a:bodyPr>
          <a:lstStyle/>
          <a:p>
            <a:r>
              <a:rPr lang="id-ID" sz="5400" spc="100" dirty="0">
                <a:latin typeface="Aileron Black" panose="00000A00000000000000" pitchFamily="50" charset="0"/>
              </a:rPr>
              <a:t>Our </a:t>
            </a:r>
            <a:r>
              <a:rPr lang="id-ID" sz="5400" spc="100" dirty="0">
                <a:solidFill>
                  <a:srgbClr val="5E11E9"/>
                </a:solidFill>
                <a:latin typeface="Aileron Black" panose="00000A00000000000000" pitchFamily="50" charset="0"/>
              </a:rPr>
              <a:t>Great</a:t>
            </a:r>
            <a:r>
              <a:rPr lang="id-ID" sz="5400" spc="100" dirty="0">
                <a:latin typeface="Aileron Black" panose="00000A00000000000000" pitchFamily="50" charset="0"/>
              </a:rPr>
              <a:t> Team Work</a:t>
            </a:r>
            <a:endParaRPr lang="id-ID" sz="5400" spc="100" dirty="0">
              <a:solidFill>
                <a:srgbClr val="5E11E9"/>
              </a:solidFill>
              <a:latin typeface="Aileron Black" panose="00000A00000000000000" pitchFamily="50" charset="0"/>
            </a:endParaRPr>
          </a:p>
        </p:txBody>
      </p:sp>
      <p:sp>
        <p:nvSpPr>
          <p:cNvPr id="8" name="Teardrop 7"/>
          <p:cNvSpPr/>
          <p:nvPr/>
        </p:nvSpPr>
        <p:spPr>
          <a:xfrm>
            <a:off x="348335" y="567025"/>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207395" y="3670464"/>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3" name="Rectangle 2"/>
          <p:cNvSpPr/>
          <p:nvPr/>
        </p:nvSpPr>
        <p:spPr>
          <a:xfrm>
            <a:off x="9039069" y="4729264"/>
            <a:ext cx="1712535" cy="1761077"/>
          </a:xfrm>
          <a:prstGeom prst="rect">
            <a:avLst/>
          </a:prstGeom>
          <a:solidFill>
            <a:srgbClr val="5E11E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xtBox 15"/>
          <p:cNvSpPr txBox="1"/>
          <p:nvPr/>
        </p:nvSpPr>
        <p:spPr>
          <a:xfrm>
            <a:off x="9175808" y="4886527"/>
            <a:ext cx="1439055" cy="1446550"/>
          </a:xfrm>
          <a:prstGeom prst="rect">
            <a:avLst/>
          </a:prstGeom>
          <a:noFill/>
        </p:spPr>
        <p:txBody>
          <a:bodyPr wrap="square" rtlCol="0">
            <a:spAutoFit/>
          </a:bodyPr>
          <a:lstStyle/>
          <a:p>
            <a:pPr algn="ctr"/>
            <a:r>
              <a:rPr lang="id-ID" sz="4400" spc="100" dirty="0">
                <a:solidFill>
                  <a:schemeClr val="bg1"/>
                </a:solidFill>
                <a:latin typeface="Aileron Black" panose="00000A00000000000000" pitchFamily="50" charset="0"/>
              </a:rPr>
              <a:t>GREAT.</a:t>
            </a:r>
          </a:p>
        </p:txBody>
      </p:sp>
    </p:spTree>
    <p:extLst>
      <p:ext uri="{BB962C8B-B14F-4D97-AF65-F5344CB8AC3E}">
        <p14:creationId xmlns:p14="http://schemas.microsoft.com/office/powerpoint/2010/main" val="447784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ardrop 7"/>
          <p:cNvSpPr/>
          <p:nvPr/>
        </p:nvSpPr>
        <p:spPr>
          <a:xfrm>
            <a:off x="1285298" y="2996377"/>
            <a:ext cx="1773463" cy="1873152"/>
          </a:xfrm>
          <a:prstGeom prst="teardrop">
            <a:avLst/>
          </a:prstGeom>
          <a:blipFill dpi="0" rotWithShape="1">
            <a:blip r:embed="rId2"/>
            <a:srcRect/>
            <a:stretch>
              <a:fillRect l="-1068" t="-14467" r="-1068" b="-144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ardrop 9"/>
          <p:cNvSpPr/>
          <p:nvPr/>
        </p:nvSpPr>
        <p:spPr>
          <a:xfrm flipH="1" flipV="1">
            <a:off x="1381424" y="3064369"/>
            <a:ext cx="1773463" cy="1873152"/>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Teardrop 10"/>
          <p:cNvSpPr/>
          <p:nvPr/>
        </p:nvSpPr>
        <p:spPr>
          <a:xfrm>
            <a:off x="3247526" y="2996377"/>
            <a:ext cx="1773463" cy="1873152"/>
          </a:xfrm>
          <a:prstGeom prst="teardrop">
            <a:avLst/>
          </a:prstGeom>
          <a:blipFill dpi="0" rotWithShape="1">
            <a:blip r:embed="rId3"/>
            <a:srcRect/>
            <a:stretch>
              <a:fillRect l="-68835" t="-14467" r="-35435" b="-144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ardrop 12"/>
          <p:cNvSpPr/>
          <p:nvPr/>
        </p:nvSpPr>
        <p:spPr>
          <a:xfrm flipH="1" flipV="1">
            <a:off x="3343652" y="3064369"/>
            <a:ext cx="1773463" cy="1873152"/>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ardrop 14"/>
          <p:cNvSpPr/>
          <p:nvPr/>
        </p:nvSpPr>
        <p:spPr>
          <a:xfrm>
            <a:off x="5209754" y="2940009"/>
            <a:ext cx="1773463" cy="1873152"/>
          </a:xfrm>
          <a:prstGeom prst="teardrop">
            <a:avLst/>
          </a:prstGeom>
          <a:blipFill dpi="0" rotWithShape="1">
            <a:blip r:embed="rId4"/>
            <a:srcRect/>
            <a:stretch>
              <a:fillRect l="-43600" t="-18000" r="-436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Teardrop 15"/>
          <p:cNvSpPr/>
          <p:nvPr/>
        </p:nvSpPr>
        <p:spPr>
          <a:xfrm flipH="1" flipV="1">
            <a:off x="5305880" y="3008001"/>
            <a:ext cx="1773463" cy="1873152"/>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ardrop 16"/>
          <p:cNvSpPr/>
          <p:nvPr/>
        </p:nvSpPr>
        <p:spPr>
          <a:xfrm>
            <a:off x="7171982" y="2940009"/>
            <a:ext cx="1773463" cy="1873152"/>
          </a:xfrm>
          <a:prstGeom prst="teardrop">
            <a:avLst/>
          </a:prstGeom>
          <a:blipFill dpi="0" rotWithShape="1">
            <a:blip r:embed="rId5"/>
            <a:srcRect/>
            <a:stretch>
              <a:fillRect l="-33400" t="-17000" r="-33359" b="-9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ardrop 17"/>
          <p:cNvSpPr/>
          <p:nvPr/>
        </p:nvSpPr>
        <p:spPr>
          <a:xfrm flipH="1" flipV="1">
            <a:off x="7268108" y="3008001"/>
            <a:ext cx="1773463" cy="1873152"/>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Teardrop 22"/>
          <p:cNvSpPr/>
          <p:nvPr/>
        </p:nvSpPr>
        <p:spPr>
          <a:xfrm>
            <a:off x="9134210" y="2940009"/>
            <a:ext cx="1773463" cy="1873152"/>
          </a:xfrm>
          <a:prstGeom prst="teardrop">
            <a:avLst/>
          </a:prstGeom>
          <a:blipFill dpi="0" rotWithShape="1">
            <a:blip r:embed="rId6"/>
            <a:srcRect/>
            <a:stretch>
              <a:fillRect l="-11159" t="-19486" r="-11159" b="-194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ardrop 23"/>
          <p:cNvSpPr/>
          <p:nvPr/>
        </p:nvSpPr>
        <p:spPr>
          <a:xfrm flipH="1" flipV="1">
            <a:off x="9230336" y="3008001"/>
            <a:ext cx="1773463" cy="1873152"/>
          </a:xfrm>
          <a:prstGeom prst="teardrop">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9214254" y="5379571"/>
            <a:ext cx="1626480" cy="523220"/>
          </a:xfrm>
          <a:prstGeom prst="rect">
            <a:avLst/>
          </a:prstGeom>
          <a:noFill/>
        </p:spPr>
        <p:txBody>
          <a:bodyPr wrap="square" rtlCol="0">
            <a:spAutoFit/>
          </a:bodyPr>
          <a:lstStyle/>
          <a:p>
            <a:pPr algn="ctr"/>
            <a:r>
              <a:rPr lang="id-ID" spc="100" dirty="0">
                <a:latin typeface="Aileron Black" panose="00000A00000000000000" pitchFamily="50" charset="0"/>
              </a:rPr>
              <a:t>KRIS</a:t>
            </a:r>
          </a:p>
          <a:p>
            <a:pPr algn="ctr"/>
            <a:r>
              <a:rPr lang="id-ID" sz="900" spc="100" dirty="0">
                <a:solidFill>
                  <a:srgbClr val="5E11E9"/>
                </a:solidFill>
                <a:latin typeface="Aileron Black" panose="00000A00000000000000" pitchFamily="50" charset="0"/>
              </a:rPr>
              <a:t>Photographer</a:t>
            </a:r>
          </a:p>
        </p:txBody>
      </p:sp>
      <p:sp>
        <p:nvSpPr>
          <p:cNvPr id="29" name="TextBox 28"/>
          <p:cNvSpPr txBox="1"/>
          <p:nvPr/>
        </p:nvSpPr>
        <p:spPr>
          <a:xfrm>
            <a:off x="1366586" y="5379571"/>
            <a:ext cx="1618949" cy="523220"/>
          </a:xfrm>
          <a:prstGeom prst="rect">
            <a:avLst/>
          </a:prstGeom>
          <a:noFill/>
        </p:spPr>
        <p:txBody>
          <a:bodyPr wrap="square" rtlCol="0">
            <a:spAutoFit/>
          </a:bodyPr>
          <a:lstStyle/>
          <a:p>
            <a:pPr algn="ctr"/>
            <a:r>
              <a:rPr lang="id-ID" spc="100" dirty="0">
                <a:latin typeface="Aileron Black" panose="00000A00000000000000" pitchFamily="50" charset="0"/>
              </a:rPr>
              <a:t>ANNE</a:t>
            </a:r>
          </a:p>
          <a:p>
            <a:pPr algn="ctr"/>
            <a:r>
              <a:rPr lang="id-ID" sz="900" spc="100" dirty="0">
                <a:solidFill>
                  <a:srgbClr val="5E11E9"/>
                </a:solidFill>
                <a:latin typeface="Aileron Black" panose="00000A00000000000000" pitchFamily="50" charset="0"/>
              </a:rPr>
              <a:t>Photographer</a:t>
            </a:r>
          </a:p>
        </p:txBody>
      </p:sp>
      <p:sp>
        <p:nvSpPr>
          <p:cNvPr id="30" name="TextBox 29"/>
          <p:cNvSpPr txBox="1"/>
          <p:nvPr/>
        </p:nvSpPr>
        <p:spPr>
          <a:xfrm>
            <a:off x="3558207" y="5379571"/>
            <a:ext cx="1352417" cy="523220"/>
          </a:xfrm>
          <a:prstGeom prst="rect">
            <a:avLst/>
          </a:prstGeom>
          <a:noFill/>
        </p:spPr>
        <p:txBody>
          <a:bodyPr wrap="square" rtlCol="0">
            <a:spAutoFit/>
          </a:bodyPr>
          <a:lstStyle/>
          <a:p>
            <a:pPr algn="ctr"/>
            <a:r>
              <a:rPr lang="id-ID" spc="100" dirty="0">
                <a:latin typeface="Aileron Black" panose="00000A00000000000000" pitchFamily="50" charset="0"/>
              </a:rPr>
              <a:t>SALLY</a:t>
            </a:r>
          </a:p>
          <a:p>
            <a:pPr algn="ctr"/>
            <a:r>
              <a:rPr lang="id-ID" sz="900" spc="100" dirty="0">
                <a:solidFill>
                  <a:srgbClr val="5E11E9"/>
                </a:solidFill>
                <a:latin typeface="Aileron Black" panose="00000A00000000000000" pitchFamily="50" charset="0"/>
              </a:rPr>
              <a:t>Editor</a:t>
            </a:r>
          </a:p>
        </p:txBody>
      </p:sp>
      <p:sp>
        <p:nvSpPr>
          <p:cNvPr id="31" name="TextBox 30"/>
          <p:cNvSpPr txBox="1"/>
          <p:nvPr/>
        </p:nvSpPr>
        <p:spPr>
          <a:xfrm>
            <a:off x="5531224" y="5379571"/>
            <a:ext cx="1163566" cy="523220"/>
          </a:xfrm>
          <a:prstGeom prst="rect">
            <a:avLst/>
          </a:prstGeom>
          <a:noFill/>
        </p:spPr>
        <p:txBody>
          <a:bodyPr wrap="square" rtlCol="0">
            <a:spAutoFit/>
          </a:bodyPr>
          <a:lstStyle/>
          <a:p>
            <a:pPr algn="ctr"/>
            <a:r>
              <a:rPr lang="id-ID" spc="100" dirty="0">
                <a:latin typeface="Aileron Black" panose="00000A00000000000000" pitchFamily="50" charset="0"/>
              </a:rPr>
              <a:t>KEN</a:t>
            </a:r>
          </a:p>
          <a:p>
            <a:pPr algn="ctr"/>
            <a:r>
              <a:rPr lang="id-ID" sz="900" spc="100" dirty="0">
                <a:solidFill>
                  <a:srgbClr val="5E11E9"/>
                </a:solidFill>
                <a:latin typeface="Aileron Black" panose="00000A00000000000000" pitchFamily="50" charset="0"/>
              </a:rPr>
              <a:t>Designer</a:t>
            </a:r>
          </a:p>
        </p:txBody>
      </p:sp>
      <p:sp>
        <p:nvSpPr>
          <p:cNvPr id="32" name="TextBox 31"/>
          <p:cNvSpPr txBox="1"/>
          <p:nvPr/>
        </p:nvSpPr>
        <p:spPr>
          <a:xfrm>
            <a:off x="7454196" y="5379571"/>
            <a:ext cx="1217098" cy="523220"/>
          </a:xfrm>
          <a:prstGeom prst="rect">
            <a:avLst/>
          </a:prstGeom>
          <a:noFill/>
        </p:spPr>
        <p:txBody>
          <a:bodyPr wrap="square" rtlCol="0">
            <a:spAutoFit/>
          </a:bodyPr>
          <a:lstStyle/>
          <a:p>
            <a:pPr algn="ctr"/>
            <a:r>
              <a:rPr lang="id-ID" spc="100" dirty="0">
                <a:latin typeface="Aileron Black" panose="00000A00000000000000" pitchFamily="50" charset="0"/>
              </a:rPr>
              <a:t>MAY</a:t>
            </a:r>
          </a:p>
          <a:p>
            <a:pPr algn="ctr"/>
            <a:r>
              <a:rPr lang="id-ID" sz="900" spc="100" dirty="0">
                <a:solidFill>
                  <a:srgbClr val="5E11E9"/>
                </a:solidFill>
                <a:latin typeface="Aileron Black" panose="00000A00000000000000" pitchFamily="50" charset="0"/>
              </a:rPr>
              <a:t>Copywriter</a:t>
            </a:r>
          </a:p>
        </p:txBody>
      </p:sp>
      <p:sp>
        <p:nvSpPr>
          <p:cNvPr id="33" name="Teardrop 32"/>
          <p:cNvSpPr/>
          <p:nvPr/>
        </p:nvSpPr>
        <p:spPr>
          <a:xfrm flipH="1">
            <a:off x="5377912" y="551527"/>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TextBox 33"/>
          <p:cNvSpPr txBox="1"/>
          <p:nvPr/>
        </p:nvSpPr>
        <p:spPr>
          <a:xfrm>
            <a:off x="2143793" y="551527"/>
            <a:ext cx="3234119" cy="1323439"/>
          </a:xfrm>
          <a:prstGeom prst="rect">
            <a:avLst/>
          </a:prstGeom>
          <a:noFill/>
        </p:spPr>
        <p:txBody>
          <a:bodyPr wrap="square" rtlCol="0">
            <a:spAutoFit/>
          </a:bodyPr>
          <a:lstStyle/>
          <a:p>
            <a:pPr algn="r"/>
            <a:r>
              <a:rPr lang="id-ID" sz="4000" spc="100" dirty="0">
                <a:latin typeface="Aileron Black" panose="00000A00000000000000" pitchFamily="50" charset="0"/>
              </a:rPr>
              <a:t>Our </a:t>
            </a:r>
            <a:r>
              <a:rPr lang="id-ID" sz="4000" spc="100" dirty="0">
                <a:solidFill>
                  <a:srgbClr val="5E11E9"/>
                </a:solidFill>
                <a:latin typeface="Aileron Black" panose="00000A00000000000000" pitchFamily="50" charset="0"/>
              </a:rPr>
              <a:t>Great</a:t>
            </a:r>
            <a:r>
              <a:rPr lang="id-ID" sz="4000" spc="100" dirty="0">
                <a:latin typeface="Aileron Black" panose="00000A00000000000000" pitchFamily="50" charset="0"/>
              </a:rPr>
              <a:t> Team Work</a:t>
            </a:r>
            <a:endParaRPr lang="id-ID" sz="4000" spc="100" dirty="0">
              <a:solidFill>
                <a:srgbClr val="5E11E9"/>
              </a:solidFill>
              <a:latin typeface="Aileron Black" panose="00000A00000000000000" pitchFamily="50" charset="0"/>
            </a:endParaRPr>
          </a:p>
        </p:txBody>
      </p:sp>
      <p:sp>
        <p:nvSpPr>
          <p:cNvPr id="21" name="TextBox 20"/>
          <p:cNvSpPr txBox="1"/>
          <p:nvPr/>
        </p:nvSpPr>
        <p:spPr>
          <a:xfrm>
            <a:off x="6836301" y="551527"/>
            <a:ext cx="3487275" cy="138499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Suas epicurei ius eu, ei probo praesent nam. </a:t>
            </a:r>
          </a:p>
        </p:txBody>
      </p:sp>
    </p:spTree>
    <p:extLst>
      <p:ext uri="{BB962C8B-B14F-4D97-AF65-F5344CB8AC3E}">
        <p14:creationId xmlns:p14="http://schemas.microsoft.com/office/powerpoint/2010/main" val="14587094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675" decel="100000" fill="hold"/>
                                        <p:tgtEl>
                                          <p:spTgt spid="29"/>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29"/>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37"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750"/>
                                        <p:tgtEl>
                                          <p:spTgt spid="30"/>
                                        </p:tgtEl>
                                      </p:cBhvr>
                                    </p:animEffect>
                                    <p:anim calcmode="lin" valueType="num">
                                      <p:cBhvr>
                                        <p:cTn id="15" dur="750" fill="hold"/>
                                        <p:tgtEl>
                                          <p:spTgt spid="30"/>
                                        </p:tgtEl>
                                        <p:attrNameLst>
                                          <p:attrName>ppt_x</p:attrName>
                                        </p:attrNameLst>
                                      </p:cBhvr>
                                      <p:tavLst>
                                        <p:tav tm="0">
                                          <p:val>
                                            <p:strVal val="#ppt_x"/>
                                          </p:val>
                                        </p:tav>
                                        <p:tav tm="100000">
                                          <p:val>
                                            <p:strVal val="#ppt_x"/>
                                          </p:val>
                                        </p:tav>
                                      </p:tavLst>
                                    </p:anim>
                                    <p:anim calcmode="lin" valueType="num">
                                      <p:cBhvr>
                                        <p:cTn id="16" dur="675" decel="100000" fill="hold"/>
                                        <p:tgtEl>
                                          <p:spTgt spid="30"/>
                                        </p:tgtEl>
                                        <p:attrNameLst>
                                          <p:attrName>ppt_y</p:attrName>
                                        </p:attrNameLst>
                                      </p:cBhvr>
                                      <p:tavLst>
                                        <p:tav tm="0">
                                          <p:val>
                                            <p:strVal val="#ppt_y+1"/>
                                          </p:val>
                                        </p:tav>
                                        <p:tav tm="100000">
                                          <p:val>
                                            <p:strVal val="#ppt_y-.03"/>
                                          </p:val>
                                        </p:tav>
                                      </p:tavLst>
                                    </p:anim>
                                    <p:anim calcmode="lin" valueType="num">
                                      <p:cBhvr>
                                        <p:cTn id="17" dur="75" accel="100000" fill="hold">
                                          <p:stCondLst>
                                            <p:cond delay="675"/>
                                          </p:stCondLst>
                                        </p:cTn>
                                        <p:tgtEl>
                                          <p:spTgt spid="30"/>
                                        </p:tgtEl>
                                        <p:attrNameLst>
                                          <p:attrName>ppt_y</p:attrName>
                                        </p:attrNameLst>
                                      </p:cBhvr>
                                      <p:tavLst>
                                        <p:tav tm="0">
                                          <p:val>
                                            <p:strVal val="#ppt_y-.03"/>
                                          </p:val>
                                        </p:tav>
                                        <p:tav tm="100000">
                                          <p:val>
                                            <p:strVal val="#ppt_y"/>
                                          </p:val>
                                        </p:tav>
                                      </p:tavLst>
                                    </p:anim>
                                  </p:childTnLst>
                                </p:cTn>
                              </p:par>
                            </p:childTnLst>
                          </p:cTn>
                        </p:par>
                        <p:par>
                          <p:cTn id="18" fill="hold">
                            <p:stCondLst>
                              <p:cond delay="1500"/>
                            </p:stCondLst>
                            <p:childTnLst>
                              <p:par>
                                <p:cTn id="19" presetID="37"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750"/>
                                        <p:tgtEl>
                                          <p:spTgt spid="31"/>
                                        </p:tgtEl>
                                      </p:cBhvr>
                                    </p:animEffect>
                                    <p:anim calcmode="lin" valueType="num">
                                      <p:cBhvr>
                                        <p:cTn id="22" dur="750" fill="hold"/>
                                        <p:tgtEl>
                                          <p:spTgt spid="31"/>
                                        </p:tgtEl>
                                        <p:attrNameLst>
                                          <p:attrName>ppt_x</p:attrName>
                                        </p:attrNameLst>
                                      </p:cBhvr>
                                      <p:tavLst>
                                        <p:tav tm="0">
                                          <p:val>
                                            <p:strVal val="#ppt_x"/>
                                          </p:val>
                                        </p:tav>
                                        <p:tav tm="100000">
                                          <p:val>
                                            <p:strVal val="#ppt_x"/>
                                          </p:val>
                                        </p:tav>
                                      </p:tavLst>
                                    </p:anim>
                                    <p:anim calcmode="lin" valueType="num">
                                      <p:cBhvr>
                                        <p:cTn id="23" dur="675" decel="100000" fill="hold"/>
                                        <p:tgtEl>
                                          <p:spTgt spid="31"/>
                                        </p:tgtEl>
                                        <p:attrNameLst>
                                          <p:attrName>ppt_y</p:attrName>
                                        </p:attrNameLst>
                                      </p:cBhvr>
                                      <p:tavLst>
                                        <p:tav tm="0">
                                          <p:val>
                                            <p:strVal val="#ppt_y+1"/>
                                          </p:val>
                                        </p:tav>
                                        <p:tav tm="100000">
                                          <p:val>
                                            <p:strVal val="#ppt_y-.03"/>
                                          </p:val>
                                        </p:tav>
                                      </p:tavLst>
                                    </p:anim>
                                    <p:anim calcmode="lin" valueType="num">
                                      <p:cBhvr>
                                        <p:cTn id="24" dur="75" accel="100000" fill="hold">
                                          <p:stCondLst>
                                            <p:cond delay="675"/>
                                          </p:stCondLst>
                                        </p:cTn>
                                        <p:tgtEl>
                                          <p:spTgt spid="31"/>
                                        </p:tgtEl>
                                        <p:attrNameLst>
                                          <p:attrName>ppt_y</p:attrName>
                                        </p:attrNameLst>
                                      </p:cBhvr>
                                      <p:tavLst>
                                        <p:tav tm="0">
                                          <p:val>
                                            <p:strVal val="#ppt_y-.03"/>
                                          </p:val>
                                        </p:tav>
                                        <p:tav tm="100000">
                                          <p:val>
                                            <p:strVal val="#ppt_y"/>
                                          </p:val>
                                        </p:tav>
                                      </p:tavLst>
                                    </p:anim>
                                  </p:childTnLst>
                                </p:cTn>
                              </p:par>
                            </p:childTnLst>
                          </p:cTn>
                        </p:par>
                        <p:par>
                          <p:cTn id="25" fill="hold">
                            <p:stCondLst>
                              <p:cond delay="2250"/>
                            </p:stCondLst>
                            <p:childTnLst>
                              <p:par>
                                <p:cTn id="26" presetID="37"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750"/>
                                        <p:tgtEl>
                                          <p:spTgt spid="32"/>
                                        </p:tgtEl>
                                      </p:cBhvr>
                                    </p:animEffect>
                                    <p:anim calcmode="lin" valueType="num">
                                      <p:cBhvr>
                                        <p:cTn id="29" dur="750" fill="hold"/>
                                        <p:tgtEl>
                                          <p:spTgt spid="32"/>
                                        </p:tgtEl>
                                        <p:attrNameLst>
                                          <p:attrName>ppt_x</p:attrName>
                                        </p:attrNameLst>
                                      </p:cBhvr>
                                      <p:tavLst>
                                        <p:tav tm="0">
                                          <p:val>
                                            <p:strVal val="#ppt_x"/>
                                          </p:val>
                                        </p:tav>
                                        <p:tav tm="100000">
                                          <p:val>
                                            <p:strVal val="#ppt_x"/>
                                          </p:val>
                                        </p:tav>
                                      </p:tavLst>
                                    </p:anim>
                                    <p:anim calcmode="lin" valueType="num">
                                      <p:cBhvr>
                                        <p:cTn id="30" dur="675" decel="100000" fill="hold"/>
                                        <p:tgtEl>
                                          <p:spTgt spid="32"/>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32"/>
                                        </p:tgtEl>
                                        <p:attrNameLst>
                                          <p:attrName>ppt_y</p:attrName>
                                        </p:attrNameLst>
                                      </p:cBhvr>
                                      <p:tavLst>
                                        <p:tav tm="0">
                                          <p:val>
                                            <p:strVal val="#ppt_y-.03"/>
                                          </p:val>
                                        </p:tav>
                                        <p:tav tm="100000">
                                          <p:val>
                                            <p:strVal val="#ppt_y"/>
                                          </p:val>
                                        </p:tav>
                                      </p:tavLst>
                                    </p:anim>
                                  </p:childTnLst>
                                </p:cTn>
                              </p:par>
                            </p:childTnLst>
                          </p:cTn>
                        </p:par>
                        <p:par>
                          <p:cTn id="32" fill="hold">
                            <p:stCondLst>
                              <p:cond delay="3000"/>
                            </p:stCondLst>
                            <p:childTnLst>
                              <p:par>
                                <p:cTn id="33" presetID="37"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750"/>
                                        <p:tgtEl>
                                          <p:spTgt spid="25"/>
                                        </p:tgtEl>
                                      </p:cBhvr>
                                    </p:animEffect>
                                    <p:anim calcmode="lin" valueType="num">
                                      <p:cBhvr>
                                        <p:cTn id="36" dur="750" fill="hold"/>
                                        <p:tgtEl>
                                          <p:spTgt spid="25"/>
                                        </p:tgtEl>
                                        <p:attrNameLst>
                                          <p:attrName>ppt_x</p:attrName>
                                        </p:attrNameLst>
                                      </p:cBhvr>
                                      <p:tavLst>
                                        <p:tav tm="0">
                                          <p:val>
                                            <p:strVal val="#ppt_x"/>
                                          </p:val>
                                        </p:tav>
                                        <p:tav tm="100000">
                                          <p:val>
                                            <p:strVal val="#ppt_x"/>
                                          </p:val>
                                        </p:tav>
                                      </p:tavLst>
                                    </p:anim>
                                    <p:anim calcmode="lin" valueType="num">
                                      <p:cBhvr>
                                        <p:cTn id="37" dur="675" decel="100000" fill="hold"/>
                                        <p:tgtEl>
                                          <p:spTgt spid="25"/>
                                        </p:tgtEl>
                                        <p:attrNameLst>
                                          <p:attrName>ppt_y</p:attrName>
                                        </p:attrNameLst>
                                      </p:cBhvr>
                                      <p:tavLst>
                                        <p:tav tm="0">
                                          <p:val>
                                            <p:strVal val="#ppt_y+1"/>
                                          </p:val>
                                        </p:tav>
                                        <p:tav tm="100000">
                                          <p:val>
                                            <p:strVal val="#ppt_y-.03"/>
                                          </p:val>
                                        </p:tav>
                                      </p:tavLst>
                                    </p:anim>
                                    <p:anim calcmode="lin" valueType="num">
                                      <p:cBhvr>
                                        <p:cTn id="38" dur="75" accel="100000" fill="hold">
                                          <p:stCondLst>
                                            <p:cond delay="675"/>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9812646" y="4504916"/>
            <a:ext cx="1800000" cy="1800000"/>
          </a:xfrm>
          <a:prstGeom prst="rect">
            <a:avLst/>
          </a:prstGeom>
          <a:noFill/>
          <a:ln w="127000">
            <a:solidFill>
              <a:srgbClr val="5E11E9">
                <a:alpha val="1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 name="Rectangle 1"/>
          <p:cNvSpPr/>
          <p:nvPr/>
        </p:nvSpPr>
        <p:spPr>
          <a:xfrm>
            <a:off x="4153830" y="547506"/>
            <a:ext cx="3374045" cy="5772353"/>
          </a:xfrm>
          <a:prstGeom prst="rect">
            <a:avLst/>
          </a:prstGeom>
          <a:blipFill dpi="0" rotWithShape="1">
            <a:blip r:embed="rId2">
              <a:grayscl/>
            </a:blip>
            <a:srcRect/>
            <a:stretch>
              <a:fillRect l="-21833" r="-218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p:cNvSpPr/>
          <p:nvPr/>
        </p:nvSpPr>
        <p:spPr>
          <a:xfrm>
            <a:off x="1042237" y="945550"/>
            <a:ext cx="2903726" cy="4966899"/>
          </a:xfrm>
          <a:prstGeom prst="rect">
            <a:avLst/>
          </a:prstGeom>
          <a:blipFill dpi="0" rotWithShape="1">
            <a:blip r:embed="rId3"/>
            <a:srcRect/>
            <a:stretch>
              <a:fillRect l="-7385" r="-73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8601437" y="567243"/>
            <a:ext cx="2896026" cy="3416320"/>
          </a:xfrm>
          <a:prstGeom prst="rect">
            <a:avLst/>
          </a:prstGeom>
          <a:noFill/>
        </p:spPr>
        <p:txBody>
          <a:bodyPr wrap="square" rtlCol="0">
            <a:spAutoFit/>
          </a:bodyPr>
          <a:lstStyle/>
          <a:p>
            <a:r>
              <a:rPr lang="id-ID" sz="5400" spc="100" dirty="0">
                <a:latin typeface="Aileron Black" panose="00000A00000000000000" pitchFamily="50" charset="0"/>
              </a:rPr>
              <a:t>Start Where </a:t>
            </a:r>
            <a:r>
              <a:rPr lang="id-ID" sz="5400" spc="100" dirty="0">
                <a:solidFill>
                  <a:srgbClr val="5E11E9"/>
                </a:solidFill>
                <a:latin typeface="Aileron Black" panose="00000A00000000000000" pitchFamily="50" charset="0"/>
              </a:rPr>
              <a:t>You</a:t>
            </a:r>
            <a:r>
              <a:rPr lang="id-ID" sz="5400" spc="100" dirty="0">
                <a:latin typeface="Aileron Black" panose="00000A00000000000000" pitchFamily="50" charset="0"/>
              </a:rPr>
              <a:t> Are.</a:t>
            </a:r>
            <a:endParaRPr lang="id-ID" sz="5400" spc="100" dirty="0">
              <a:solidFill>
                <a:srgbClr val="5E11E9"/>
              </a:solidFill>
              <a:latin typeface="Aileron Black" panose="00000A00000000000000" pitchFamily="50" charset="0"/>
            </a:endParaRPr>
          </a:p>
        </p:txBody>
      </p:sp>
      <p:sp>
        <p:nvSpPr>
          <p:cNvPr id="14" name="Teardrop 13"/>
          <p:cNvSpPr/>
          <p:nvPr/>
        </p:nvSpPr>
        <p:spPr>
          <a:xfrm>
            <a:off x="8274043" y="567243"/>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xtBox 14"/>
          <p:cNvSpPr txBox="1"/>
          <p:nvPr/>
        </p:nvSpPr>
        <p:spPr>
          <a:xfrm>
            <a:off x="8601438" y="4520284"/>
            <a:ext cx="2896025" cy="738664"/>
          </a:xfrm>
          <a:prstGeom prst="rect">
            <a:avLst/>
          </a:prstGeom>
          <a:noFill/>
        </p:spPr>
        <p:txBody>
          <a:bodyPr wrap="square" rtlCol="0">
            <a:spAutoFit/>
          </a:bodyPr>
          <a:lstStyle/>
          <a:p>
            <a:r>
              <a:rPr lang="id-ID" sz="1400" b="1" spc="50" dirty="0">
                <a:latin typeface="Roboto Cn" pitchFamily="2" charset="0"/>
                <a:ea typeface="Roboto Cn" pitchFamily="2" charset="0"/>
              </a:rPr>
              <a:t>USE WHAT YOU HAVE. DO WHAT YOU CAN.</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-ARTHUR ASHE</a:t>
            </a:r>
          </a:p>
        </p:txBody>
      </p:sp>
      <p:sp>
        <p:nvSpPr>
          <p:cNvPr id="21" name="TextBox 20"/>
          <p:cNvSpPr txBox="1"/>
          <p:nvPr/>
        </p:nvSpPr>
        <p:spPr>
          <a:xfrm>
            <a:off x="235804" y="4052523"/>
            <a:ext cx="468333" cy="2259037"/>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6" name="TextBox 15"/>
          <p:cNvSpPr txBox="1"/>
          <p:nvPr/>
        </p:nvSpPr>
        <p:spPr>
          <a:xfrm>
            <a:off x="8601437" y="5258948"/>
            <a:ext cx="2621469" cy="830997"/>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7" name="Rectangle 16"/>
          <p:cNvSpPr/>
          <p:nvPr/>
        </p:nvSpPr>
        <p:spPr>
          <a:xfrm>
            <a:off x="2864090" y="4774446"/>
            <a:ext cx="1800000" cy="1800000"/>
          </a:xfrm>
          <a:prstGeom prst="rect">
            <a:avLst/>
          </a:prstGeom>
          <a:solidFill>
            <a:srgbClr val="5E11E9">
              <a:alpha val="7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3705424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0" y="0"/>
            <a:ext cx="12192000" cy="3429000"/>
          </a:xfrm>
          <a:prstGeom prst="rect">
            <a:avLst/>
          </a:prstGeom>
          <a:blipFill dpi="0" rotWithShape="1">
            <a:blip r:embed="rId2"/>
            <a:srcRect/>
            <a:stretch>
              <a:fillRect t="-81233" b="-812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6"/>
          <p:cNvSpPr txBox="1"/>
          <p:nvPr/>
        </p:nvSpPr>
        <p:spPr>
          <a:xfrm>
            <a:off x="2390487" y="3695348"/>
            <a:ext cx="1177172"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ADDRESS</a:t>
            </a:r>
          </a:p>
        </p:txBody>
      </p:sp>
      <p:sp>
        <p:nvSpPr>
          <p:cNvPr id="8" name="TextBox 7"/>
          <p:cNvSpPr txBox="1"/>
          <p:nvPr/>
        </p:nvSpPr>
        <p:spPr>
          <a:xfrm>
            <a:off x="2390487" y="5176678"/>
            <a:ext cx="1177172"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EMAIL</a:t>
            </a:r>
          </a:p>
        </p:txBody>
      </p:sp>
      <p:sp>
        <p:nvSpPr>
          <p:cNvPr id="10" name="TextBox 9"/>
          <p:cNvSpPr txBox="1"/>
          <p:nvPr/>
        </p:nvSpPr>
        <p:spPr>
          <a:xfrm>
            <a:off x="7488709" y="3675055"/>
            <a:ext cx="1177172"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PHONE</a:t>
            </a:r>
          </a:p>
        </p:txBody>
      </p:sp>
      <p:sp>
        <p:nvSpPr>
          <p:cNvPr id="11" name="TextBox 10"/>
          <p:cNvSpPr txBox="1"/>
          <p:nvPr/>
        </p:nvSpPr>
        <p:spPr>
          <a:xfrm>
            <a:off x="7488709" y="5176678"/>
            <a:ext cx="1177172"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SOCIAL</a:t>
            </a:r>
          </a:p>
        </p:txBody>
      </p:sp>
      <p:sp>
        <p:nvSpPr>
          <p:cNvPr id="2" name="Rounded Rectangular Callout 1"/>
          <p:cNvSpPr/>
          <p:nvPr/>
        </p:nvSpPr>
        <p:spPr>
          <a:xfrm>
            <a:off x="1709038" y="4248334"/>
            <a:ext cx="3760763" cy="578575"/>
          </a:xfrm>
          <a:prstGeom prst="wedgeRoundRectCallout">
            <a:avLst>
              <a:gd name="adj1" fmla="val -20563"/>
              <a:gd name="adj2" fmla="val -78524"/>
              <a:gd name="adj3" fmla="val 16667"/>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pc="50"/>
          </a:p>
        </p:txBody>
      </p:sp>
      <p:sp>
        <p:nvSpPr>
          <p:cNvPr id="13" name="TextBox 12"/>
          <p:cNvSpPr txBox="1"/>
          <p:nvPr/>
        </p:nvSpPr>
        <p:spPr>
          <a:xfrm>
            <a:off x="2025754" y="4376038"/>
            <a:ext cx="2363371" cy="276999"/>
          </a:xfrm>
          <a:prstGeom prst="rect">
            <a:avLst/>
          </a:prstGeom>
          <a:noFill/>
        </p:spPr>
        <p:txBody>
          <a:bodyPr wrap="square" rtlCol="0">
            <a:spAutoFit/>
          </a:bodyPr>
          <a:lstStyle/>
          <a:p>
            <a:r>
              <a:rPr lang="id-ID" sz="1200" spc="50" dirty="0">
                <a:latin typeface="Roboto Cn" pitchFamily="2" charset="0"/>
                <a:ea typeface="Roboto Cn" pitchFamily="2" charset="0"/>
              </a:rPr>
              <a:t>123 Mainstreet, Anytown</a:t>
            </a:r>
          </a:p>
        </p:txBody>
      </p:sp>
      <p:sp>
        <p:nvSpPr>
          <p:cNvPr id="16" name="TextBox 15"/>
          <p:cNvSpPr txBox="1"/>
          <p:nvPr/>
        </p:nvSpPr>
        <p:spPr>
          <a:xfrm>
            <a:off x="2025754" y="5878363"/>
            <a:ext cx="2363371" cy="276999"/>
          </a:xfrm>
          <a:prstGeom prst="rect">
            <a:avLst/>
          </a:prstGeom>
          <a:noFill/>
        </p:spPr>
        <p:txBody>
          <a:bodyPr wrap="square" rtlCol="0">
            <a:spAutoFit/>
          </a:bodyPr>
          <a:lstStyle/>
          <a:p>
            <a:r>
              <a:rPr lang="id-ID" sz="1200" spc="50" dirty="0">
                <a:latin typeface="Roboto Cn" pitchFamily="2" charset="0"/>
                <a:ea typeface="Roboto Cn" pitchFamily="2" charset="0"/>
              </a:rPr>
              <a:t>office@email.com</a:t>
            </a:r>
          </a:p>
        </p:txBody>
      </p:sp>
      <p:sp>
        <p:nvSpPr>
          <p:cNvPr id="18" name="TextBox 17"/>
          <p:cNvSpPr txBox="1"/>
          <p:nvPr/>
        </p:nvSpPr>
        <p:spPr>
          <a:xfrm>
            <a:off x="7050363" y="4376036"/>
            <a:ext cx="2363371" cy="276999"/>
          </a:xfrm>
          <a:prstGeom prst="rect">
            <a:avLst/>
          </a:prstGeom>
          <a:noFill/>
        </p:spPr>
        <p:txBody>
          <a:bodyPr wrap="square" rtlCol="0">
            <a:spAutoFit/>
          </a:bodyPr>
          <a:lstStyle/>
          <a:p>
            <a:r>
              <a:rPr lang="id-ID" sz="1200" spc="50" dirty="0">
                <a:latin typeface="Roboto Cn" pitchFamily="2" charset="0"/>
                <a:ea typeface="Roboto Cn" pitchFamily="2" charset="0"/>
              </a:rPr>
              <a:t>+0123456789</a:t>
            </a:r>
          </a:p>
        </p:txBody>
      </p:sp>
      <p:sp>
        <p:nvSpPr>
          <p:cNvPr id="20" name="TextBox 19"/>
          <p:cNvSpPr txBox="1"/>
          <p:nvPr/>
        </p:nvSpPr>
        <p:spPr>
          <a:xfrm>
            <a:off x="7050363" y="5878363"/>
            <a:ext cx="2363371" cy="276999"/>
          </a:xfrm>
          <a:prstGeom prst="rect">
            <a:avLst/>
          </a:prstGeom>
          <a:noFill/>
        </p:spPr>
        <p:txBody>
          <a:bodyPr wrap="square" rtlCol="0">
            <a:spAutoFit/>
          </a:bodyPr>
          <a:lstStyle/>
          <a:p>
            <a:r>
              <a:rPr lang="id-ID" sz="1200" spc="50" dirty="0">
                <a:latin typeface="Roboto Cn" pitchFamily="2" charset="0"/>
                <a:ea typeface="Roboto Cn" pitchFamily="2" charset="0"/>
              </a:rPr>
              <a:t>@myoffice</a:t>
            </a:r>
          </a:p>
        </p:txBody>
      </p:sp>
      <p:sp>
        <p:nvSpPr>
          <p:cNvPr id="21" name="Rounded Rectangular Callout 20"/>
          <p:cNvSpPr/>
          <p:nvPr/>
        </p:nvSpPr>
        <p:spPr>
          <a:xfrm>
            <a:off x="1709037" y="5737963"/>
            <a:ext cx="3760763" cy="578575"/>
          </a:xfrm>
          <a:prstGeom prst="wedgeRoundRectCallout">
            <a:avLst>
              <a:gd name="adj1" fmla="val -20563"/>
              <a:gd name="adj2" fmla="val -78524"/>
              <a:gd name="adj3" fmla="val 16667"/>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pc="50"/>
          </a:p>
        </p:txBody>
      </p:sp>
      <p:sp>
        <p:nvSpPr>
          <p:cNvPr id="23" name="Rounded Rectangular Callout 22"/>
          <p:cNvSpPr/>
          <p:nvPr/>
        </p:nvSpPr>
        <p:spPr>
          <a:xfrm>
            <a:off x="6729052" y="4248332"/>
            <a:ext cx="3760763" cy="578575"/>
          </a:xfrm>
          <a:prstGeom prst="wedgeRoundRectCallout">
            <a:avLst>
              <a:gd name="adj1" fmla="val -20563"/>
              <a:gd name="adj2" fmla="val -78524"/>
              <a:gd name="adj3" fmla="val 16667"/>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pc="50"/>
          </a:p>
        </p:txBody>
      </p:sp>
      <p:sp>
        <p:nvSpPr>
          <p:cNvPr id="17" name="Rectangle 16"/>
          <p:cNvSpPr/>
          <p:nvPr/>
        </p:nvSpPr>
        <p:spPr>
          <a:xfrm>
            <a:off x="0" y="-1429"/>
            <a:ext cx="12192000" cy="3429000"/>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ounded Rectangular Callout 23"/>
          <p:cNvSpPr/>
          <p:nvPr/>
        </p:nvSpPr>
        <p:spPr>
          <a:xfrm>
            <a:off x="6729051" y="5737962"/>
            <a:ext cx="3760763" cy="578575"/>
          </a:xfrm>
          <a:prstGeom prst="wedgeRoundRectCallout">
            <a:avLst>
              <a:gd name="adj1" fmla="val -20563"/>
              <a:gd name="adj2" fmla="val -78524"/>
              <a:gd name="adj3" fmla="val 16667"/>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pc="50"/>
          </a:p>
        </p:txBody>
      </p:sp>
      <p:sp>
        <p:nvSpPr>
          <p:cNvPr id="9" name="TextBox 8"/>
          <p:cNvSpPr txBox="1"/>
          <p:nvPr/>
        </p:nvSpPr>
        <p:spPr>
          <a:xfrm>
            <a:off x="2753902" y="865038"/>
            <a:ext cx="6684196" cy="1569660"/>
          </a:xfrm>
          <a:prstGeom prst="rect">
            <a:avLst/>
          </a:prstGeom>
          <a:noFill/>
        </p:spPr>
        <p:txBody>
          <a:bodyPr wrap="square" rtlCol="0">
            <a:spAutoFit/>
          </a:bodyPr>
          <a:lstStyle/>
          <a:p>
            <a:pPr algn="ctr"/>
            <a:r>
              <a:rPr lang="id-ID" sz="9600" spc="100" dirty="0">
                <a:solidFill>
                  <a:schemeClr val="bg1"/>
                </a:solidFill>
                <a:latin typeface="Aileron Black" panose="00000A00000000000000" pitchFamily="50" charset="0"/>
              </a:rPr>
              <a:t>Contact.</a:t>
            </a:r>
          </a:p>
        </p:txBody>
      </p:sp>
      <p:cxnSp>
        <p:nvCxnSpPr>
          <p:cNvPr id="19" name="Straight Connector 18"/>
          <p:cNvCxnSpPr/>
          <p:nvPr/>
        </p:nvCxnSpPr>
        <p:spPr>
          <a:xfrm>
            <a:off x="871247" y="1696830"/>
            <a:ext cx="188265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07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450" decel="100000" fill="hold"/>
                                        <p:tgtEl>
                                          <p:spTgt spid="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par>
                          <p:cTn id="18" fill="hold">
                            <p:stCondLst>
                              <p:cond delay="1000"/>
                            </p:stCondLst>
                            <p:childTnLst>
                              <p:par>
                                <p:cTn id="19" presetID="3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ppt_x</p:attrName>
                                        </p:attrNameLst>
                                      </p:cBhvr>
                                      <p:tavLst>
                                        <p:tav tm="0">
                                          <p:val>
                                            <p:strVal val="#ppt_x"/>
                                          </p:val>
                                        </p:tav>
                                        <p:tav tm="100000">
                                          <p:val>
                                            <p:strVal val="#ppt_x"/>
                                          </p:val>
                                        </p:tav>
                                      </p:tavLst>
                                    </p:anim>
                                    <p:anim calcmode="lin" valueType="num">
                                      <p:cBhvr>
                                        <p:cTn id="23" dur="450" decel="100000" fill="hold"/>
                                        <p:tgtEl>
                                          <p:spTgt spid="10"/>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000"/>
                            </p:stCondLst>
                            <p:childTnLst>
                              <p:par>
                                <p:cTn id="33" presetID="37"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450" decel="100000" fill="hold"/>
                                        <p:tgtEl>
                                          <p:spTgt spid="8"/>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up)">
                                      <p:cBhvr>
                                        <p:cTn id="45" dur="500"/>
                                        <p:tgtEl>
                                          <p:spTgt spid="16"/>
                                        </p:tgtEl>
                                      </p:cBhvr>
                                    </p:animEffect>
                                  </p:childTnLst>
                                </p:cTn>
                              </p:par>
                            </p:childTnLst>
                          </p:cTn>
                        </p:par>
                        <p:par>
                          <p:cTn id="46" fill="hold">
                            <p:stCondLst>
                              <p:cond delay="3000"/>
                            </p:stCondLst>
                            <p:childTnLst>
                              <p:par>
                                <p:cTn id="47" presetID="37"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ppt_x</p:attrName>
                                        </p:attrNameLst>
                                      </p:cBhvr>
                                      <p:tavLst>
                                        <p:tav tm="0">
                                          <p:val>
                                            <p:strVal val="#ppt_x"/>
                                          </p:val>
                                        </p:tav>
                                        <p:tav tm="100000">
                                          <p:val>
                                            <p:strVal val="#ppt_x"/>
                                          </p:val>
                                        </p:tav>
                                      </p:tavLst>
                                    </p:anim>
                                    <p:anim calcmode="lin" valueType="num">
                                      <p:cBhvr>
                                        <p:cTn id="51" dur="450" decel="100000" fill="hold"/>
                                        <p:tgtEl>
                                          <p:spTgt spid="11"/>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53" fill="hold">
                            <p:stCondLst>
                              <p:cond delay="3500"/>
                            </p:stCondLst>
                            <p:childTnLst>
                              <p:par>
                                <p:cTn id="54" presetID="22" presetClass="entr" presetSubtype="1"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up)">
                                      <p:cBhvr>
                                        <p:cTn id="56" dur="500"/>
                                        <p:tgtEl>
                                          <p:spTgt spid="24"/>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2" grpId="0" animBg="1"/>
      <p:bldP spid="13" grpId="0"/>
      <p:bldP spid="16" grpId="0"/>
      <p:bldP spid="18" grpId="0"/>
      <p:bldP spid="20" grpId="0"/>
      <p:bldP spid="21" grpId="0" animBg="1"/>
      <p:bldP spid="23" grpId="0" animBg="1"/>
      <p:bldP spid="2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1" y="1490062"/>
            <a:ext cx="1171539" cy="3894786"/>
          </a:xfrm>
          <a:prstGeom prst="rect">
            <a:avLst/>
          </a:prstGeom>
          <a:solidFill>
            <a:srgbClr val="5E11E9">
              <a:alpha val="7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339869" y="0"/>
            <a:ext cx="5045449"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6111080" y="566732"/>
            <a:ext cx="3617530" cy="923330"/>
          </a:xfrm>
          <a:prstGeom prst="rect">
            <a:avLst/>
          </a:prstGeom>
          <a:noFill/>
        </p:spPr>
        <p:txBody>
          <a:bodyPr vert="horz" wrap="square" rtlCol="0">
            <a:spAutoFit/>
          </a:bodyPr>
          <a:lstStyle/>
          <a:p>
            <a:r>
              <a:rPr lang="id-ID" sz="5400" spc="100" dirty="0">
                <a:latin typeface="Aileron Black" panose="00000A00000000000000" pitchFamily="50" charset="0"/>
              </a:rPr>
              <a:t>Timeline.</a:t>
            </a:r>
          </a:p>
        </p:txBody>
      </p:sp>
      <p:sp>
        <p:nvSpPr>
          <p:cNvPr id="2" name="Rounded Rectangle 1"/>
          <p:cNvSpPr/>
          <p:nvPr/>
        </p:nvSpPr>
        <p:spPr>
          <a:xfrm>
            <a:off x="5867882" y="2606039"/>
            <a:ext cx="444643" cy="1645920"/>
          </a:xfrm>
          <a:prstGeom prst="roundRect">
            <a:avLst>
              <a:gd name="adj" fmla="val 50000"/>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5867882" y="2786704"/>
            <a:ext cx="492443" cy="1284589"/>
          </a:xfrm>
          <a:prstGeom prst="rect">
            <a:avLst/>
          </a:prstGeom>
          <a:noFill/>
        </p:spPr>
        <p:txBody>
          <a:bodyPr vert="vert270" wrap="square" rtlCol="0">
            <a:spAutoFit/>
          </a:bodyPr>
          <a:lstStyle/>
          <a:p>
            <a:pPr algn="ctr"/>
            <a:r>
              <a:rPr lang="id-ID" sz="2000" spc="100" dirty="0">
                <a:solidFill>
                  <a:schemeClr val="bg1">
                    <a:lumMod val="95000"/>
                  </a:schemeClr>
                </a:solidFill>
                <a:latin typeface="Roboto" pitchFamily="2" charset="0"/>
                <a:ea typeface="Roboto" pitchFamily="2" charset="0"/>
              </a:rPr>
              <a:t>START</a:t>
            </a:r>
          </a:p>
        </p:txBody>
      </p:sp>
      <p:cxnSp>
        <p:nvCxnSpPr>
          <p:cNvPr id="6" name="Straight Connector 5"/>
          <p:cNvCxnSpPr/>
          <p:nvPr/>
        </p:nvCxnSpPr>
        <p:spPr>
          <a:xfrm>
            <a:off x="6246695" y="3426666"/>
            <a:ext cx="5940000" cy="1"/>
          </a:xfrm>
          <a:prstGeom prst="line">
            <a:avLst/>
          </a:prstGeom>
          <a:ln w="19050">
            <a:solidFill>
              <a:srgbClr val="5E11E9"/>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9001183" y="2270443"/>
            <a:ext cx="1408689" cy="584775"/>
          </a:xfrm>
          <a:prstGeom prst="rect">
            <a:avLst/>
          </a:prstGeom>
          <a:noFill/>
        </p:spPr>
        <p:txBody>
          <a:bodyPr wrap="square" rtlCol="0">
            <a:spAutoFit/>
          </a:bodyPr>
          <a:lstStyle/>
          <a:p>
            <a:pPr algn="ctr"/>
            <a:r>
              <a:rPr lang="id-ID" sz="3200" b="1" spc="100" dirty="0">
                <a:solidFill>
                  <a:srgbClr val="5E11E9"/>
                </a:solidFill>
                <a:latin typeface="Roboto" pitchFamily="2" charset="0"/>
                <a:ea typeface="Roboto" pitchFamily="2" charset="0"/>
              </a:rPr>
              <a:t>2012</a:t>
            </a:r>
          </a:p>
        </p:txBody>
      </p:sp>
      <p:grpSp>
        <p:nvGrpSpPr>
          <p:cNvPr id="36" name="Group 35"/>
          <p:cNvGrpSpPr/>
          <p:nvPr/>
        </p:nvGrpSpPr>
        <p:grpSpPr>
          <a:xfrm>
            <a:off x="9554695" y="2986548"/>
            <a:ext cx="301666" cy="828588"/>
            <a:chOff x="3554905" y="2554188"/>
            <a:chExt cx="301666" cy="828588"/>
          </a:xfrm>
          <a:noFill/>
        </p:grpSpPr>
        <p:sp>
          <p:nvSpPr>
            <p:cNvPr id="37" name="Teardrop 36"/>
            <p:cNvSpPr/>
            <p:nvPr/>
          </p:nvSpPr>
          <p:spPr>
            <a:xfrm rot="19135093" flipH="1" flipV="1">
              <a:off x="3554905" y="2554188"/>
              <a:ext cx="301666" cy="318623"/>
            </a:xfrm>
            <a:prstGeom prst="teardrop">
              <a:avLst>
                <a:gd name="adj" fmla="val 122427"/>
              </a:avLst>
            </a:prstGeom>
            <a:grp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8" name="Straight Connector 37"/>
            <p:cNvCxnSpPr/>
            <p:nvPr/>
          </p:nvCxnSpPr>
          <p:spPr>
            <a:xfrm>
              <a:off x="3695916" y="2975636"/>
              <a:ext cx="0" cy="407140"/>
            </a:xfrm>
            <a:prstGeom prst="line">
              <a:avLst/>
            </a:prstGeom>
            <a:grpFill/>
            <a:ln w="1905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8065134" y="4162891"/>
            <a:ext cx="3267856" cy="900246"/>
          </a:xfrm>
          <a:prstGeom prst="rect">
            <a:avLst/>
          </a:prstGeom>
          <a:noFill/>
        </p:spPr>
        <p:txBody>
          <a:bodyPr wrap="square" rtlCol="0">
            <a:spAutoFit/>
          </a:bodyPr>
          <a:lstStyle/>
          <a:p>
            <a:r>
              <a:rPr lang="id-ID" sz="1050" b="1" dirty="0">
                <a:latin typeface="Roboto" pitchFamily="2" charset="0"/>
                <a:ea typeface="Roboto" pitchFamily="2" charset="0"/>
              </a:rPr>
              <a:t>LOREM IPSUM DOLOR SIT AMET</a:t>
            </a:r>
          </a:p>
          <a:p>
            <a:endParaRPr lang="id-ID" sz="1050" spc="150" dirty="0">
              <a:latin typeface="Aileron Black" panose="00000A00000000000000" pitchFamily="50" charset="0"/>
            </a:endParaRPr>
          </a:p>
          <a:p>
            <a:r>
              <a:rPr lang="id-ID" sz="1050" dirty="0">
                <a:solidFill>
                  <a:schemeClr val="tx1">
                    <a:lumMod val="75000"/>
                    <a:lumOff val="25000"/>
                  </a:schemeClr>
                </a:solidFill>
                <a:latin typeface="Roboto" pitchFamily="2" charset="0"/>
                <a:ea typeface="Roboto"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35540881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450" decel="100000" fill="hold"/>
                                        <p:tgtEl>
                                          <p:spTgt spid="3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450" decel="100000" fill="hold"/>
                                        <p:tgtEl>
                                          <p:spTgt spid="21"/>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1"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TextBox 19"/>
          <p:cNvSpPr txBox="1"/>
          <p:nvPr/>
        </p:nvSpPr>
        <p:spPr>
          <a:xfrm>
            <a:off x="1791637" y="2332547"/>
            <a:ext cx="1408689" cy="584775"/>
          </a:xfrm>
          <a:prstGeom prst="rect">
            <a:avLst/>
          </a:prstGeom>
          <a:noFill/>
        </p:spPr>
        <p:txBody>
          <a:bodyPr wrap="square" rtlCol="0">
            <a:spAutoFit/>
          </a:bodyPr>
          <a:lstStyle/>
          <a:p>
            <a:pPr algn="ctr"/>
            <a:r>
              <a:rPr lang="id-ID" sz="3200" b="1" spc="100" dirty="0">
                <a:solidFill>
                  <a:srgbClr val="5E11E9"/>
                </a:solidFill>
                <a:latin typeface="Roboto" pitchFamily="2" charset="0"/>
                <a:ea typeface="Roboto" pitchFamily="2" charset="0"/>
              </a:rPr>
              <a:t>2013</a:t>
            </a:r>
          </a:p>
        </p:txBody>
      </p:sp>
      <p:cxnSp>
        <p:nvCxnSpPr>
          <p:cNvPr id="6" name="Straight Connector 5"/>
          <p:cNvCxnSpPr/>
          <p:nvPr/>
        </p:nvCxnSpPr>
        <p:spPr>
          <a:xfrm>
            <a:off x="430" y="3426666"/>
            <a:ext cx="12168000" cy="1"/>
          </a:xfrm>
          <a:prstGeom prst="line">
            <a:avLst/>
          </a:prstGeom>
          <a:ln w="19050">
            <a:solidFill>
              <a:srgbClr val="5E11E9"/>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2354971" y="2986548"/>
            <a:ext cx="301666" cy="828588"/>
            <a:chOff x="3554905" y="2554188"/>
            <a:chExt cx="301666" cy="828588"/>
          </a:xfrm>
          <a:noFill/>
        </p:grpSpPr>
        <p:sp>
          <p:nvSpPr>
            <p:cNvPr id="10" name="Teardrop 9"/>
            <p:cNvSpPr/>
            <p:nvPr/>
          </p:nvSpPr>
          <p:spPr>
            <a:xfrm rot="19135093" flipH="1" flipV="1">
              <a:off x="3554905" y="2554188"/>
              <a:ext cx="301666" cy="318623"/>
            </a:xfrm>
            <a:prstGeom prst="teardrop">
              <a:avLst>
                <a:gd name="adj" fmla="val 122427"/>
              </a:avLst>
            </a:prstGeom>
            <a:grp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4" name="Straight Connector 13"/>
            <p:cNvCxnSpPr/>
            <p:nvPr/>
          </p:nvCxnSpPr>
          <p:spPr>
            <a:xfrm>
              <a:off x="3695916" y="2975636"/>
              <a:ext cx="0" cy="407140"/>
            </a:xfrm>
            <a:prstGeom prst="line">
              <a:avLst/>
            </a:prstGeom>
            <a:grpFill/>
            <a:ln w="1905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29" name="TextBox 28"/>
          <p:cNvSpPr txBox="1"/>
          <p:nvPr/>
        </p:nvSpPr>
        <p:spPr>
          <a:xfrm>
            <a:off x="5402149" y="3965779"/>
            <a:ext cx="1408689" cy="584775"/>
          </a:xfrm>
          <a:prstGeom prst="rect">
            <a:avLst/>
          </a:prstGeom>
          <a:noFill/>
        </p:spPr>
        <p:txBody>
          <a:bodyPr wrap="square" rtlCol="0">
            <a:spAutoFit/>
          </a:bodyPr>
          <a:lstStyle/>
          <a:p>
            <a:pPr algn="ctr"/>
            <a:r>
              <a:rPr lang="id-ID" sz="3200" b="1" spc="100" dirty="0">
                <a:solidFill>
                  <a:srgbClr val="5E11E9"/>
                </a:solidFill>
                <a:latin typeface="Roboto" pitchFamily="2" charset="0"/>
                <a:ea typeface="Roboto" pitchFamily="2" charset="0"/>
              </a:rPr>
              <a:t>2014</a:t>
            </a:r>
          </a:p>
        </p:txBody>
      </p:sp>
      <p:grpSp>
        <p:nvGrpSpPr>
          <p:cNvPr id="31" name="Group 30"/>
          <p:cNvGrpSpPr/>
          <p:nvPr/>
        </p:nvGrpSpPr>
        <p:grpSpPr>
          <a:xfrm flipV="1">
            <a:off x="5955661" y="3044256"/>
            <a:ext cx="301666" cy="828588"/>
            <a:chOff x="3554905" y="2554188"/>
            <a:chExt cx="301666" cy="828588"/>
          </a:xfrm>
          <a:noFill/>
        </p:grpSpPr>
        <p:sp>
          <p:nvSpPr>
            <p:cNvPr id="32" name="Teardrop 31"/>
            <p:cNvSpPr/>
            <p:nvPr/>
          </p:nvSpPr>
          <p:spPr>
            <a:xfrm rot="19135093" flipH="1" flipV="1">
              <a:off x="3554905" y="2554188"/>
              <a:ext cx="301666" cy="318623"/>
            </a:xfrm>
            <a:prstGeom prst="teardrop">
              <a:avLst>
                <a:gd name="adj" fmla="val 122427"/>
              </a:avLst>
            </a:prstGeom>
            <a:grp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3" name="Straight Connector 32"/>
            <p:cNvCxnSpPr/>
            <p:nvPr/>
          </p:nvCxnSpPr>
          <p:spPr>
            <a:xfrm>
              <a:off x="3695916" y="2975636"/>
              <a:ext cx="0" cy="407140"/>
            </a:xfrm>
            <a:prstGeom prst="line">
              <a:avLst/>
            </a:prstGeom>
            <a:grpFill/>
            <a:ln w="1905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8991361" y="2332547"/>
            <a:ext cx="1408689" cy="584775"/>
          </a:xfrm>
          <a:prstGeom prst="rect">
            <a:avLst/>
          </a:prstGeom>
          <a:noFill/>
        </p:spPr>
        <p:txBody>
          <a:bodyPr wrap="square" rtlCol="0">
            <a:spAutoFit/>
          </a:bodyPr>
          <a:lstStyle/>
          <a:p>
            <a:pPr algn="ctr"/>
            <a:r>
              <a:rPr lang="id-ID" sz="3200" b="1" spc="100" dirty="0">
                <a:solidFill>
                  <a:srgbClr val="5E11E9"/>
                </a:solidFill>
                <a:latin typeface="Roboto" pitchFamily="2" charset="0"/>
                <a:ea typeface="Roboto" pitchFamily="2" charset="0"/>
              </a:rPr>
              <a:t>2015</a:t>
            </a:r>
          </a:p>
        </p:txBody>
      </p:sp>
      <p:grpSp>
        <p:nvGrpSpPr>
          <p:cNvPr id="36" name="Group 35"/>
          <p:cNvGrpSpPr/>
          <p:nvPr/>
        </p:nvGrpSpPr>
        <p:grpSpPr>
          <a:xfrm>
            <a:off x="9554695" y="2986548"/>
            <a:ext cx="301666" cy="828588"/>
            <a:chOff x="3554905" y="2554188"/>
            <a:chExt cx="301666" cy="828588"/>
          </a:xfrm>
          <a:noFill/>
        </p:grpSpPr>
        <p:sp>
          <p:nvSpPr>
            <p:cNvPr id="37" name="Teardrop 36"/>
            <p:cNvSpPr/>
            <p:nvPr/>
          </p:nvSpPr>
          <p:spPr>
            <a:xfrm rot="19135093" flipH="1" flipV="1">
              <a:off x="3554905" y="2554188"/>
              <a:ext cx="301666" cy="318623"/>
            </a:xfrm>
            <a:prstGeom prst="teardrop">
              <a:avLst>
                <a:gd name="adj" fmla="val 122427"/>
              </a:avLst>
            </a:prstGeom>
            <a:grp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8" name="Straight Connector 37"/>
            <p:cNvCxnSpPr/>
            <p:nvPr/>
          </p:nvCxnSpPr>
          <p:spPr>
            <a:xfrm>
              <a:off x="3695916" y="2975636"/>
              <a:ext cx="0" cy="407140"/>
            </a:xfrm>
            <a:prstGeom prst="line">
              <a:avLst/>
            </a:prstGeom>
            <a:grpFill/>
            <a:ln w="1905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4472565" y="1814628"/>
            <a:ext cx="3267856" cy="900246"/>
          </a:xfrm>
          <a:prstGeom prst="rect">
            <a:avLst/>
          </a:prstGeom>
          <a:noFill/>
        </p:spPr>
        <p:txBody>
          <a:bodyPr wrap="square" rtlCol="0">
            <a:spAutoFit/>
          </a:bodyPr>
          <a:lstStyle/>
          <a:p>
            <a:r>
              <a:rPr lang="id-ID" sz="1050" b="1" dirty="0">
                <a:latin typeface="Roboto" pitchFamily="2" charset="0"/>
                <a:ea typeface="Roboto" pitchFamily="2" charset="0"/>
              </a:rPr>
              <a:t>LOREM IPSUM DOLOR SIT AMET</a:t>
            </a:r>
          </a:p>
          <a:p>
            <a:endParaRPr lang="id-ID" sz="1050" spc="150" dirty="0">
              <a:latin typeface="Aileron Black" panose="00000A00000000000000" pitchFamily="50" charset="0"/>
            </a:endParaRPr>
          </a:p>
          <a:p>
            <a:r>
              <a:rPr lang="id-ID" sz="1050" dirty="0">
                <a:solidFill>
                  <a:schemeClr val="tx1">
                    <a:lumMod val="75000"/>
                    <a:lumOff val="25000"/>
                  </a:schemeClr>
                </a:solidFill>
                <a:latin typeface="Roboto" pitchFamily="2" charset="0"/>
                <a:ea typeface="Roboto" pitchFamily="2" charset="0"/>
              </a:rPr>
              <a:t>Lorem ipsum dolor sit amet, id congue sententiae mea, bonorum eruditi nominavi ut cum, has lucilius platonem ocurreret no. </a:t>
            </a:r>
          </a:p>
        </p:txBody>
      </p:sp>
      <p:sp>
        <p:nvSpPr>
          <p:cNvPr id="25" name="TextBox 24"/>
          <p:cNvSpPr txBox="1"/>
          <p:nvPr/>
        </p:nvSpPr>
        <p:spPr>
          <a:xfrm>
            <a:off x="865410" y="4162891"/>
            <a:ext cx="3267856" cy="900246"/>
          </a:xfrm>
          <a:prstGeom prst="rect">
            <a:avLst/>
          </a:prstGeom>
          <a:noFill/>
        </p:spPr>
        <p:txBody>
          <a:bodyPr wrap="square" rtlCol="0">
            <a:spAutoFit/>
          </a:bodyPr>
          <a:lstStyle/>
          <a:p>
            <a:r>
              <a:rPr lang="id-ID" sz="1050" b="1" dirty="0">
                <a:latin typeface="Roboto" pitchFamily="2" charset="0"/>
                <a:ea typeface="Roboto" pitchFamily="2" charset="0"/>
              </a:rPr>
              <a:t>LOREM IPSUM DOLOR SIT AMET</a:t>
            </a:r>
          </a:p>
          <a:p>
            <a:endParaRPr lang="id-ID" sz="1050" spc="150" dirty="0">
              <a:latin typeface="Aileron Black" panose="00000A00000000000000" pitchFamily="50" charset="0"/>
            </a:endParaRPr>
          </a:p>
          <a:p>
            <a:r>
              <a:rPr lang="id-ID" sz="1050" dirty="0">
                <a:solidFill>
                  <a:schemeClr val="tx1">
                    <a:lumMod val="75000"/>
                    <a:lumOff val="25000"/>
                  </a:schemeClr>
                </a:solidFill>
                <a:latin typeface="Roboto" pitchFamily="2" charset="0"/>
                <a:ea typeface="Roboto" pitchFamily="2" charset="0"/>
              </a:rPr>
              <a:t>Lorem ipsum dolor sit amet, id congue sententiae mea, bonorum eruditi nominavi ut cum, has lucilius platonem ocurreret no. </a:t>
            </a:r>
          </a:p>
        </p:txBody>
      </p:sp>
      <p:sp>
        <p:nvSpPr>
          <p:cNvPr id="26" name="TextBox 25"/>
          <p:cNvSpPr txBox="1"/>
          <p:nvPr/>
        </p:nvSpPr>
        <p:spPr>
          <a:xfrm>
            <a:off x="8065134" y="4162891"/>
            <a:ext cx="3267856" cy="900246"/>
          </a:xfrm>
          <a:prstGeom prst="rect">
            <a:avLst/>
          </a:prstGeom>
          <a:noFill/>
        </p:spPr>
        <p:txBody>
          <a:bodyPr wrap="square" rtlCol="0">
            <a:spAutoFit/>
          </a:bodyPr>
          <a:lstStyle/>
          <a:p>
            <a:r>
              <a:rPr lang="id-ID" sz="1050" b="1" dirty="0">
                <a:latin typeface="Roboto" pitchFamily="2" charset="0"/>
                <a:ea typeface="Roboto" pitchFamily="2" charset="0"/>
              </a:rPr>
              <a:t>LOREM IPSUM DOLOR SIT AMET</a:t>
            </a:r>
          </a:p>
          <a:p>
            <a:endParaRPr lang="id-ID" sz="1050" spc="150" dirty="0">
              <a:latin typeface="Aileron Black" panose="00000A00000000000000" pitchFamily="50" charset="0"/>
            </a:endParaRPr>
          </a:p>
          <a:p>
            <a:r>
              <a:rPr lang="id-ID" sz="1050" dirty="0">
                <a:solidFill>
                  <a:schemeClr val="tx1">
                    <a:lumMod val="75000"/>
                    <a:lumOff val="25000"/>
                  </a:schemeClr>
                </a:solidFill>
                <a:latin typeface="Roboto" pitchFamily="2" charset="0"/>
                <a:ea typeface="Roboto"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3317424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900" decel="100000" fill="hold"/>
                                        <p:tgtEl>
                                          <p:spTgt spid="2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900" decel="100000" fill="hold"/>
                                        <p:tgtEl>
                                          <p:spTgt spid="2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anim calcmode="lin" valueType="num">
                                      <p:cBhvr>
                                        <p:cTn id="36" dur="1000" fill="hold"/>
                                        <p:tgtEl>
                                          <p:spTgt spid="34"/>
                                        </p:tgtEl>
                                        <p:attrNameLst>
                                          <p:attrName>ppt_x</p:attrName>
                                        </p:attrNameLst>
                                      </p:cBhvr>
                                      <p:tavLst>
                                        <p:tav tm="0">
                                          <p:val>
                                            <p:strVal val="#ppt_x"/>
                                          </p:val>
                                        </p:tav>
                                        <p:tav tm="100000">
                                          <p:val>
                                            <p:strVal val="#ppt_x"/>
                                          </p:val>
                                        </p:tav>
                                      </p:tavLst>
                                    </p:anim>
                                    <p:anim calcmode="lin" valueType="num">
                                      <p:cBhvr>
                                        <p:cTn id="37" dur="900" decel="100000" fill="hold"/>
                                        <p:tgtEl>
                                          <p:spTgt spid="34"/>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900" decel="100000" fill="hold"/>
                                        <p:tgtEl>
                                          <p:spTgt spid="26"/>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34" grpId="0"/>
      <p:bldP spid="23" grpId="0"/>
      <p:bldP spid="25" grpId="0"/>
      <p:bldP spid="26"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0298073" y="493151"/>
            <a:ext cx="1893927" cy="5892151"/>
          </a:xfrm>
          <a:prstGeom prst="rect">
            <a:avLst/>
          </a:prstGeom>
          <a:solidFill>
            <a:srgbClr val="5E11E9">
              <a:alpha val="70000"/>
            </a:srgb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ounded Rectangle 1"/>
          <p:cNvSpPr/>
          <p:nvPr/>
        </p:nvSpPr>
        <p:spPr>
          <a:xfrm>
            <a:off x="5892421" y="2606039"/>
            <a:ext cx="444643" cy="1645920"/>
          </a:xfrm>
          <a:prstGeom prst="roundRect">
            <a:avLst>
              <a:gd name="adj" fmla="val 50000"/>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5892421" y="2786704"/>
            <a:ext cx="492443" cy="1284589"/>
          </a:xfrm>
          <a:prstGeom prst="rect">
            <a:avLst/>
          </a:prstGeom>
          <a:noFill/>
        </p:spPr>
        <p:txBody>
          <a:bodyPr vert="vert270" wrap="square" rtlCol="0">
            <a:spAutoFit/>
          </a:bodyPr>
          <a:lstStyle/>
          <a:p>
            <a:pPr algn="ctr"/>
            <a:r>
              <a:rPr lang="id-ID" sz="2000" spc="100" dirty="0">
                <a:solidFill>
                  <a:schemeClr val="bg1">
                    <a:lumMod val="95000"/>
                  </a:schemeClr>
                </a:solidFill>
                <a:latin typeface="Roboto" pitchFamily="2" charset="0"/>
                <a:ea typeface="Roboto" pitchFamily="2" charset="0"/>
              </a:rPr>
              <a:t>END</a:t>
            </a:r>
          </a:p>
        </p:txBody>
      </p:sp>
      <p:cxnSp>
        <p:nvCxnSpPr>
          <p:cNvPr id="6" name="Straight Connector 5"/>
          <p:cNvCxnSpPr/>
          <p:nvPr/>
        </p:nvCxnSpPr>
        <p:spPr>
          <a:xfrm>
            <a:off x="16192" y="3426666"/>
            <a:ext cx="6084000" cy="1"/>
          </a:xfrm>
          <a:prstGeom prst="line">
            <a:avLst/>
          </a:prstGeom>
          <a:ln w="19050">
            <a:solidFill>
              <a:srgbClr val="5E11E9"/>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2354971" y="2986548"/>
            <a:ext cx="301666" cy="828588"/>
            <a:chOff x="3554905" y="2554188"/>
            <a:chExt cx="301666" cy="828588"/>
          </a:xfrm>
          <a:noFill/>
        </p:grpSpPr>
        <p:sp>
          <p:nvSpPr>
            <p:cNvPr id="10" name="Teardrop 9"/>
            <p:cNvSpPr/>
            <p:nvPr/>
          </p:nvSpPr>
          <p:spPr>
            <a:xfrm rot="19135093" flipH="1" flipV="1">
              <a:off x="3554905" y="2554188"/>
              <a:ext cx="301666" cy="318623"/>
            </a:xfrm>
            <a:prstGeom prst="teardrop">
              <a:avLst>
                <a:gd name="adj" fmla="val 122427"/>
              </a:avLst>
            </a:prstGeom>
            <a:grp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4" name="Straight Connector 13"/>
            <p:cNvCxnSpPr/>
            <p:nvPr/>
          </p:nvCxnSpPr>
          <p:spPr>
            <a:xfrm>
              <a:off x="3695916" y="2975636"/>
              <a:ext cx="0" cy="407140"/>
            </a:xfrm>
            <a:prstGeom prst="line">
              <a:avLst/>
            </a:prstGeom>
            <a:grpFill/>
            <a:ln w="19050">
              <a:solidFill>
                <a:srgbClr val="5E11E9"/>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1791637" y="2332547"/>
            <a:ext cx="1408689" cy="584775"/>
          </a:xfrm>
          <a:prstGeom prst="rect">
            <a:avLst/>
          </a:prstGeom>
          <a:noFill/>
        </p:spPr>
        <p:txBody>
          <a:bodyPr wrap="square" rtlCol="0">
            <a:spAutoFit/>
          </a:bodyPr>
          <a:lstStyle/>
          <a:p>
            <a:pPr algn="ctr"/>
            <a:r>
              <a:rPr lang="id-ID" sz="3200" b="1" spc="100" dirty="0">
                <a:solidFill>
                  <a:srgbClr val="5E11E9"/>
                </a:solidFill>
                <a:latin typeface="Roboto" pitchFamily="2" charset="0"/>
                <a:ea typeface="Roboto" pitchFamily="2" charset="0"/>
              </a:rPr>
              <a:t>2016</a:t>
            </a:r>
          </a:p>
        </p:txBody>
      </p:sp>
      <p:sp>
        <p:nvSpPr>
          <p:cNvPr id="18" name="TextBox 17"/>
          <p:cNvSpPr txBox="1"/>
          <p:nvPr/>
        </p:nvSpPr>
        <p:spPr>
          <a:xfrm>
            <a:off x="865410" y="4162891"/>
            <a:ext cx="3267856" cy="900246"/>
          </a:xfrm>
          <a:prstGeom prst="rect">
            <a:avLst/>
          </a:prstGeom>
          <a:noFill/>
        </p:spPr>
        <p:txBody>
          <a:bodyPr wrap="square" rtlCol="0">
            <a:spAutoFit/>
          </a:bodyPr>
          <a:lstStyle/>
          <a:p>
            <a:r>
              <a:rPr lang="id-ID" sz="1050" b="1" dirty="0">
                <a:latin typeface="Roboto" pitchFamily="2" charset="0"/>
                <a:ea typeface="Roboto" pitchFamily="2" charset="0"/>
              </a:rPr>
              <a:t>LOREM IPSUM DOLOR SIT AMET</a:t>
            </a:r>
          </a:p>
          <a:p>
            <a:endParaRPr lang="id-ID" sz="1050" spc="150" dirty="0">
              <a:latin typeface="Aileron Black" panose="00000A00000000000000" pitchFamily="50" charset="0"/>
            </a:endParaRPr>
          </a:p>
          <a:p>
            <a:r>
              <a:rPr lang="id-ID" sz="1050" dirty="0">
                <a:solidFill>
                  <a:schemeClr val="tx1">
                    <a:lumMod val="75000"/>
                    <a:lumOff val="25000"/>
                  </a:schemeClr>
                </a:solidFill>
                <a:latin typeface="Roboto" pitchFamily="2" charset="0"/>
                <a:ea typeface="Roboto" pitchFamily="2" charset="0"/>
              </a:rPr>
              <a:t>Lorem ipsum dolor sit amet, id congue sententiae mea, bonorum eruditi nominavi ut cum, has lucilius platonem ocurreret no. </a:t>
            </a:r>
          </a:p>
        </p:txBody>
      </p:sp>
      <p:sp>
        <p:nvSpPr>
          <p:cNvPr id="20" name="Rectangle 19"/>
          <p:cNvSpPr/>
          <p:nvPr/>
        </p:nvSpPr>
        <p:spPr>
          <a:xfrm>
            <a:off x="7552551" y="998259"/>
            <a:ext cx="3573170" cy="4856813"/>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5926959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900" decel="100000" fill="hold"/>
                                        <p:tgtEl>
                                          <p:spTgt spid="1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667198" y="1497034"/>
            <a:ext cx="6524801" cy="3401532"/>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671322" y="571476"/>
            <a:ext cx="4480377" cy="1754326"/>
          </a:xfrm>
          <a:prstGeom prst="rect">
            <a:avLst/>
          </a:prstGeom>
          <a:noFill/>
        </p:spPr>
        <p:txBody>
          <a:bodyPr wrap="square" rtlCol="0">
            <a:spAutoFit/>
          </a:bodyPr>
          <a:lstStyle/>
          <a:p>
            <a:r>
              <a:rPr lang="id-ID" sz="5400" spc="100" dirty="0">
                <a:latin typeface="Aileron Black" panose="00000A00000000000000" pitchFamily="50" charset="0"/>
              </a:rPr>
              <a:t>Iphone Mockup</a:t>
            </a:r>
          </a:p>
        </p:txBody>
      </p:sp>
      <p:sp>
        <p:nvSpPr>
          <p:cNvPr id="3" name="Teardrop 2"/>
          <p:cNvSpPr/>
          <p:nvPr/>
        </p:nvSpPr>
        <p:spPr>
          <a:xfrm>
            <a:off x="343928" y="57147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p:nvSpPr>
        <p:spPr>
          <a:xfrm>
            <a:off x="1664424" y="3882903"/>
            <a:ext cx="2969569"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5" name="TextBox 4"/>
          <p:cNvSpPr txBox="1"/>
          <p:nvPr/>
        </p:nvSpPr>
        <p:spPr>
          <a:xfrm>
            <a:off x="6211566" y="2471376"/>
            <a:ext cx="1991354" cy="540290"/>
          </a:xfrm>
          <a:prstGeom prst="rect">
            <a:avLst/>
          </a:prstGeom>
          <a:noFill/>
        </p:spPr>
        <p:txBody>
          <a:bodyPr wrap="square" rtlCol="0">
            <a:spAutoFit/>
          </a:bodyPr>
          <a:lstStyle/>
          <a:p>
            <a:r>
              <a:rPr lang="id-ID" sz="1400" b="1" spc="50" dirty="0">
                <a:solidFill>
                  <a:schemeClr val="bg1">
                    <a:lumMod val="95000"/>
                  </a:schemeClr>
                </a:solidFill>
                <a:latin typeface="Roboto Cn" pitchFamily="2" charset="0"/>
                <a:ea typeface="Roboto Cn" pitchFamily="2" charset="0"/>
              </a:rPr>
              <a:t>LOREM IPSUM DOLOR SIT AMET.</a:t>
            </a:r>
          </a:p>
        </p:txBody>
      </p:sp>
      <p:sp>
        <p:nvSpPr>
          <p:cNvPr id="6" name="Rectangle 5"/>
          <p:cNvSpPr/>
          <p:nvPr/>
        </p:nvSpPr>
        <p:spPr>
          <a:xfrm>
            <a:off x="171183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26066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a:off x="80949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358321"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 name="Straight Connector 9"/>
          <p:cNvCxnSpPr/>
          <p:nvPr/>
        </p:nvCxnSpPr>
        <p:spPr>
          <a:xfrm>
            <a:off x="1028855" y="3432639"/>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10576441" y="1005238"/>
            <a:ext cx="2311390" cy="4855861"/>
            <a:chOff x="2838815" y="506553"/>
            <a:chExt cx="3023289" cy="6351447"/>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8815" y="506553"/>
              <a:ext cx="3023289" cy="6351447"/>
            </a:xfrm>
            <a:prstGeom prst="rect">
              <a:avLst/>
            </a:prstGeom>
          </p:spPr>
        </p:pic>
        <p:sp>
          <p:nvSpPr>
            <p:cNvPr id="12" name="Rectangle 11"/>
            <p:cNvSpPr/>
            <p:nvPr/>
          </p:nvSpPr>
          <p:spPr>
            <a:xfrm>
              <a:off x="3053167" y="1379350"/>
              <a:ext cx="2588216" cy="4648552"/>
            </a:xfrm>
            <a:prstGeom prst="rect">
              <a:avLst/>
            </a:prstGeom>
            <a:blipFill>
              <a:blip r:embed="rId3"/>
              <a:srcRect/>
              <a:stretch>
                <a:fillRect l="-13676" r="-136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5" name="Group 14"/>
          <p:cNvGrpSpPr/>
          <p:nvPr/>
        </p:nvGrpSpPr>
        <p:grpSpPr>
          <a:xfrm>
            <a:off x="5122151" y="3420710"/>
            <a:ext cx="5126867" cy="2440389"/>
            <a:chOff x="2796839" y="2395082"/>
            <a:chExt cx="6351447" cy="3023289"/>
          </a:xfrm>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96839" y="2395082"/>
              <a:ext cx="6351447" cy="3023289"/>
            </a:xfrm>
            <a:prstGeom prst="rect">
              <a:avLst/>
            </a:prstGeom>
          </p:spPr>
        </p:pic>
        <p:sp>
          <p:nvSpPr>
            <p:cNvPr id="17" name="Rectangle 16"/>
            <p:cNvSpPr/>
            <p:nvPr/>
          </p:nvSpPr>
          <p:spPr>
            <a:xfrm rot="16200000">
              <a:off x="4689155" y="1582197"/>
              <a:ext cx="2588497" cy="4649058"/>
            </a:xfrm>
            <a:prstGeom prst="rect">
              <a:avLst/>
            </a:prstGeom>
            <a:blipFill dpi="0" rotWithShape="0">
              <a:blip r:embed="rId5"/>
              <a:srcRect/>
              <a:stretch>
                <a:fillRect t="-12585" b="-125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8" name="TextBox 17"/>
          <p:cNvSpPr txBox="1"/>
          <p:nvPr/>
        </p:nvSpPr>
        <p:spPr>
          <a:xfrm rot="5400000">
            <a:off x="10342274" y="4866346"/>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Tree>
    <p:extLst>
      <p:ext uri="{BB962C8B-B14F-4D97-AF65-F5344CB8AC3E}">
        <p14:creationId xmlns:p14="http://schemas.microsoft.com/office/powerpoint/2010/main" val="1213330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p:cNvSpPr/>
          <p:nvPr/>
        </p:nvSpPr>
        <p:spPr>
          <a:xfrm>
            <a:off x="5151698" y="502196"/>
            <a:ext cx="7040301" cy="3474495"/>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671322" y="571476"/>
            <a:ext cx="4480377" cy="1754326"/>
          </a:xfrm>
          <a:prstGeom prst="rect">
            <a:avLst/>
          </a:prstGeom>
          <a:noFill/>
        </p:spPr>
        <p:txBody>
          <a:bodyPr wrap="square" rtlCol="0">
            <a:spAutoFit/>
          </a:bodyPr>
          <a:lstStyle/>
          <a:p>
            <a:r>
              <a:rPr lang="id-ID" sz="5400" spc="100" dirty="0">
                <a:latin typeface="Aileron Black" panose="00000A00000000000000" pitchFamily="50" charset="0"/>
              </a:rPr>
              <a:t>Ipad Mockup</a:t>
            </a:r>
          </a:p>
        </p:txBody>
      </p:sp>
      <p:sp>
        <p:nvSpPr>
          <p:cNvPr id="3" name="Teardrop 2"/>
          <p:cNvSpPr/>
          <p:nvPr/>
        </p:nvSpPr>
        <p:spPr>
          <a:xfrm>
            <a:off x="343928" y="57147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11568759"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111758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a:off x="1066641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1021524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 name="Straight Connector 9"/>
          <p:cNvCxnSpPr/>
          <p:nvPr/>
        </p:nvCxnSpPr>
        <p:spPr>
          <a:xfrm>
            <a:off x="2189338" y="5380542"/>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5400000">
            <a:off x="2896500" y="4445992"/>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grpSp>
        <p:nvGrpSpPr>
          <p:cNvPr id="21" name="Group 20"/>
          <p:cNvGrpSpPr/>
          <p:nvPr/>
        </p:nvGrpSpPr>
        <p:grpSpPr>
          <a:xfrm>
            <a:off x="4799299" y="2105323"/>
            <a:ext cx="3659561" cy="4752677"/>
            <a:chOff x="4799299" y="2105323"/>
            <a:chExt cx="3659561" cy="4752677"/>
          </a:xfrm>
        </p:grpSpPr>
        <p:pic>
          <p:nvPicPr>
            <p:cNvPr id="18" name="Picture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9299" y="2105323"/>
              <a:ext cx="3659561" cy="4752677"/>
            </a:xfrm>
            <a:prstGeom prst="rect">
              <a:avLst/>
            </a:prstGeom>
          </p:spPr>
        </p:pic>
        <p:sp>
          <p:nvSpPr>
            <p:cNvPr id="11" name="Rectangle 10"/>
            <p:cNvSpPr/>
            <p:nvPr/>
          </p:nvSpPr>
          <p:spPr>
            <a:xfrm>
              <a:off x="5136623" y="2505627"/>
              <a:ext cx="2984911" cy="395206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3" name="Group 12"/>
          <p:cNvGrpSpPr/>
          <p:nvPr/>
        </p:nvGrpSpPr>
        <p:grpSpPr>
          <a:xfrm>
            <a:off x="9025226" y="1268900"/>
            <a:ext cx="4752677" cy="3659561"/>
            <a:chOff x="9025226" y="1268900"/>
            <a:chExt cx="4752677" cy="3659561"/>
          </a:xfrm>
        </p:grpSpPr>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5226" y="1268900"/>
              <a:ext cx="4752677" cy="3659561"/>
            </a:xfrm>
            <a:prstGeom prst="rect">
              <a:avLst/>
            </a:prstGeom>
          </p:spPr>
        </p:pic>
        <p:sp>
          <p:nvSpPr>
            <p:cNvPr id="20" name="Rectangle 19"/>
            <p:cNvSpPr/>
            <p:nvPr/>
          </p:nvSpPr>
          <p:spPr>
            <a:xfrm rot="5400000">
              <a:off x="9909108" y="1122646"/>
              <a:ext cx="2984911" cy="3952068"/>
            </a:xfrm>
            <a:prstGeom prst="rect">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2" name="TextBox 21"/>
          <p:cNvSpPr txBox="1"/>
          <p:nvPr/>
        </p:nvSpPr>
        <p:spPr>
          <a:xfrm>
            <a:off x="1394848" y="3625679"/>
            <a:ext cx="2838086" cy="1015663"/>
          </a:xfrm>
          <a:prstGeom prst="rect">
            <a:avLst/>
          </a:prstGeom>
          <a:noFill/>
        </p:spPr>
        <p:txBody>
          <a:bodyPr wrap="square" rtlCol="0">
            <a:spAutoFit/>
          </a:bodyPr>
          <a:lstStyle/>
          <a:p>
            <a:pPr algn="r"/>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3" name="TextBox 22"/>
          <p:cNvSpPr txBox="1"/>
          <p:nvPr/>
        </p:nvSpPr>
        <p:spPr>
          <a:xfrm>
            <a:off x="1529965" y="3317902"/>
            <a:ext cx="2702967" cy="307777"/>
          </a:xfrm>
          <a:prstGeom prst="rect">
            <a:avLst/>
          </a:prstGeom>
          <a:noFill/>
        </p:spPr>
        <p:txBody>
          <a:bodyPr wrap="square" rtlCol="0">
            <a:spAutoFit/>
          </a:bodyPr>
          <a:lstStyle/>
          <a:p>
            <a:pPr algn="r"/>
            <a:r>
              <a:rPr lang="id-ID" sz="1400" b="1" spc="50" dirty="0">
                <a:latin typeface="Roboto Cn" pitchFamily="2" charset="0"/>
                <a:ea typeface="Roboto Cn" pitchFamily="2" charset="0"/>
              </a:rPr>
              <a:t>LOREM IPSUM DOLOR SIT AMET.</a:t>
            </a:r>
          </a:p>
        </p:txBody>
      </p:sp>
    </p:spTree>
    <p:extLst>
      <p:ext uri="{BB962C8B-B14F-4D97-AF65-F5344CB8AC3E}">
        <p14:creationId xmlns:p14="http://schemas.microsoft.com/office/powerpoint/2010/main" val="402061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p:cNvSpPr/>
          <p:nvPr/>
        </p:nvSpPr>
        <p:spPr>
          <a:xfrm>
            <a:off x="6260" y="2114021"/>
            <a:ext cx="7040301" cy="3474495"/>
          </a:xfrm>
          <a:prstGeom prst="rect">
            <a:avLst/>
          </a:prstGeom>
          <a:solidFill>
            <a:srgbClr val="5E11E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6983977" y="651462"/>
            <a:ext cx="3790651" cy="1754326"/>
          </a:xfrm>
          <a:prstGeom prst="rect">
            <a:avLst/>
          </a:prstGeom>
          <a:noFill/>
        </p:spPr>
        <p:txBody>
          <a:bodyPr wrap="square" rtlCol="0">
            <a:spAutoFit/>
          </a:bodyPr>
          <a:lstStyle/>
          <a:p>
            <a:r>
              <a:rPr lang="id-ID" sz="5400" spc="100" dirty="0">
                <a:latin typeface="Aileron Black" panose="00000A00000000000000" pitchFamily="50" charset="0"/>
              </a:rPr>
              <a:t>Macbook Mockup</a:t>
            </a:r>
          </a:p>
        </p:txBody>
      </p:sp>
      <p:sp>
        <p:nvSpPr>
          <p:cNvPr id="3" name="Teardrop 2"/>
          <p:cNvSpPr/>
          <p:nvPr/>
        </p:nvSpPr>
        <p:spPr>
          <a:xfrm>
            <a:off x="6656583" y="651462"/>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 name="Straight Connector 9"/>
          <p:cNvCxnSpPr/>
          <p:nvPr/>
        </p:nvCxnSpPr>
        <p:spPr>
          <a:xfrm>
            <a:off x="7046561" y="4858148"/>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rot="5400000">
            <a:off x="7753723" y="3923598"/>
            <a:ext cx="468333" cy="2662613"/>
          </a:xfrm>
          <a:prstGeom prst="rect">
            <a:avLst/>
          </a:prstGeom>
          <a:noFill/>
        </p:spPr>
        <p:txBody>
          <a:bodyPr vert="vert270"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22" name="TextBox 21"/>
          <p:cNvSpPr txBox="1"/>
          <p:nvPr/>
        </p:nvSpPr>
        <p:spPr>
          <a:xfrm>
            <a:off x="6987258" y="3319024"/>
            <a:ext cx="3971097" cy="830997"/>
          </a:xfrm>
          <a:prstGeom prst="rect">
            <a:avLst/>
          </a:prstGeom>
          <a:noFill/>
        </p:spPr>
        <p:txBody>
          <a:bodyPr wrap="square" rtlCol="0">
            <a:spAutoFit/>
          </a:bodyPr>
          <a:lstStyle/>
          <a:p>
            <a:r>
              <a:rPr lang="id-ID" sz="1200" i="1"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a:t>
            </a:r>
          </a:p>
        </p:txBody>
      </p:sp>
      <p:sp>
        <p:nvSpPr>
          <p:cNvPr id="23" name="TextBox 22"/>
          <p:cNvSpPr txBox="1"/>
          <p:nvPr/>
        </p:nvSpPr>
        <p:spPr>
          <a:xfrm>
            <a:off x="6987259" y="3011247"/>
            <a:ext cx="3782036"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DOLOR SIT AMET.</a:t>
            </a:r>
          </a:p>
        </p:txBody>
      </p:sp>
      <p:grpSp>
        <p:nvGrpSpPr>
          <p:cNvPr id="5" name="Group 4"/>
          <p:cNvGrpSpPr/>
          <p:nvPr/>
        </p:nvGrpSpPr>
        <p:grpSpPr>
          <a:xfrm>
            <a:off x="-1919986" y="680364"/>
            <a:ext cx="8037731" cy="4340374"/>
            <a:chOff x="5156686" y="2005596"/>
            <a:chExt cx="6351447" cy="3429781"/>
          </a:xfrm>
        </p:grpSpPr>
        <p:pic>
          <p:nvPicPr>
            <p:cNvPr id="25" name="Picture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6686" y="2005596"/>
              <a:ext cx="6351447" cy="3429781"/>
            </a:xfrm>
            <a:prstGeom prst="rect">
              <a:avLst/>
            </a:prstGeom>
          </p:spPr>
        </p:pic>
        <p:sp>
          <p:nvSpPr>
            <p:cNvPr id="4" name="Rectangle 3"/>
            <p:cNvSpPr/>
            <p:nvPr/>
          </p:nvSpPr>
          <p:spPr>
            <a:xfrm>
              <a:off x="6154409" y="2181605"/>
              <a:ext cx="4356000" cy="282069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6" name="Rectangle 25"/>
          <p:cNvSpPr/>
          <p:nvPr/>
        </p:nvSpPr>
        <p:spPr>
          <a:xfrm>
            <a:off x="1711837"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1260665"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809493"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28"/>
          <p:cNvSpPr/>
          <p:nvPr/>
        </p:nvSpPr>
        <p:spPr>
          <a:xfrm>
            <a:off x="358321" y="6027902"/>
            <a:ext cx="283978" cy="283978"/>
          </a:xfrm>
          <a:prstGeom prst="rect">
            <a:avLst/>
          </a:prstGeom>
          <a:solidFill>
            <a:srgbClr val="5E11E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8983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p:cNvSpPr/>
          <p:nvPr/>
        </p:nvSpPr>
        <p:spPr>
          <a:xfrm>
            <a:off x="0" y="0"/>
            <a:ext cx="3704558"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7382087" y="555978"/>
            <a:ext cx="4480377" cy="923330"/>
          </a:xfrm>
          <a:prstGeom prst="rect">
            <a:avLst/>
          </a:prstGeom>
          <a:noFill/>
        </p:spPr>
        <p:txBody>
          <a:bodyPr wrap="square" rtlCol="0">
            <a:spAutoFit/>
          </a:bodyPr>
          <a:lstStyle/>
          <a:p>
            <a:r>
              <a:rPr lang="id-ID" sz="5400" spc="100" dirty="0">
                <a:latin typeface="Aileron Black" panose="00000A00000000000000" pitchFamily="50" charset="0"/>
              </a:rPr>
              <a:t>Testimonial</a:t>
            </a:r>
          </a:p>
        </p:txBody>
      </p:sp>
      <p:sp>
        <p:nvSpPr>
          <p:cNvPr id="22" name="Teardrop 21"/>
          <p:cNvSpPr/>
          <p:nvPr/>
        </p:nvSpPr>
        <p:spPr>
          <a:xfrm>
            <a:off x="7054693" y="555978"/>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ardrop 1"/>
          <p:cNvSpPr/>
          <p:nvPr/>
        </p:nvSpPr>
        <p:spPr>
          <a:xfrm>
            <a:off x="4149674" y="2433709"/>
            <a:ext cx="1463040" cy="1463040"/>
          </a:xfrm>
          <a:prstGeom prst="teardrop">
            <a:avLst/>
          </a:prstGeom>
          <a:blipFill>
            <a:blip r:embed="rId3"/>
            <a:srcRect/>
            <a:stretch>
              <a:fillRect l="-3197" t="-11516" r="-3197" b="-115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ular Callout 7"/>
          <p:cNvSpPr/>
          <p:nvPr/>
        </p:nvSpPr>
        <p:spPr>
          <a:xfrm>
            <a:off x="6357640" y="2433709"/>
            <a:ext cx="5498562" cy="1463040"/>
          </a:xfrm>
          <a:prstGeom prst="wedgeRectCallout">
            <a:avLst>
              <a:gd name="adj1" fmla="val -57561"/>
              <a:gd name="adj2" fmla="val -21915"/>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6709226" y="3125276"/>
            <a:ext cx="4558040" cy="461665"/>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14" name="TextBox 13"/>
          <p:cNvSpPr txBox="1"/>
          <p:nvPr/>
        </p:nvSpPr>
        <p:spPr>
          <a:xfrm>
            <a:off x="6709225" y="2779871"/>
            <a:ext cx="5003157" cy="338554"/>
          </a:xfrm>
          <a:prstGeom prst="rect">
            <a:avLst/>
          </a:prstGeom>
          <a:noFill/>
        </p:spPr>
        <p:txBody>
          <a:bodyPr wrap="square" rtlCol="0">
            <a:spAutoFit/>
          </a:bodyPr>
          <a:lstStyle/>
          <a:p>
            <a:r>
              <a:rPr lang="id-ID" sz="1600" b="1" spc="50" dirty="0">
                <a:solidFill>
                  <a:srgbClr val="5E11E9"/>
                </a:solidFill>
                <a:latin typeface="Roboto Cn" pitchFamily="2" charset="0"/>
                <a:ea typeface="Roboto Cn" pitchFamily="2" charset="0"/>
              </a:rPr>
              <a:t>MAX.Co</a:t>
            </a:r>
          </a:p>
        </p:txBody>
      </p:sp>
      <p:sp>
        <p:nvSpPr>
          <p:cNvPr id="15" name="Teardrop 14"/>
          <p:cNvSpPr/>
          <p:nvPr/>
        </p:nvSpPr>
        <p:spPr>
          <a:xfrm>
            <a:off x="4149674" y="4138107"/>
            <a:ext cx="1463040" cy="1463040"/>
          </a:xfrm>
          <a:prstGeom prst="teardrop">
            <a:avLst/>
          </a:prstGeom>
          <a:blipFill>
            <a:blip r:embed="rId4"/>
            <a:srcRect/>
            <a:stretch>
              <a:fillRect l="-32431" t="-11516" r="-32431" b="-115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ular Callout 15"/>
          <p:cNvSpPr/>
          <p:nvPr/>
        </p:nvSpPr>
        <p:spPr>
          <a:xfrm>
            <a:off x="6357640" y="4138107"/>
            <a:ext cx="5498562" cy="1463040"/>
          </a:xfrm>
          <a:prstGeom prst="wedgeRectCallout">
            <a:avLst>
              <a:gd name="adj1" fmla="val -57561"/>
              <a:gd name="adj2" fmla="val -21915"/>
            </a:avLst>
          </a:prstGeom>
          <a:noFill/>
          <a:ln w="19050">
            <a:solidFill>
              <a:srgbClr val="5E1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6709225" y="4714345"/>
            <a:ext cx="4558041" cy="646331"/>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a:t>
            </a:r>
          </a:p>
        </p:txBody>
      </p:sp>
      <p:sp>
        <p:nvSpPr>
          <p:cNvPr id="18" name="TextBox 17"/>
          <p:cNvSpPr txBox="1"/>
          <p:nvPr/>
        </p:nvSpPr>
        <p:spPr>
          <a:xfrm>
            <a:off x="6709225" y="4375791"/>
            <a:ext cx="5003157" cy="338554"/>
          </a:xfrm>
          <a:prstGeom prst="rect">
            <a:avLst/>
          </a:prstGeom>
          <a:noFill/>
        </p:spPr>
        <p:txBody>
          <a:bodyPr wrap="square" rtlCol="0">
            <a:spAutoFit/>
          </a:bodyPr>
          <a:lstStyle/>
          <a:p>
            <a:r>
              <a:rPr lang="id-ID" sz="1600" b="1" spc="50" dirty="0">
                <a:solidFill>
                  <a:srgbClr val="5E11E9"/>
                </a:solidFill>
                <a:latin typeface="Roboto Cn" pitchFamily="2" charset="0"/>
                <a:ea typeface="Roboto Cn" pitchFamily="2" charset="0"/>
              </a:rPr>
              <a:t>HAT.Co</a:t>
            </a:r>
          </a:p>
        </p:txBody>
      </p:sp>
      <p:sp>
        <p:nvSpPr>
          <p:cNvPr id="3" name="Rectangle 2"/>
          <p:cNvSpPr/>
          <p:nvPr/>
        </p:nvSpPr>
        <p:spPr>
          <a:xfrm>
            <a:off x="0" y="0"/>
            <a:ext cx="3704558" cy="6858000"/>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TextBox 19"/>
          <p:cNvSpPr txBox="1"/>
          <p:nvPr/>
        </p:nvSpPr>
        <p:spPr>
          <a:xfrm>
            <a:off x="355987" y="560465"/>
            <a:ext cx="738664" cy="4717775"/>
          </a:xfrm>
          <a:prstGeom prst="rect">
            <a:avLst/>
          </a:prstGeom>
          <a:noFill/>
        </p:spPr>
        <p:txBody>
          <a:bodyPr vert="vert270" wrap="square" rtlCol="0">
            <a:spAutoFit/>
          </a:bodyPr>
          <a:lstStyle/>
          <a:p>
            <a:r>
              <a:rPr lang="id-ID" sz="3600" b="1" spc="50" dirty="0">
                <a:solidFill>
                  <a:schemeClr val="bg1"/>
                </a:solidFill>
                <a:latin typeface="Roboto Cn" pitchFamily="2" charset="0"/>
                <a:ea typeface="Roboto Cn" pitchFamily="2" charset="0"/>
              </a:rPr>
              <a:t>ABOUT WHAT THEY SAY</a:t>
            </a:r>
          </a:p>
        </p:txBody>
      </p:sp>
    </p:spTree>
    <p:extLst>
      <p:ext uri="{BB962C8B-B14F-4D97-AF65-F5344CB8AC3E}">
        <p14:creationId xmlns:p14="http://schemas.microsoft.com/office/powerpoint/2010/main" val="2619667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900" decel="100000" fill="hold"/>
                                        <p:tgtEl>
                                          <p:spTgt spid="15"/>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3" grpId="0"/>
      <p:bldP spid="14" grpId="0"/>
      <p:bldP spid="15" grpId="0" animBg="1"/>
      <p:bldP spid="16" grpId="0" animBg="1"/>
      <p:bldP spid="17" grpId="0"/>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ardrop 1"/>
          <p:cNvSpPr/>
          <p:nvPr/>
        </p:nvSpPr>
        <p:spPr>
          <a:xfrm>
            <a:off x="362850" y="2433709"/>
            <a:ext cx="1463040" cy="1463040"/>
          </a:xfrm>
          <a:prstGeom prst="teardrop">
            <a:avLst/>
          </a:prstGeom>
          <a:blipFill>
            <a:blip r:embed="rId2"/>
            <a:srcRect/>
            <a:stretch>
              <a:fillRect l="-4134" t="-15206" r="-4134" b="-152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Teardrop 14"/>
          <p:cNvSpPr/>
          <p:nvPr/>
        </p:nvSpPr>
        <p:spPr>
          <a:xfrm>
            <a:off x="362850" y="4138107"/>
            <a:ext cx="1463040" cy="1463040"/>
          </a:xfrm>
          <a:prstGeom prst="teardrop">
            <a:avLst/>
          </a:prstGeom>
          <a:blipFill>
            <a:blip r:embed="rId3"/>
            <a:srcRect/>
            <a:stretch>
              <a:fillRect l="-31201" t="-10286" r="-31201" b="-10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6" name="Group 5"/>
          <p:cNvGrpSpPr/>
          <p:nvPr/>
        </p:nvGrpSpPr>
        <p:grpSpPr>
          <a:xfrm>
            <a:off x="2118064" y="3165229"/>
            <a:ext cx="1898264" cy="323558"/>
            <a:chOff x="3418449" y="2574387"/>
            <a:chExt cx="1898264" cy="323558"/>
          </a:xfrm>
        </p:grpSpPr>
        <p:sp>
          <p:nvSpPr>
            <p:cNvPr id="3" name="5-Point Star 2"/>
            <p:cNvSpPr/>
            <p:nvPr/>
          </p:nvSpPr>
          <p:spPr>
            <a:xfrm>
              <a:off x="3418449" y="257438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5-Point Star 18"/>
            <p:cNvSpPr/>
            <p:nvPr/>
          </p:nvSpPr>
          <p:spPr>
            <a:xfrm>
              <a:off x="3793564" y="257438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5-Point Star 19"/>
            <p:cNvSpPr/>
            <p:nvPr/>
          </p:nvSpPr>
          <p:spPr>
            <a:xfrm>
              <a:off x="4192102" y="2574387"/>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5-Point Star 22"/>
            <p:cNvSpPr/>
            <p:nvPr/>
          </p:nvSpPr>
          <p:spPr>
            <a:xfrm>
              <a:off x="4585406" y="2574387"/>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5-Point Star 23"/>
            <p:cNvSpPr/>
            <p:nvPr/>
          </p:nvSpPr>
          <p:spPr>
            <a:xfrm>
              <a:off x="4993156" y="2574387"/>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25" name="TextBox 24"/>
          <p:cNvSpPr txBox="1"/>
          <p:nvPr/>
        </p:nvSpPr>
        <p:spPr>
          <a:xfrm>
            <a:off x="2118063" y="2553646"/>
            <a:ext cx="1221515"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MAX.Co</a:t>
            </a:r>
          </a:p>
        </p:txBody>
      </p:sp>
      <p:grpSp>
        <p:nvGrpSpPr>
          <p:cNvPr id="7" name="Group 6"/>
          <p:cNvGrpSpPr/>
          <p:nvPr/>
        </p:nvGrpSpPr>
        <p:grpSpPr>
          <a:xfrm>
            <a:off x="2118064" y="4761498"/>
            <a:ext cx="1490514" cy="323558"/>
            <a:chOff x="2867223" y="4761498"/>
            <a:chExt cx="1490514" cy="323558"/>
          </a:xfrm>
        </p:grpSpPr>
        <p:sp>
          <p:nvSpPr>
            <p:cNvPr id="27" name="5-Point Star 26"/>
            <p:cNvSpPr/>
            <p:nvPr/>
          </p:nvSpPr>
          <p:spPr>
            <a:xfrm>
              <a:off x="2867223" y="4761499"/>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5-Point Star 27"/>
            <p:cNvSpPr/>
            <p:nvPr/>
          </p:nvSpPr>
          <p:spPr>
            <a:xfrm>
              <a:off x="3242338" y="4761499"/>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5-Point Star 28"/>
            <p:cNvSpPr/>
            <p:nvPr/>
          </p:nvSpPr>
          <p:spPr>
            <a:xfrm>
              <a:off x="3640876" y="476149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5-Point Star 29"/>
            <p:cNvSpPr/>
            <p:nvPr/>
          </p:nvSpPr>
          <p:spPr>
            <a:xfrm>
              <a:off x="4034180" y="476149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2" name="TextBox 31"/>
          <p:cNvSpPr txBox="1"/>
          <p:nvPr/>
        </p:nvSpPr>
        <p:spPr>
          <a:xfrm>
            <a:off x="2118063" y="4149915"/>
            <a:ext cx="1221515"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HAT.Co</a:t>
            </a:r>
          </a:p>
        </p:txBody>
      </p:sp>
      <p:sp>
        <p:nvSpPr>
          <p:cNvPr id="33" name="Teardrop 32"/>
          <p:cNvSpPr/>
          <p:nvPr/>
        </p:nvSpPr>
        <p:spPr>
          <a:xfrm>
            <a:off x="4632960" y="2442349"/>
            <a:ext cx="1463040" cy="1463040"/>
          </a:xfrm>
          <a:prstGeom prst="teardrop">
            <a:avLst/>
          </a:prstGeom>
          <a:blipFill>
            <a:blip r:embed="rId4"/>
            <a:srcRect/>
            <a:stretch>
              <a:fillRect l="-27510" t="-7825" r="-27510" b="-78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Teardrop 33"/>
          <p:cNvSpPr/>
          <p:nvPr/>
        </p:nvSpPr>
        <p:spPr>
          <a:xfrm>
            <a:off x="4632960" y="4146747"/>
            <a:ext cx="1463040" cy="1463040"/>
          </a:xfrm>
          <a:prstGeom prst="teardrop">
            <a:avLst/>
          </a:prstGeom>
          <a:blipFill dpi="0" rotWithShape="1">
            <a:blip r:embed="rId5"/>
            <a:srcRect/>
            <a:stretch>
              <a:fillRect l="-443" t="-34891" r="-443" b="-348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9" name="Group 8"/>
          <p:cNvGrpSpPr/>
          <p:nvPr/>
        </p:nvGrpSpPr>
        <p:grpSpPr>
          <a:xfrm>
            <a:off x="6388174" y="3173869"/>
            <a:ext cx="1097210" cy="323558"/>
            <a:chOff x="7851214" y="3165229"/>
            <a:chExt cx="1097210" cy="323558"/>
          </a:xfrm>
        </p:grpSpPr>
        <p:sp>
          <p:nvSpPr>
            <p:cNvPr id="36" name="5-Point Star 35"/>
            <p:cNvSpPr/>
            <p:nvPr/>
          </p:nvSpPr>
          <p:spPr>
            <a:xfrm>
              <a:off x="7851214" y="3165230"/>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5-Point Star 36"/>
            <p:cNvSpPr/>
            <p:nvPr/>
          </p:nvSpPr>
          <p:spPr>
            <a:xfrm>
              <a:off x="8226329" y="3165230"/>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5-Point Star 37"/>
            <p:cNvSpPr/>
            <p:nvPr/>
          </p:nvSpPr>
          <p:spPr>
            <a:xfrm>
              <a:off x="8624867" y="3165229"/>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1" name="TextBox 40"/>
          <p:cNvSpPr txBox="1"/>
          <p:nvPr/>
        </p:nvSpPr>
        <p:spPr>
          <a:xfrm>
            <a:off x="6388174" y="2562286"/>
            <a:ext cx="1620954"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COFFEE.Co</a:t>
            </a:r>
          </a:p>
        </p:txBody>
      </p:sp>
      <p:grpSp>
        <p:nvGrpSpPr>
          <p:cNvPr id="42" name="Group 41"/>
          <p:cNvGrpSpPr/>
          <p:nvPr/>
        </p:nvGrpSpPr>
        <p:grpSpPr>
          <a:xfrm>
            <a:off x="6388174" y="4770138"/>
            <a:ext cx="1490514" cy="323558"/>
            <a:chOff x="2867223" y="4761498"/>
            <a:chExt cx="1490514" cy="323558"/>
          </a:xfrm>
        </p:grpSpPr>
        <p:sp>
          <p:nvSpPr>
            <p:cNvPr id="43" name="5-Point Star 42"/>
            <p:cNvSpPr/>
            <p:nvPr/>
          </p:nvSpPr>
          <p:spPr>
            <a:xfrm>
              <a:off x="2867223" y="4761499"/>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5-Point Star 43"/>
            <p:cNvSpPr/>
            <p:nvPr/>
          </p:nvSpPr>
          <p:spPr>
            <a:xfrm>
              <a:off x="3242338" y="4761499"/>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5-Point Star 44"/>
            <p:cNvSpPr/>
            <p:nvPr/>
          </p:nvSpPr>
          <p:spPr>
            <a:xfrm>
              <a:off x="3640876" y="476149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5-Point Star 45"/>
            <p:cNvSpPr/>
            <p:nvPr/>
          </p:nvSpPr>
          <p:spPr>
            <a:xfrm>
              <a:off x="4034180" y="4761498"/>
              <a:ext cx="323557" cy="323557"/>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7" name="TextBox 46"/>
          <p:cNvSpPr txBox="1"/>
          <p:nvPr/>
        </p:nvSpPr>
        <p:spPr>
          <a:xfrm>
            <a:off x="6388173" y="4158555"/>
            <a:ext cx="1221515" cy="369332"/>
          </a:xfrm>
          <a:prstGeom prst="rect">
            <a:avLst/>
          </a:prstGeom>
          <a:noFill/>
        </p:spPr>
        <p:txBody>
          <a:bodyPr wrap="square" rtlCol="0">
            <a:spAutoFit/>
          </a:bodyPr>
          <a:lstStyle/>
          <a:p>
            <a:r>
              <a:rPr lang="id-ID" b="1" spc="50" dirty="0">
                <a:solidFill>
                  <a:srgbClr val="5E11E9"/>
                </a:solidFill>
                <a:latin typeface="Roboto Cn" pitchFamily="2" charset="0"/>
                <a:ea typeface="Roboto Cn" pitchFamily="2" charset="0"/>
              </a:rPr>
              <a:t>GREY.Co</a:t>
            </a:r>
          </a:p>
        </p:txBody>
      </p:sp>
      <p:sp>
        <p:nvSpPr>
          <p:cNvPr id="40" name="TextBox 39"/>
          <p:cNvSpPr txBox="1"/>
          <p:nvPr/>
        </p:nvSpPr>
        <p:spPr>
          <a:xfrm>
            <a:off x="671322" y="571476"/>
            <a:ext cx="4480377" cy="923330"/>
          </a:xfrm>
          <a:prstGeom prst="rect">
            <a:avLst/>
          </a:prstGeom>
          <a:noFill/>
        </p:spPr>
        <p:txBody>
          <a:bodyPr wrap="square" rtlCol="0">
            <a:spAutoFit/>
          </a:bodyPr>
          <a:lstStyle/>
          <a:p>
            <a:r>
              <a:rPr lang="id-ID" sz="5400" spc="100" dirty="0">
                <a:latin typeface="Aileron Black" panose="00000A00000000000000" pitchFamily="50" charset="0"/>
              </a:rPr>
              <a:t>Rating</a:t>
            </a:r>
          </a:p>
        </p:txBody>
      </p:sp>
      <p:sp>
        <p:nvSpPr>
          <p:cNvPr id="48" name="Teardrop 47"/>
          <p:cNvSpPr/>
          <p:nvPr/>
        </p:nvSpPr>
        <p:spPr>
          <a:xfrm>
            <a:off x="343928" y="57147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8487442" y="0"/>
            <a:ext cx="3704558" cy="68580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Rectangle 38"/>
          <p:cNvSpPr/>
          <p:nvPr/>
        </p:nvSpPr>
        <p:spPr>
          <a:xfrm>
            <a:off x="8487442" y="0"/>
            <a:ext cx="3704558" cy="6858000"/>
          </a:xfrm>
          <a:prstGeom prst="rect">
            <a:avLst/>
          </a:prstGeom>
          <a:solidFill>
            <a:srgbClr val="5E11E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TextBox 48"/>
          <p:cNvSpPr txBox="1"/>
          <p:nvPr/>
        </p:nvSpPr>
        <p:spPr>
          <a:xfrm>
            <a:off x="11121680" y="560465"/>
            <a:ext cx="738664" cy="4717775"/>
          </a:xfrm>
          <a:prstGeom prst="rect">
            <a:avLst/>
          </a:prstGeom>
          <a:noFill/>
        </p:spPr>
        <p:txBody>
          <a:bodyPr vert="vert270" wrap="square" rtlCol="0">
            <a:spAutoFit/>
          </a:bodyPr>
          <a:lstStyle/>
          <a:p>
            <a:r>
              <a:rPr lang="id-ID" sz="3600" b="1" spc="50" dirty="0">
                <a:solidFill>
                  <a:schemeClr val="bg1"/>
                </a:solidFill>
                <a:latin typeface="Roboto Cn" pitchFamily="2" charset="0"/>
                <a:ea typeface="Roboto Cn" pitchFamily="2" charset="0"/>
              </a:rPr>
              <a:t>ABOUT WHAT THEY SAY</a:t>
            </a:r>
          </a:p>
        </p:txBody>
      </p:sp>
    </p:spTree>
    <p:extLst>
      <p:ext uri="{BB962C8B-B14F-4D97-AF65-F5344CB8AC3E}">
        <p14:creationId xmlns:p14="http://schemas.microsoft.com/office/powerpoint/2010/main" val="3581099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900" decel="100000" fill="hold"/>
                                        <p:tgtEl>
                                          <p:spTgt spid="2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23" fill="hold">
                            <p:stCondLst>
                              <p:cond delay="1000"/>
                            </p:stCondLst>
                            <p:childTnLst>
                              <p:par>
                                <p:cTn id="24" presetID="37"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900" decel="100000" fill="hold"/>
                                        <p:tgtEl>
                                          <p:spTgt spid="1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900" decel="100000" fill="hold"/>
                                        <p:tgtEl>
                                          <p:spTgt spid="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42" fill="hold">
                            <p:stCondLst>
                              <p:cond delay="2000"/>
                            </p:stCondLst>
                            <p:childTnLst>
                              <p:par>
                                <p:cTn id="43" presetID="37" presetClass="entr" presetSubtype="0"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900" decel="100000" fill="hold"/>
                                        <p:tgtEl>
                                          <p:spTgt spid="33"/>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900" decel="100000" fill="hold"/>
                                        <p:tgtEl>
                                          <p:spTgt spid="41"/>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55" presetID="37"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900" decel="100000" fill="hold"/>
                                        <p:tgtEl>
                                          <p:spTgt spid="9"/>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61" fill="hold">
                            <p:stCondLst>
                              <p:cond delay="3000"/>
                            </p:stCondLst>
                            <p:childTnLst>
                              <p:par>
                                <p:cTn id="62" presetID="37"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900" decel="100000" fill="hold"/>
                                        <p:tgtEl>
                                          <p:spTgt spid="34"/>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68" presetID="37"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anim calcmode="lin" valueType="num">
                                      <p:cBhvr>
                                        <p:cTn id="71" dur="1000" fill="hold"/>
                                        <p:tgtEl>
                                          <p:spTgt spid="47"/>
                                        </p:tgtEl>
                                        <p:attrNameLst>
                                          <p:attrName>ppt_x</p:attrName>
                                        </p:attrNameLst>
                                      </p:cBhvr>
                                      <p:tavLst>
                                        <p:tav tm="0">
                                          <p:val>
                                            <p:strVal val="#ppt_x"/>
                                          </p:val>
                                        </p:tav>
                                        <p:tav tm="100000">
                                          <p:val>
                                            <p:strVal val="#ppt_x"/>
                                          </p:val>
                                        </p:tav>
                                      </p:tavLst>
                                    </p:anim>
                                    <p:anim calcmode="lin" valueType="num">
                                      <p:cBhvr>
                                        <p:cTn id="72" dur="900" decel="100000" fill="hold"/>
                                        <p:tgtEl>
                                          <p:spTgt spid="47"/>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74" presetID="37" presetClass="entr" presetSubtype="0"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1000"/>
                                        <p:tgtEl>
                                          <p:spTgt spid="42"/>
                                        </p:tgtEl>
                                      </p:cBhvr>
                                    </p:animEffect>
                                    <p:anim calcmode="lin" valueType="num">
                                      <p:cBhvr>
                                        <p:cTn id="77" dur="1000" fill="hold"/>
                                        <p:tgtEl>
                                          <p:spTgt spid="42"/>
                                        </p:tgtEl>
                                        <p:attrNameLst>
                                          <p:attrName>ppt_x</p:attrName>
                                        </p:attrNameLst>
                                      </p:cBhvr>
                                      <p:tavLst>
                                        <p:tav tm="0">
                                          <p:val>
                                            <p:strVal val="#ppt_x"/>
                                          </p:val>
                                        </p:tav>
                                        <p:tav tm="100000">
                                          <p:val>
                                            <p:strVal val="#ppt_x"/>
                                          </p:val>
                                        </p:tav>
                                      </p:tavLst>
                                    </p:anim>
                                    <p:anim calcmode="lin" valueType="num">
                                      <p:cBhvr>
                                        <p:cTn id="78" dur="900" decel="100000" fill="hold"/>
                                        <p:tgtEl>
                                          <p:spTgt spid="42"/>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25" grpId="0"/>
      <p:bldP spid="32" grpId="0"/>
      <p:bldP spid="33" grpId="0" animBg="1"/>
      <p:bldP spid="34" grpId="0" animBg="1"/>
      <p:bldP spid="41" grpId="0"/>
      <p:bldP spid="4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96000" y="1"/>
            <a:ext cx="6095999" cy="3428999"/>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TextBox 13"/>
          <p:cNvSpPr txBox="1"/>
          <p:nvPr/>
        </p:nvSpPr>
        <p:spPr>
          <a:xfrm>
            <a:off x="674381" y="562496"/>
            <a:ext cx="4662117" cy="1754326"/>
          </a:xfrm>
          <a:prstGeom prst="rect">
            <a:avLst/>
          </a:prstGeom>
          <a:noFill/>
        </p:spPr>
        <p:txBody>
          <a:bodyPr wrap="square" rtlCol="0">
            <a:spAutoFit/>
          </a:bodyPr>
          <a:lstStyle/>
          <a:p>
            <a:r>
              <a:rPr lang="id-ID" sz="5400" spc="100" dirty="0">
                <a:latin typeface="Aileron Black" panose="00000A00000000000000" pitchFamily="50" charset="0"/>
              </a:rPr>
              <a:t>Your </a:t>
            </a:r>
            <a:r>
              <a:rPr lang="id-ID" sz="5400" spc="100" dirty="0">
                <a:solidFill>
                  <a:srgbClr val="5E11E9"/>
                </a:solidFill>
                <a:latin typeface="Aileron Black" panose="00000A00000000000000" pitchFamily="50" charset="0"/>
              </a:rPr>
              <a:t>Chart</a:t>
            </a:r>
            <a:r>
              <a:rPr lang="id-ID" sz="5400" spc="100" dirty="0">
                <a:latin typeface="Aileron Black" panose="00000A00000000000000" pitchFamily="50" charset="0"/>
              </a:rPr>
              <a:t> Here.</a:t>
            </a:r>
            <a:endParaRPr lang="id-ID" sz="5400" spc="100" dirty="0">
              <a:solidFill>
                <a:srgbClr val="5E11E9"/>
              </a:solidFill>
              <a:latin typeface="Aileron Black" panose="00000A00000000000000" pitchFamily="50" charset="0"/>
            </a:endParaRPr>
          </a:p>
        </p:txBody>
      </p:sp>
      <p:sp>
        <p:nvSpPr>
          <p:cNvPr id="15" name="Teardrop 14"/>
          <p:cNvSpPr/>
          <p:nvPr/>
        </p:nvSpPr>
        <p:spPr>
          <a:xfrm>
            <a:off x="346988" y="562496"/>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p:cNvSpPr txBox="1"/>
          <p:nvPr/>
        </p:nvSpPr>
        <p:spPr>
          <a:xfrm>
            <a:off x="674380" y="3089359"/>
            <a:ext cx="4662118" cy="738664"/>
          </a:xfrm>
          <a:prstGeom prst="rect">
            <a:avLst/>
          </a:prstGeom>
          <a:noFill/>
        </p:spPr>
        <p:txBody>
          <a:bodyPr wrap="square" rtlCol="0">
            <a:spAutoFit/>
          </a:bodyPr>
          <a:lstStyle/>
          <a:p>
            <a:r>
              <a:rPr lang="id-ID" sz="1400" b="1" spc="50" dirty="0">
                <a:latin typeface="Roboto Cn" pitchFamily="2" charset="0"/>
                <a:ea typeface="Roboto Cn" pitchFamily="2" charset="0"/>
              </a:rPr>
              <a:t>DON’ GAMBLE ON THE FUTURE, ACT NOW, WITHOUT DELAY.</a:t>
            </a:r>
            <a:endParaRPr lang="id-ID" sz="1400" b="1" spc="50" dirty="0">
              <a:solidFill>
                <a:srgbClr val="5E11E9"/>
              </a:solidFill>
              <a:latin typeface="Roboto Cn" pitchFamily="2" charset="0"/>
              <a:ea typeface="Roboto Cn" pitchFamily="2" charset="0"/>
            </a:endParaRPr>
          </a:p>
          <a:p>
            <a:r>
              <a:rPr lang="id-ID" sz="1400" b="1" spc="50" dirty="0">
                <a:solidFill>
                  <a:srgbClr val="5E11E9"/>
                </a:solidFill>
                <a:latin typeface="Roboto Cn" pitchFamily="2" charset="0"/>
                <a:ea typeface="Roboto Cn" pitchFamily="2" charset="0"/>
              </a:rPr>
              <a:t>-SIMONE DE BEAUVOIR</a:t>
            </a:r>
          </a:p>
        </p:txBody>
      </p:sp>
      <p:sp>
        <p:nvSpPr>
          <p:cNvPr id="3" name="Rectangle 2"/>
          <p:cNvSpPr/>
          <p:nvPr/>
        </p:nvSpPr>
        <p:spPr>
          <a:xfrm>
            <a:off x="6096000" y="3429001"/>
            <a:ext cx="6095999" cy="3429000"/>
          </a:xfrm>
          <a:prstGeom prst="rect">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63553" y="6012016"/>
            <a:ext cx="2227620" cy="376000"/>
          </a:xfrm>
          <a:prstGeom prst="rect">
            <a:avLst/>
          </a:prstGeom>
          <a:noFill/>
        </p:spPr>
        <p:txBody>
          <a:bodyPr vert="horz" wrap="square" rtlCol="0">
            <a:spAutoFit/>
          </a:bodyPr>
          <a:lstStyle/>
          <a:p>
            <a:pPr algn="ctr">
              <a:lnSpc>
                <a:spcPct val="150000"/>
              </a:lnSpc>
            </a:pPr>
            <a:r>
              <a:rPr lang="id-ID" sz="1400" spc="100" dirty="0">
                <a:solidFill>
                  <a:srgbClr val="5E11E9">
                    <a:alpha val="70000"/>
                  </a:srgbClr>
                </a:solidFill>
                <a:latin typeface="Aileron Black" panose="00000A00000000000000" pitchFamily="50" charset="0"/>
              </a:rPr>
              <a:t>www.rapidesign.cn</a:t>
            </a:r>
          </a:p>
        </p:txBody>
      </p:sp>
      <p:sp>
        <p:nvSpPr>
          <p:cNvPr id="10" name="TextBox 9"/>
          <p:cNvSpPr txBox="1"/>
          <p:nvPr/>
        </p:nvSpPr>
        <p:spPr>
          <a:xfrm>
            <a:off x="674380" y="3828023"/>
            <a:ext cx="3987770" cy="1015663"/>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Ea duo probatus assentior, dolorem consectetuer in vix. Ne noster possim sed, nihil fastidii reformidans sea cu, odio audiam commodo et eum. </a:t>
            </a:r>
          </a:p>
        </p:txBody>
      </p:sp>
      <p:cxnSp>
        <p:nvCxnSpPr>
          <p:cNvPr id="11" name="Straight Connector 10"/>
          <p:cNvCxnSpPr/>
          <p:nvPr/>
        </p:nvCxnSpPr>
        <p:spPr>
          <a:xfrm>
            <a:off x="763554" y="5717764"/>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p:cNvGraphicFramePr/>
          <p:nvPr>
            <p:extLst>
              <p:ext uri="{D42A27DB-BD31-4B8C-83A1-F6EECF244321}">
                <p14:modId xmlns:p14="http://schemas.microsoft.com/office/powerpoint/2010/main" val="3187764201"/>
              </p:ext>
            </p:extLst>
          </p:nvPr>
        </p:nvGraphicFramePr>
        <p:xfrm>
          <a:off x="6925455" y="3957403"/>
          <a:ext cx="4504325" cy="23589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16832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left)">
                                      <p:cBhvr>
                                        <p:cTn id="11" dur="500"/>
                                        <p:tgtEl>
                                          <p:spTgt spid="13">
                                            <p:graphicEl>
                                              <a:chart seriesIdx="-3" categoryIdx="-3" bldStep="gridLegend"/>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left)">
                                      <p:cBhvr>
                                        <p:cTn id="15" dur="500"/>
                                        <p:tgtEl>
                                          <p:spTgt spid="13">
                                            <p:graphicEl>
                                              <a:chart seriesIdx="0"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left)">
                                      <p:cBhvr>
                                        <p:cTn id="19" dur="500"/>
                                        <p:tgtEl>
                                          <p:spTgt spid="13">
                                            <p:graphicEl>
                                              <a:chart seriesIdx="1" categoryIdx="-4" bldStep="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graphicEl>
                                              <a:chart seriesIdx="2" categoryIdx="-4" bldStep="series"/>
                                            </p:graphicEl>
                                          </p:spTgt>
                                        </p:tgtEl>
                                        <p:attrNameLst>
                                          <p:attrName>style.visibility</p:attrName>
                                        </p:attrNameLst>
                                      </p:cBhvr>
                                      <p:to>
                                        <p:strVal val="visible"/>
                                      </p:to>
                                    </p:set>
                                    <p:animEffect transition="in" filter="wipe(left)">
                                      <p:cBhvr>
                                        <p:cTn id="23" dur="500"/>
                                        <p:tgtEl>
                                          <p:spTgt spid="13">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13" grpId="0" uiExpand="1">
        <p:bldSub>
          <a:bldChart bld="series"/>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E11E9"/>
        </a:solidFill>
        <a:effectLst/>
      </p:bgPr>
    </p:bg>
    <p:spTree>
      <p:nvGrpSpPr>
        <p:cNvPr id="1" name=""/>
        <p:cNvGrpSpPr/>
        <p:nvPr/>
      </p:nvGrpSpPr>
      <p:grpSpPr>
        <a:xfrm>
          <a:off x="0" y="0"/>
          <a:ext cx="0" cy="0"/>
          <a:chOff x="0" y="0"/>
          <a:chExt cx="0" cy="0"/>
        </a:xfrm>
      </p:grpSpPr>
      <p:sp>
        <p:nvSpPr>
          <p:cNvPr id="3" name="Trapezoid 2"/>
          <p:cNvSpPr/>
          <p:nvPr/>
        </p:nvSpPr>
        <p:spPr>
          <a:xfrm>
            <a:off x="6096000" y="0"/>
            <a:ext cx="6096000" cy="6858000"/>
          </a:xfrm>
          <a:prstGeom prst="rect">
            <a:avLst/>
          </a:prstGeom>
          <a:blipFill dpi="0" rotWithShape="1">
            <a:blip r:embed="rId2"/>
            <a:srcRect/>
            <a:stretch>
              <a:fillRect t="-7867" b="-12867"/>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729530" y="1858777"/>
            <a:ext cx="10737945" cy="4433339"/>
          </a:xfrm>
          <a:prstGeom prst="rect">
            <a:avLst/>
          </a:pr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1423883" y="2571180"/>
            <a:ext cx="4077504" cy="2585323"/>
          </a:xfrm>
          <a:prstGeom prst="rect">
            <a:avLst/>
          </a:prstGeom>
          <a:noFill/>
        </p:spPr>
        <p:txBody>
          <a:bodyPr wrap="square" rtlCol="0">
            <a:spAutoFit/>
          </a:bodyPr>
          <a:lstStyle/>
          <a:p>
            <a:r>
              <a:rPr lang="id-ID" sz="5400" spc="100" dirty="0">
                <a:latin typeface="Aileron Black" panose="00000A00000000000000" pitchFamily="50" charset="0"/>
              </a:rPr>
              <a:t>Write </a:t>
            </a:r>
          </a:p>
          <a:p>
            <a:r>
              <a:rPr lang="id-ID" sz="5400" spc="100" dirty="0">
                <a:latin typeface="Aileron Black" panose="00000A00000000000000" pitchFamily="50" charset="0"/>
              </a:rPr>
              <a:t>Something</a:t>
            </a:r>
          </a:p>
          <a:p>
            <a:r>
              <a:rPr lang="id-ID" sz="5400" spc="100" dirty="0">
                <a:solidFill>
                  <a:srgbClr val="5E11E9"/>
                </a:solidFill>
                <a:latin typeface="Aileron Black" panose="00000A00000000000000" pitchFamily="50" charset="0"/>
              </a:rPr>
              <a:t>Great </a:t>
            </a:r>
            <a:r>
              <a:rPr lang="id-ID" sz="5400" spc="100" dirty="0">
                <a:latin typeface="Aileron Black" panose="00000A00000000000000" pitchFamily="50" charset="0"/>
              </a:rPr>
              <a:t>.</a:t>
            </a:r>
          </a:p>
        </p:txBody>
      </p:sp>
      <p:sp>
        <p:nvSpPr>
          <p:cNvPr id="23" name="Teardrop 22"/>
          <p:cNvSpPr/>
          <p:nvPr/>
        </p:nvSpPr>
        <p:spPr>
          <a:xfrm>
            <a:off x="1096489" y="2571180"/>
            <a:ext cx="327394" cy="327394"/>
          </a:xfrm>
          <a:prstGeom prst="teardrop">
            <a:avLst/>
          </a:prstGeom>
          <a:solidFill>
            <a:srgbClr val="5E1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6832899" y="2570909"/>
            <a:ext cx="3010508" cy="307777"/>
          </a:xfrm>
          <a:prstGeom prst="rect">
            <a:avLst/>
          </a:prstGeom>
          <a:noFill/>
        </p:spPr>
        <p:txBody>
          <a:bodyPr wrap="square" rtlCol="0">
            <a:spAutoFit/>
          </a:bodyPr>
          <a:lstStyle/>
          <a:p>
            <a:r>
              <a:rPr lang="id-ID" sz="1400" b="1" spc="50" dirty="0">
                <a:latin typeface="Roboto Cn" pitchFamily="2" charset="0"/>
                <a:ea typeface="Roboto Cn" pitchFamily="2" charset="0"/>
              </a:rPr>
              <a:t>LOREM IPSUM </a:t>
            </a:r>
            <a:r>
              <a:rPr lang="id-ID" sz="1400" b="1" spc="50" dirty="0">
                <a:solidFill>
                  <a:srgbClr val="5E11E9"/>
                </a:solidFill>
                <a:latin typeface="Roboto Cn" pitchFamily="2" charset="0"/>
                <a:ea typeface="Roboto Cn" pitchFamily="2" charset="0"/>
              </a:rPr>
              <a:t>DOLOR SIT AMET.</a:t>
            </a:r>
            <a:endParaRPr lang="id-ID" sz="1400" b="1" spc="50" dirty="0">
              <a:latin typeface="Roboto Cn" pitchFamily="2" charset="0"/>
              <a:ea typeface="Roboto Cn" pitchFamily="2" charset="0"/>
            </a:endParaRPr>
          </a:p>
        </p:txBody>
      </p:sp>
      <p:cxnSp>
        <p:nvCxnSpPr>
          <p:cNvPr id="26" name="Straight Connector 25"/>
          <p:cNvCxnSpPr/>
          <p:nvPr/>
        </p:nvCxnSpPr>
        <p:spPr>
          <a:xfrm rot="8100000">
            <a:off x="7812102" y="4614910"/>
            <a:ext cx="1882655" cy="0"/>
          </a:xfrm>
          <a:prstGeom prst="line">
            <a:avLst/>
          </a:prstGeom>
          <a:ln w="12700">
            <a:solidFill>
              <a:srgbClr val="5E11E9"/>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0656" y="4053328"/>
            <a:ext cx="468333" cy="2259037"/>
          </a:xfrm>
          <a:prstGeom prst="rect">
            <a:avLst/>
          </a:prstGeom>
          <a:noFill/>
        </p:spPr>
        <p:txBody>
          <a:bodyPr vert="vert270" wrap="square" rtlCol="0">
            <a:spAutoFit/>
          </a:bodyPr>
          <a:lstStyle/>
          <a:p>
            <a:pPr algn="ctr">
              <a:lnSpc>
                <a:spcPct val="150000"/>
              </a:lnSpc>
            </a:pPr>
            <a:r>
              <a:rPr lang="id-ID" sz="1400" spc="100" dirty="0">
                <a:solidFill>
                  <a:schemeClr val="bg1">
                    <a:alpha val="70000"/>
                  </a:schemeClr>
                </a:solidFill>
                <a:latin typeface="Aileron Black" panose="00000A00000000000000" pitchFamily="50" charset="0"/>
              </a:rPr>
              <a:t>www.rapidesign.cn</a:t>
            </a:r>
          </a:p>
        </p:txBody>
      </p:sp>
      <p:sp>
        <p:nvSpPr>
          <p:cNvPr id="28" name="TextBox 27"/>
          <p:cNvSpPr txBox="1"/>
          <p:nvPr/>
        </p:nvSpPr>
        <p:spPr>
          <a:xfrm>
            <a:off x="6832899" y="3414581"/>
            <a:ext cx="1868961" cy="1200329"/>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
        <p:nvSpPr>
          <p:cNvPr id="30" name="TextBox 29"/>
          <p:cNvSpPr txBox="1"/>
          <p:nvPr/>
        </p:nvSpPr>
        <p:spPr>
          <a:xfrm>
            <a:off x="9015400" y="4615481"/>
            <a:ext cx="1868961" cy="1200329"/>
          </a:xfrm>
          <a:prstGeom prst="rect">
            <a:avLst/>
          </a:prstGeom>
          <a:noFill/>
        </p:spPr>
        <p:txBody>
          <a:bodyPr wrap="square" rtlCol="0">
            <a:spAutoFit/>
          </a:bodyPr>
          <a:lstStyle/>
          <a:p>
            <a:r>
              <a:rPr lang="id-ID" sz="1200" spc="50" dirty="0">
                <a:solidFill>
                  <a:schemeClr val="tx1">
                    <a:lumMod val="75000"/>
                    <a:lumOff val="25000"/>
                  </a:schemeClr>
                </a:solidFill>
                <a:latin typeface="Roboto Cn" pitchFamily="2" charset="0"/>
                <a:ea typeface="Roboto Cn" pitchFamily="2" charset="0"/>
              </a:rPr>
              <a:t>Lorem ipsum dolor sit amet, id congue sententiae mea, bonorum eruditi nominavi ut cum, has lucilius platonem ocurreret no. </a:t>
            </a:r>
          </a:p>
        </p:txBody>
      </p:sp>
    </p:spTree>
    <p:extLst>
      <p:ext uri="{BB962C8B-B14F-4D97-AF65-F5344CB8AC3E}">
        <p14:creationId xmlns:p14="http://schemas.microsoft.com/office/powerpoint/2010/main" val="51893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P spid="23" grpId="0" animBg="1"/>
      <p:bldP spid="25" grpId="0"/>
      <p:bldP spid="28" grpId="0"/>
      <p:bldP spid="30"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0" b="-20000"/>
          </a:stretch>
        </a:blipFill>
        <a:effectLst/>
      </p:bgPr>
    </p:bg>
    <p:spTree>
      <p:nvGrpSpPr>
        <p:cNvPr id="1" name=""/>
        <p:cNvGrpSpPr/>
        <p:nvPr/>
      </p:nvGrpSpPr>
      <p:grpSpPr>
        <a:xfrm>
          <a:off x="0" y="0"/>
          <a:ext cx="0" cy="0"/>
          <a:chOff x="0" y="0"/>
          <a:chExt cx="0" cy="0"/>
        </a:xfrm>
      </p:grpSpPr>
      <p:sp>
        <p:nvSpPr>
          <p:cNvPr id="5" name="TextBox 4"/>
          <p:cNvSpPr txBox="1"/>
          <p:nvPr/>
        </p:nvSpPr>
        <p:spPr>
          <a:xfrm>
            <a:off x="0" y="-1"/>
            <a:ext cx="12191999" cy="6858000"/>
          </a:xfrm>
          <a:custGeom>
            <a:avLst/>
            <a:gdLst/>
            <a:ahLst/>
            <a:cxnLst/>
            <a:rect l="l" t="t" r="r" b="b"/>
            <a:pathLst>
              <a:path w="12191999" h="6858000">
                <a:moveTo>
                  <a:pt x="3917138" y="3131434"/>
                </a:moveTo>
                <a:lnTo>
                  <a:pt x="4029285" y="3503204"/>
                </a:lnTo>
                <a:lnTo>
                  <a:pt x="3804990" y="3503204"/>
                </a:lnTo>
                <a:close/>
                <a:moveTo>
                  <a:pt x="9465102" y="3059577"/>
                </a:moveTo>
                <a:cubicBezTo>
                  <a:pt x="9557220" y="3060052"/>
                  <a:pt x="9629396" y="3094164"/>
                  <a:pt x="9681628" y="3161914"/>
                </a:cubicBezTo>
                <a:cubicBezTo>
                  <a:pt x="9733861" y="3229663"/>
                  <a:pt x="9760452" y="3328201"/>
                  <a:pt x="9761402" y="3457527"/>
                </a:cubicBezTo>
                <a:cubicBezTo>
                  <a:pt x="9760452" y="3586087"/>
                  <a:pt x="9733861" y="3684405"/>
                  <a:pt x="9681628" y="3752483"/>
                </a:cubicBezTo>
                <a:cubicBezTo>
                  <a:pt x="9629396" y="3820561"/>
                  <a:pt x="9557220" y="3854893"/>
                  <a:pt x="9465102" y="3855477"/>
                </a:cubicBezTo>
                <a:cubicBezTo>
                  <a:pt x="9372984" y="3854893"/>
                  <a:pt x="9300808" y="3820561"/>
                  <a:pt x="9248576" y="3752483"/>
                </a:cubicBezTo>
                <a:cubicBezTo>
                  <a:pt x="9196344" y="3684405"/>
                  <a:pt x="9169753" y="3586087"/>
                  <a:pt x="9168804" y="3457527"/>
                </a:cubicBezTo>
                <a:cubicBezTo>
                  <a:pt x="9169753" y="3328201"/>
                  <a:pt x="9196344" y="3229663"/>
                  <a:pt x="9248576" y="3161914"/>
                </a:cubicBezTo>
                <a:cubicBezTo>
                  <a:pt x="9300808" y="3094164"/>
                  <a:pt x="9372984" y="3060052"/>
                  <a:pt x="9465102" y="3059577"/>
                </a:cubicBezTo>
                <a:close/>
                <a:moveTo>
                  <a:pt x="10261731" y="2852990"/>
                </a:moveTo>
                <a:lnTo>
                  <a:pt x="10261731" y="3531246"/>
                </a:lnTo>
                <a:cubicBezTo>
                  <a:pt x="10261621" y="3560675"/>
                  <a:pt x="10261840" y="3587694"/>
                  <a:pt x="10262388" y="3612304"/>
                </a:cubicBezTo>
                <a:cubicBezTo>
                  <a:pt x="10262935" y="3636913"/>
                  <a:pt x="10264467" y="3666561"/>
                  <a:pt x="10266985" y="3701248"/>
                </a:cubicBezTo>
                <a:cubicBezTo>
                  <a:pt x="10271037" y="3769993"/>
                  <a:pt x="10291344" y="3833407"/>
                  <a:pt x="10327904" y="3891490"/>
                </a:cubicBezTo>
                <a:cubicBezTo>
                  <a:pt x="10364464" y="3949573"/>
                  <a:pt x="10420984" y="3996364"/>
                  <a:pt x="10497466" y="4031862"/>
                </a:cubicBezTo>
                <a:cubicBezTo>
                  <a:pt x="10573950" y="4067361"/>
                  <a:pt x="10674099" y="4085608"/>
                  <a:pt x="10797918" y="4086601"/>
                </a:cubicBezTo>
                <a:cubicBezTo>
                  <a:pt x="10921735" y="4085608"/>
                  <a:pt x="11021885" y="4067361"/>
                  <a:pt x="11098366" y="4031862"/>
                </a:cubicBezTo>
                <a:cubicBezTo>
                  <a:pt x="11174848" y="3996364"/>
                  <a:pt x="11231368" y="3949573"/>
                  <a:pt x="11267928" y="3891490"/>
                </a:cubicBezTo>
                <a:cubicBezTo>
                  <a:pt x="11304488" y="3833407"/>
                  <a:pt x="11324794" y="3769993"/>
                  <a:pt x="11328847" y="3701248"/>
                </a:cubicBezTo>
                <a:cubicBezTo>
                  <a:pt x="11331365" y="3666561"/>
                  <a:pt x="11332897" y="3636913"/>
                  <a:pt x="11333446" y="3612304"/>
                </a:cubicBezTo>
                <a:cubicBezTo>
                  <a:pt x="11333994" y="3587694"/>
                  <a:pt x="11334212" y="3560675"/>
                  <a:pt x="11334103" y="3531246"/>
                </a:cubicBezTo>
                <a:lnTo>
                  <a:pt x="11334103" y="2852990"/>
                </a:lnTo>
                <a:lnTo>
                  <a:pt x="11018854" y="2852990"/>
                </a:lnTo>
                <a:lnTo>
                  <a:pt x="11018854" y="3589082"/>
                </a:lnTo>
                <a:cubicBezTo>
                  <a:pt x="11018891" y="3605330"/>
                  <a:pt x="11018817" y="3618840"/>
                  <a:pt x="11018635" y="3629611"/>
                </a:cubicBezTo>
                <a:cubicBezTo>
                  <a:pt x="11018453" y="3640382"/>
                  <a:pt x="11017942" y="3650824"/>
                  <a:pt x="11017104" y="3660938"/>
                </a:cubicBezTo>
                <a:cubicBezTo>
                  <a:pt x="11012794" y="3724251"/>
                  <a:pt x="10992482" y="3772448"/>
                  <a:pt x="10956170" y="3805528"/>
                </a:cubicBezTo>
                <a:cubicBezTo>
                  <a:pt x="10919859" y="3838608"/>
                  <a:pt x="10867107" y="3855258"/>
                  <a:pt x="10797918" y="3855477"/>
                </a:cubicBezTo>
                <a:cubicBezTo>
                  <a:pt x="10728730" y="3855258"/>
                  <a:pt x="10675978" y="3838608"/>
                  <a:pt x="10639666" y="3805528"/>
                </a:cubicBezTo>
                <a:cubicBezTo>
                  <a:pt x="10603355" y="3772448"/>
                  <a:pt x="10583043" y="3724251"/>
                  <a:pt x="10578733" y="3660938"/>
                </a:cubicBezTo>
                <a:cubicBezTo>
                  <a:pt x="10577892" y="3650824"/>
                  <a:pt x="10577382" y="3640382"/>
                  <a:pt x="10577198" y="3629611"/>
                </a:cubicBezTo>
                <a:cubicBezTo>
                  <a:pt x="10577017" y="3618840"/>
                  <a:pt x="10576942" y="3605330"/>
                  <a:pt x="10576980" y="3589082"/>
                </a:cubicBezTo>
                <a:lnTo>
                  <a:pt x="10576980" y="2852990"/>
                </a:lnTo>
                <a:close/>
                <a:moveTo>
                  <a:pt x="7604865" y="2852990"/>
                </a:moveTo>
                <a:lnTo>
                  <a:pt x="8030748" y="3599463"/>
                </a:lnTo>
                <a:lnTo>
                  <a:pt x="8030748" y="4062065"/>
                </a:lnTo>
                <a:lnTo>
                  <a:pt x="8345996" y="4062065"/>
                </a:lnTo>
                <a:lnTo>
                  <a:pt x="8345996" y="3599463"/>
                </a:lnTo>
                <a:lnTo>
                  <a:pt x="8771878" y="2852990"/>
                </a:lnTo>
                <a:lnTo>
                  <a:pt x="8426616" y="2852990"/>
                </a:lnTo>
                <a:lnTo>
                  <a:pt x="8197128" y="3331364"/>
                </a:lnTo>
                <a:lnTo>
                  <a:pt x="7958891" y="2852990"/>
                </a:lnTo>
                <a:close/>
                <a:moveTo>
                  <a:pt x="6072712" y="2852990"/>
                </a:moveTo>
                <a:lnTo>
                  <a:pt x="6072712" y="4062065"/>
                </a:lnTo>
                <a:lnTo>
                  <a:pt x="6387961" y="4062065"/>
                </a:lnTo>
                <a:lnTo>
                  <a:pt x="6387961" y="3690581"/>
                </a:lnTo>
                <a:lnTo>
                  <a:pt x="6473838" y="3595958"/>
                </a:lnTo>
                <a:lnTo>
                  <a:pt x="6815596" y="4062065"/>
                </a:lnTo>
                <a:lnTo>
                  <a:pt x="7209931" y="4062065"/>
                </a:lnTo>
                <a:lnTo>
                  <a:pt x="6703429" y="3422483"/>
                </a:lnTo>
                <a:lnTo>
                  <a:pt x="7225704" y="2852990"/>
                </a:lnTo>
                <a:lnTo>
                  <a:pt x="6848895" y="2852990"/>
                </a:lnTo>
                <a:lnTo>
                  <a:pt x="6387961" y="3387437"/>
                </a:lnTo>
                <a:lnTo>
                  <a:pt x="6387961" y="2852990"/>
                </a:lnTo>
                <a:close/>
                <a:moveTo>
                  <a:pt x="4672538" y="2852990"/>
                </a:moveTo>
                <a:lnTo>
                  <a:pt x="4672538" y="4062065"/>
                </a:lnTo>
                <a:lnTo>
                  <a:pt x="4987786" y="4062065"/>
                </a:lnTo>
                <a:lnTo>
                  <a:pt x="4987786" y="3562665"/>
                </a:lnTo>
                <a:cubicBezTo>
                  <a:pt x="4988006" y="3527182"/>
                  <a:pt x="4987568" y="3483813"/>
                  <a:pt x="4986473" y="3432558"/>
                </a:cubicBezTo>
                <a:cubicBezTo>
                  <a:pt x="4985378" y="3381304"/>
                  <a:pt x="4982312" y="3324793"/>
                  <a:pt x="4977276" y="3263025"/>
                </a:cubicBezTo>
                <a:lnTo>
                  <a:pt x="5417350" y="4062065"/>
                </a:lnTo>
                <a:lnTo>
                  <a:pt x="5829034" y="4062065"/>
                </a:lnTo>
                <a:lnTo>
                  <a:pt x="5829034" y="2852990"/>
                </a:lnTo>
                <a:lnTo>
                  <a:pt x="5513786" y="2852990"/>
                </a:lnTo>
                <a:lnTo>
                  <a:pt x="5513786" y="3369914"/>
                </a:lnTo>
                <a:cubicBezTo>
                  <a:pt x="5513676" y="3406128"/>
                  <a:pt x="5514332" y="3452418"/>
                  <a:pt x="5515756" y="3508783"/>
                </a:cubicBezTo>
                <a:cubicBezTo>
                  <a:pt x="5517179" y="3565148"/>
                  <a:pt x="5520025" y="3624579"/>
                  <a:pt x="5524294" y="3687077"/>
                </a:cubicBezTo>
                <a:lnTo>
                  <a:pt x="5064933" y="2852990"/>
                </a:lnTo>
                <a:close/>
                <a:moveTo>
                  <a:pt x="3727889" y="2852990"/>
                </a:moveTo>
                <a:lnTo>
                  <a:pt x="3291565" y="4062065"/>
                </a:lnTo>
                <a:lnTo>
                  <a:pt x="3626256" y="4062065"/>
                </a:lnTo>
                <a:lnTo>
                  <a:pt x="3727889" y="3748349"/>
                </a:lnTo>
                <a:lnTo>
                  <a:pt x="4104635" y="3748349"/>
                </a:lnTo>
                <a:lnTo>
                  <a:pt x="4206268" y="4062065"/>
                </a:lnTo>
                <a:lnTo>
                  <a:pt x="4549712" y="4062065"/>
                </a:lnTo>
                <a:lnTo>
                  <a:pt x="4113397" y="2852990"/>
                </a:lnTo>
                <a:close/>
                <a:moveTo>
                  <a:pt x="2062688" y="2852990"/>
                </a:moveTo>
                <a:lnTo>
                  <a:pt x="2062688" y="4062065"/>
                </a:lnTo>
                <a:lnTo>
                  <a:pt x="2377936" y="4062065"/>
                </a:lnTo>
                <a:lnTo>
                  <a:pt x="2377936" y="3592368"/>
                </a:lnTo>
                <a:lnTo>
                  <a:pt x="2861873" y="3592368"/>
                </a:lnTo>
                <a:lnTo>
                  <a:pt x="2861873" y="4062065"/>
                </a:lnTo>
                <a:lnTo>
                  <a:pt x="3177122" y="4062065"/>
                </a:lnTo>
                <a:lnTo>
                  <a:pt x="3177122" y="2852990"/>
                </a:lnTo>
                <a:lnTo>
                  <a:pt x="2861873" y="2852990"/>
                </a:lnTo>
                <a:lnTo>
                  <a:pt x="2861873" y="3347223"/>
                </a:lnTo>
                <a:lnTo>
                  <a:pt x="2377936" y="3347223"/>
                </a:lnTo>
                <a:lnTo>
                  <a:pt x="2377936" y="2852990"/>
                </a:lnTo>
                <a:close/>
                <a:moveTo>
                  <a:pt x="832591" y="2852990"/>
                </a:moveTo>
                <a:lnTo>
                  <a:pt x="832591" y="3098135"/>
                </a:lnTo>
                <a:lnTo>
                  <a:pt x="1225173" y="3098135"/>
                </a:lnTo>
                <a:lnTo>
                  <a:pt x="1225173" y="4062065"/>
                </a:lnTo>
                <a:lnTo>
                  <a:pt x="1540422" y="4062065"/>
                </a:lnTo>
                <a:lnTo>
                  <a:pt x="1540422" y="3098135"/>
                </a:lnTo>
                <a:lnTo>
                  <a:pt x="1933005" y="3098135"/>
                </a:lnTo>
                <a:lnTo>
                  <a:pt x="1933005" y="2852990"/>
                </a:lnTo>
                <a:close/>
                <a:moveTo>
                  <a:pt x="9465102" y="2828453"/>
                </a:moveTo>
                <a:cubicBezTo>
                  <a:pt x="9274450" y="2830341"/>
                  <a:pt x="9124249" y="2886538"/>
                  <a:pt x="9014499" y="2997047"/>
                </a:cubicBezTo>
                <a:cubicBezTo>
                  <a:pt x="8904748" y="3107554"/>
                  <a:pt x="8848764" y="3261048"/>
                  <a:pt x="8846544" y="3457527"/>
                </a:cubicBezTo>
                <a:cubicBezTo>
                  <a:pt x="8848764" y="3653240"/>
                  <a:pt x="8904748" y="3806514"/>
                  <a:pt x="9014499" y="3917351"/>
                </a:cubicBezTo>
                <a:cubicBezTo>
                  <a:pt x="9124250" y="4028187"/>
                  <a:pt x="9274450" y="4084604"/>
                  <a:pt x="9465102" y="4086601"/>
                </a:cubicBezTo>
                <a:cubicBezTo>
                  <a:pt x="9655753" y="4084604"/>
                  <a:pt x="9805955" y="4028187"/>
                  <a:pt x="9915705" y="3917351"/>
                </a:cubicBezTo>
                <a:cubicBezTo>
                  <a:pt x="10025457" y="3806514"/>
                  <a:pt x="10081441" y="3653240"/>
                  <a:pt x="10083661" y="3457527"/>
                </a:cubicBezTo>
                <a:cubicBezTo>
                  <a:pt x="10081441" y="3261048"/>
                  <a:pt x="10025457" y="3107554"/>
                  <a:pt x="9915705" y="2997047"/>
                </a:cubicBezTo>
                <a:cubicBezTo>
                  <a:pt x="9805955" y="2886538"/>
                  <a:pt x="9655753" y="2830341"/>
                  <a:pt x="9465102" y="2828453"/>
                </a:cubicBezTo>
                <a:close/>
                <a:moveTo>
                  <a:pt x="0" y="0"/>
                </a:moveTo>
                <a:lnTo>
                  <a:pt x="12191999" y="0"/>
                </a:lnTo>
                <a:lnTo>
                  <a:pt x="12191999" y="6858000"/>
                </a:lnTo>
                <a:lnTo>
                  <a:pt x="0" y="6858000"/>
                </a:lnTo>
                <a:close/>
              </a:path>
            </a:pathLst>
          </a:custGeom>
          <a:solidFill>
            <a:srgbClr val="5E11E9">
              <a:alpha val="70000"/>
            </a:srgb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id-ID" sz="13800" spc="100" dirty="0">
              <a:latin typeface="Aileron Black" panose="00000A00000000000000" pitchFamily="50" charset="0"/>
            </a:endParaRPr>
          </a:p>
        </p:txBody>
      </p:sp>
    </p:spTree>
    <p:extLst>
      <p:ext uri="{BB962C8B-B14F-4D97-AF65-F5344CB8AC3E}">
        <p14:creationId xmlns:p14="http://schemas.microsoft.com/office/powerpoint/2010/main" val="1289484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文字, 纵横字谜&#10;&#10;已生成极高可信度的说明">
            <a:extLst>
              <a:ext uri="{FF2B5EF4-FFF2-40B4-BE49-F238E27FC236}">
                <a16:creationId xmlns:a16="http://schemas.microsoft.com/office/drawing/2014/main" xmlns="" id="{9340AE41-C2AA-4015-9261-5EEB74F96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1132" y="2050959"/>
            <a:ext cx="2763930" cy="2763929"/>
          </a:xfrm>
          <a:prstGeom prst="rect">
            <a:avLst/>
          </a:prstGeom>
        </p:spPr>
      </p:pic>
      <p:pic>
        <p:nvPicPr>
          <p:cNvPr id="5" name="图片 4" descr="图片包含 户外, 红色, 浅色&#10;&#10;已生成高可信度的说明">
            <a:extLst>
              <a:ext uri="{FF2B5EF4-FFF2-40B4-BE49-F238E27FC236}">
                <a16:creationId xmlns:a16="http://schemas.microsoft.com/office/drawing/2014/main" xmlns="" id="{D6096BB1-D831-4170-8C8D-A3D729A2EE1C}"/>
              </a:ext>
            </a:extLst>
          </p:cNvPr>
          <p:cNvPicPr>
            <a:picLocks noChangeAspect="1"/>
          </p:cNvPicPr>
          <p:nvPr/>
        </p:nvPicPr>
        <p:blipFill rotWithShape="1">
          <a:blip r:embed="rId3">
            <a:extLst>
              <a:ext uri="{28A0092B-C50C-407E-A947-70E740481C1C}">
                <a14:useLocalDpi xmlns:a14="http://schemas.microsoft.com/office/drawing/2010/main" val="0"/>
              </a:ext>
            </a:extLst>
          </a:blip>
          <a:srcRect t="34236" b="34236"/>
          <a:stretch/>
        </p:blipFill>
        <p:spPr>
          <a:xfrm>
            <a:off x="1392842" y="1992192"/>
            <a:ext cx="6076319" cy="1915746"/>
          </a:xfrm>
          <a:prstGeom prst="rect">
            <a:avLst/>
          </a:prstGeom>
        </p:spPr>
      </p:pic>
      <p:sp>
        <p:nvSpPr>
          <p:cNvPr id="6" name="文本框 5">
            <a:extLst>
              <a:ext uri="{FF2B5EF4-FFF2-40B4-BE49-F238E27FC236}">
                <a16:creationId xmlns:a16="http://schemas.microsoft.com/office/drawing/2014/main" xmlns="" id="{B8CC5B47-96E9-47D1-A7EF-61006ED444FB}"/>
              </a:ext>
            </a:extLst>
          </p:cNvPr>
          <p:cNvSpPr txBox="1"/>
          <p:nvPr/>
        </p:nvSpPr>
        <p:spPr>
          <a:xfrm>
            <a:off x="1307308" y="3919497"/>
            <a:ext cx="6349901"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关注定期送福利</a:t>
            </a:r>
          </a:p>
        </p:txBody>
      </p:sp>
      <p:grpSp>
        <p:nvGrpSpPr>
          <p:cNvPr id="100" name="组合 99">
            <a:extLst>
              <a:ext uri="{FF2B5EF4-FFF2-40B4-BE49-F238E27FC236}">
                <a16:creationId xmlns:a16="http://schemas.microsoft.com/office/drawing/2014/main" xmlns="" id="{D2A26B04-55FD-4760-AA78-75752255A08D}"/>
              </a:ext>
            </a:extLst>
          </p:cNvPr>
          <p:cNvGrpSpPr/>
          <p:nvPr/>
        </p:nvGrpSpPr>
        <p:grpSpPr>
          <a:xfrm>
            <a:off x="1423671" y="4516438"/>
            <a:ext cx="6126978" cy="105569"/>
            <a:chOff x="1416051" y="4473575"/>
            <a:chExt cx="6126978" cy="142875"/>
          </a:xfrm>
        </p:grpSpPr>
        <p:cxnSp>
          <p:nvCxnSpPr>
            <p:cNvPr id="12" name="直接连接符 11">
              <a:extLst>
                <a:ext uri="{FF2B5EF4-FFF2-40B4-BE49-F238E27FC236}">
                  <a16:creationId xmlns:a16="http://schemas.microsoft.com/office/drawing/2014/main" xmlns="" id="{2F3F26AB-9117-4F97-97C4-8D7C3F09BACE}"/>
                </a:ext>
              </a:extLst>
            </p:cNvPr>
            <p:cNvCxnSpPr>
              <a:cxnSpLocks/>
            </p:cNvCxnSpPr>
            <p:nvPr/>
          </p:nvCxnSpPr>
          <p:spPr>
            <a:xfrm rot="1800000">
              <a:off x="141605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12C2264A-0D72-45F2-93E9-651A4FD139DD}"/>
                </a:ext>
              </a:extLst>
            </p:cNvPr>
            <p:cNvCxnSpPr>
              <a:cxnSpLocks/>
            </p:cNvCxnSpPr>
            <p:nvPr/>
          </p:nvCxnSpPr>
          <p:spPr>
            <a:xfrm rot="1800000">
              <a:off x="148987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DA9D2A32-5DF5-44ED-B2A9-798946846624}"/>
                </a:ext>
              </a:extLst>
            </p:cNvPr>
            <p:cNvCxnSpPr>
              <a:cxnSpLocks/>
            </p:cNvCxnSpPr>
            <p:nvPr/>
          </p:nvCxnSpPr>
          <p:spPr>
            <a:xfrm rot="1800000">
              <a:off x="156368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FBF16080-A28F-4923-8F0E-055AB4B1590E}"/>
                </a:ext>
              </a:extLst>
            </p:cNvPr>
            <p:cNvCxnSpPr>
              <a:cxnSpLocks/>
            </p:cNvCxnSpPr>
            <p:nvPr/>
          </p:nvCxnSpPr>
          <p:spPr>
            <a:xfrm rot="1800000">
              <a:off x="163750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AF22F588-A380-48F8-912E-1E14D4FF38F9}"/>
                </a:ext>
              </a:extLst>
            </p:cNvPr>
            <p:cNvCxnSpPr>
              <a:cxnSpLocks/>
            </p:cNvCxnSpPr>
            <p:nvPr/>
          </p:nvCxnSpPr>
          <p:spPr>
            <a:xfrm rot="1800000">
              <a:off x="171132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0A22228-6D91-4B6B-9AD7-27CD0086403A}"/>
                </a:ext>
              </a:extLst>
            </p:cNvPr>
            <p:cNvCxnSpPr>
              <a:cxnSpLocks/>
            </p:cNvCxnSpPr>
            <p:nvPr/>
          </p:nvCxnSpPr>
          <p:spPr>
            <a:xfrm rot="1800000">
              <a:off x="178514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6BEB957-3C60-4162-9B26-385797647BC7}"/>
                </a:ext>
              </a:extLst>
            </p:cNvPr>
            <p:cNvCxnSpPr>
              <a:cxnSpLocks/>
            </p:cNvCxnSpPr>
            <p:nvPr/>
          </p:nvCxnSpPr>
          <p:spPr>
            <a:xfrm rot="1800000">
              <a:off x="185896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3C965D33-1D59-478F-8BD6-69C911B489DC}"/>
                </a:ext>
              </a:extLst>
            </p:cNvPr>
            <p:cNvCxnSpPr>
              <a:cxnSpLocks/>
            </p:cNvCxnSpPr>
            <p:nvPr/>
          </p:nvCxnSpPr>
          <p:spPr>
            <a:xfrm rot="1800000">
              <a:off x="193278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D805638D-D79C-4FA5-95CA-3C2C0D6C1656}"/>
                </a:ext>
              </a:extLst>
            </p:cNvPr>
            <p:cNvCxnSpPr>
              <a:cxnSpLocks/>
            </p:cNvCxnSpPr>
            <p:nvPr/>
          </p:nvCxnSpPr>
          <p:spPr>
            <a:xfrm rot="1800000">
              <a:off x="200660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0CF2472-0617-4880-8213-0D5CDDF86D2A}"/>
                </a:ext>
              </a:extLst>
            </p:cNvPr>
            <p:cNvCxnSpPr>
              <a:cxnSpLocks/>
            </p:cNvCxnSpPr>
            <p:nvPr/>
          </p:nvCxnSpPr>
          <p:spPr>
            <a:xfrm rot="1800000">
              <a:off x="208042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92D32148-C76C-4D22-9910-1211D70B34A8}"/>
                </a:ext>
              </a:extLst>
            </p:cNvPr>
            <p:cNvCxnSpPr>
              <a:cxnSpLocks/>
            </p:cNvCxnSpPr>
            <p:nvPr/>
          </p:nvCxnSpPr>
          <p:spPr>
            <a:xfrm rot="1800000">
              <a:off x="215424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C168568F-9F84-4CEC-8DD5-83441020DD7F}"/>
                </a:ext>
              </a:extLst>
            </p:cNvPr>
            <p:cNvCxnSpPr>
              <a:cxnSpLocks/>
            </p:cNvCxnSpPr>
            <p:nvPr/>
          </p:nvCxnSpPr>
          <p:spPr>
            <a:xfrm rot="1800000">
              <a:off x="222806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0CA6144F-C5A6-4FBE-B3A5-DF38B7FB4047}"/>
                </a:ext>
              </a:extLst>
            </p:cNvPr>
            <p:cNvCxnSpPr>
              <a:cxnSpLocks/>
            </p:cNvCxnSpPr>
            <p:nvPr/>
          </p:nvCxnSpPr>
          <p:spPr>
            <a:xfrm rot="1800000">
              <a:off x="230187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824B65E6-A636-4E78-83EC-F379B8D08C68}"/>
                </a:ext>
              </a:extLst>
            </p:cNvPr>
            <p:cNvCxnSpPr>
              <a:cxnSpLocks/>
            </p:cNvCxnSpPr>
            <p:nvPr/>
          </p:nvCxnSpPr>
          <p:spPr>
            <a:xfrm rot="1800000">
              <a:off x="237569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374A73D2-02CB-496B-867B-B9606FA01FC3}"/>
                </a:ext>
              </a:extLst>
            </p:cNvPr>
            <p:cNvCxnSpPr>
              <a:cxnSpLocks/>
            </p:cNvCxnSpPr>
            <p:nvPr/>
          </p:nvCxnSpPr>
          <p:spPr>
            <a:xfrm rot="1800000">
              <a:off x="244951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674754-D281-498C-9746-70F776D27CB9}"/>
                </a:ext>
              </a:extLst>
            </p:cNvPr>
            <p:cNvCxnSpPr>
              <a:cxnSpLocks/>
            </p:cNvCxnSpPr>
            <p:nvPr/>
          </p:nvCxnSpPr>
          <p:spPr>
            <a:xfrm rot="1800000">
              <a:off x="252333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60F26A4-E153-42A5-B1F9-2DAEAEDD19DE}"/>
                </a:ext>
              </a:extLst>
            </p:cNvPr>
            <p:cNvCxnSpPr>
              <a:cxnSpLocks/>
            </p:cNvCxnSpPr>
            <p:nvPr/>
          </p:nvCxnSpPr>
          <p:spPr>
            <a:xfrm rot="1800000">
              <a:off x="259715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10C3FF9-9878-43C5-B481-116A4E526EB8}"/>
                </a:ext>
              </a:extLst>
            </p:cNvPr>
            <p:cNvCxnSpPr>
              <a:cxnSpLocks/>
            </p:cNvCxnSpPr>
            <p:nvPr/>
          </p:nvCxnSpPr>
          <p:spPr>
            <a:xfrm rot="1800000">
              <a:off x="267097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C7DC2979-14E1-48BB-8177-599AA69B1721}"/>
                </a:ext>
              </a:extLst>
            </p:cNvPr>
            <p:cNvCxnSpPr>
              <a:cxnSpLocks/>
            </p:cNvCxnSpPr>
            <p:nvPr/>
          </p:nvCxnSpPr>
          <p:spPr>
            <a:xfrm rot="1800000">
              <a:off x="274479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F273EB7-13A4-4EFE-B68B-EA2E9A2FD4D8}"/>
                </a:ext>
              </a:extLst>
            </p:cNvPr>
            <p:cNvCxnSpPr>
              <a:cxnSpLocks/>
            </p:cNvCxnSpPr>
            <p:nvPr/>
          </p:nvCxnSpPr>
          <p:spPr>
            <a:xfrm rot="1800000">
              <a:off x="281861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B78CA06C-DFDD-48F1-9856-7536A915968D}"/>
                </a:ext>
              </a:extLst>
            </p:cNvPr>
            <p:cNvCxnSpPr>
              <a:cxnSpLocks/>
            </p:cNvCxnSpPr>
            <p:nvPr/>
          </p:nvCxnSpPr>
          <p:spPr>
            <a:xfrm rot="1800000">
              <a:off x="289243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FA2DCAE3-4657-47DB-93A9-39DF933BE59F}"/>
                </a:ext>
              </a:extLst>
            </p:cNvPr>
            <p:cNvCxnSpPr>
              <a:cxnSpLocks/>
            </p:cNvCxnSpPr>
            <p:nvPr/>
          </p:nvCxnSpPr>
          <p:spPr>
            <a:xfrm rot="1800000">
              <a:off x="296625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2C808B52-7CE7-43B8-967F-FAF34835A31D}"/>
                </a:ext>
              </a:extLst>
            </p:cNvPr>
            <p:cNvCxnSpPr>
              <a:cxnSpLocks/>
            </p:cNvCxnSpPr>
            <p:nvPr/>
          </p:nvCxnSpPr>
          <p:spPr>
            <a:xfrm rot="1800000">
              <a:off x="304006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9960F985-8BE3-449C-8C12-B1A86052B1B2}"/>
                </a:ext>
              </a:extLst>
            </p:cNvPr>
            <p:cNvCxnSpPr>
              <a:cxnSpLocks/>
            </p:cNvCxnSpPr>
            <p:nvPr/>
          </p:nvCxnSpPr>
          <p:spPr>
            <a:xfrm rot="1800000">
              <a:off x="311388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A4BC113E-46E1-4959-9316-4875CA912EE5}"/>
                </a:ext>
              </a:extLst>
            </p:cNvPr>
            <p:cNvCxnSpPr>
              <a:cxnSpLocks/>
            </p:cNvCxnSpPr>
            <p:nvPr/>
          </p:nvCxnSpPr>
          <p:spPr>
            <a:xfrm rot="1800000">
              <a:off x="318770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0ED27C4D-0828-4BF3-9D32-F15F0F85A59B}"/>
                </a:ext>
              </a:extLst>
            </p:cNvPr>
            <p:cNvCxnSpPr>
              <a:cxnSpLocks/>
            </p:cNvCxnSpPr>
            <p:nvPr/>
          </p:nvCxnSpPr>
          <p:spPr>
            <a:xfrm rot="1800000">
              <a:off x="326152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8048BB4-48CE-4C7B-92B0-587217212A3C}"/>
                </a:ext>
              </a:extLst>
            </p:cNvPr>
            <p:cNvCxnSpPr>
              <a:cxnSpLocks/>
            </p:cNvCxnSpPr>
            <p:nvPr/>
          </p:nvCxnSpPr>
          <p:spPr>
            <a:xfrm rot="1800000">
              <a:off x="333534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DD3B0540-94B4-487E-8F71-5F98E75873DB}"/>
                </a:ext>
              </a:extLst>
            </p:cNvPr>
            <p:cNvCxnSpPr>
              <a:cxnSpLocks/>
            </p:cNvCxnSpPr>
            <p:nvPr/>
          </p:nvCxnSpPr>
          <p:spPr>
            <a:xfrm rot="1800000">
              <a:off x="340916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1A18EB8E-3A6A-4F5D-84E5-E37DB6AC6A3B}"/>
                </a:ext>
              </a:extLst>
            </p:cNvPr>
            <p:cNvCxnSpPr>
              <a:cxnSpLocks/>
            </p:cNvCxnSpPr>
            <p:nvPr/>
          </p:nvCxnSpPr>
          <p:spPr>
            <a:xfrm rot="1800000">
              <a:off x="348298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9140204F-9214-4E3C-A9F5-5859C9022277}"/>
                </a:ext>
              </a:extLst>
            </p:cNvPr>
            <p:cNvCxnSpPr>
              <a:cxnSpLocks/>
            </p:cNvCxnSpPr>
            <p:nvPr/>
          </p:nvCxnSpPr>
          <p:spPr>
            <a:xfrm rot="1800000">
              <a:off x="355680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C696413A-7DEE-4E7C-9336-449F4B4801B2}"/>
                </a:ext>
              </a:extLst>
            </p:cNvPr>
            <p:cNvCxnSpPr>
              <a:cxnSpLocks/>
            </p:cNvCxnSpPr>
            <p:nvPr/>
          </p:nvCxnSpPr>
          <p:spPr>
            <a:xfrm rot="1800000">
              <a:off x="363062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FA41953-BEAF-462E-8D23-5CA750220D7C}"/>
                </a:ext>
              </a:extLst>
            </p:cNvPr>
            <p:cNvCxnSpPr>
              <a:cxnSpLocks/>
            </p:cNvCxnSpPr>
            <p:nvPr/>
          </p:nvCxnSpPr>
          <p:spPr>
            <a:xfrm rot="1800000">
              <a:off x="370444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C2256E4-86B0-4766-96F7-5B39D854984E}"/>
                </a:ext>
              </a:extLst>
            </p:cNvPr>
            <p:cNvCxnSpPr>
              <a:cxnSpLocks/>
            </p:cNvCxnSpPr>
            <p:nvPr/>
          </p:nvCxnSpPr>
          <p:spPr>
            <a:xfrm rot="1800000">
              <a:off x="377825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1118AD81-DF40-400D-9F64-541D79CBC89E}"/>
                </a:ext>
              </a:extLst>
            </p:cNvPr>
            <p:cNvCxnSpPr>
              <a:cxnSpLocks/>
            </p:cNvCxnSpPr>
            <p:nvPr/>
          </p:nvCxnSpPr>
          <p:spPr>
            <a:xfrm rot="1800000">
              <a:off x="385207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61CB2F2-BB63-49D7-90FE-635E9CB334DE}"/>
                </a:ext>
              </a:extLst>
            </p:cNvPr>
            <p:cNvCxnSpPr>
              <a:cxnSpLocks/>
            </p:cNvCxnSpPr>
            <p:nvPr/>
          </p:nvCxnSpPr>
          <p:spPr>
            <a:xfrm rot="1800000">
              <a:off x="392589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046599A-D564-4A0E-B244-EB742B227E09}"/>
                </a:ext>
              </a:extLst>
            </p:cNvPr>
            <p:cNvCxnSpPr>
              <a:cxnSpLocks/>
            </p:cNvCxnSpPr>
            <p:nvPr/>
          </p:nvCxnSpPr>
          <p:spPr>
            <a:xfrm rot="1800000">
              <a:off x="399971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49746489-53C2-4CD2-B22A-E7E092DB1FD7}"/>
                </a:ext>
              </a:extLst>
            </p:cNvPr>
            <p:cNvCxnSpPr>
              <a:cxnSpLocks/>
            </p:cNvCxnSpPr>
            <p:nvPr/>
          </p:nvCxnSpPr>
          <p:spPr>
            <a:xfrm rot="1800000">
              <a:off x="407353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47C0840-F4D9-4FEC-81C3-8F38B9AE68BC}"/>
                </a:ext>
              </a:extLst>
            </p:cNvPr>
            <p:cNvCxnSpPr>
              <a:cxnSpLocks/>
            </p:cNvCxnSpPr>
            <p:nvPr/>
          </p:nvCxnSpPr>
          <p:spPr>
            <a:xfrm rot="1800000">
              <a:off x="414735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2274E775-D597-403F-9301-6D8A34BAA23F}"/>
                </a:ext>
              </a:extLst>
            </p:cNvPr>
            <p:cNvCxnSpPr>
              <a:cxnSpLocks/>
            </p:cNvCxnSpPr>
            <p:nvPr/>
          </p:nvCxnSpPr>
          <p:spPr>
            <a:xfrm rot="1800000">
              <a:off x="422117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0200364A-61F3-4D28-9B6E-7E921DD4BE76}"/>
                </a:ext>
              </a:extLst>
            </p:cNvPr>
            <p:cNvCxnSpPr>
              <a:cxnSpLocks/>
            </p:cNvCxnSpPr>
            <p:nvPr/>
          </p:nvCxnSpPr>
          <p:spPr>
            <a:xfrm rot="1800000">
              <a:off x="429499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051172F5-E588-422B-87CA-B6B975A18A19}"/>
                </a:ext>
              </a:extLst>
            </p:cNvPr>
            <p:cNvCxnSpPr>
              <a:cxnSpLocks/>
            </p:cNvCxnSpPr>
            <p:nvPr/>
          </p:nvCxnSpPr>
          <p:spPr>
            <a:xfrm rot="1800000">
              <a:off x="436881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983A4127-3908-41F0-AEFE-562F46FD2653}"/>
                </a:ext>
              </a:extLst>
            </p:cNvPr>
            <p:cNvCxnSpPr>
              <a:cxnSpLocks/>
            </p:cNvCxnSpPr>
            <p:nvPr/>
          </p:nvCxnSpPr>
          <p:spPr>
            <a:xfrm rot="1800000">
              <a:off x="444263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BBC13227-F93D-42BC-8BE7-6CD2E398A117}"/>
                </a:ext>
              </a:extLst>
            </p:cNvPr>
            <p:cNvCxnSpPr>
              <a:cxnSpLocks/>
            </p:cNvCxnSpPr>
            <p:nvPr/>
          </p:nvCxnSpPr>
          <p:spPr>
            <a:xfrm rot="1800000">
              <a:off x="451644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FB8D8124-098B-4C31-888E-281B6423DD8B}"/>
                </a:ext>
              </a:extLst>
            </p:cNvPr>
            <p:cNvCxnSpPr>
              <a:cxnSpLocks/>
            </p:cNvCxnSpPr>
            <p:nvPr/>
          </p:nvCxnSpPr>
          <p:spPr>
            <a:xfrm rot="1800000">
              <a:off x="459026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2885223E-D447-4DAE-ABA3-5B2788C9FD74}"/>
                </a:ext>
              </a:extLst>
            </p:cNvPr>
            <p:cNvCxnSpPr>
              <a:cxnSpLocks/>
            </p:cNvCxnSpPr>
            <p:nvPr/>
          </p:nvCxnSpPr>
          <p:spPr>
            <a:xfrm rot="1800000">
              <a:off x="466408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4669E495-4659-4C69-B1D5-C2D16F2C861F}"/>
                </a:ext>
              </a:extLst>
            </p:cNvPr>
            <p:cNvCxnSpPr>
              <a:cxnSpLocks/>
            </p:cNvCxnSpPr>
            <p:nvPr/>
          </p:nvCxnSpPr>
          <p:spPr>
            <a:xfrm rot="1800000">
              <a:off x="473790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E4605E32-CEB8-4A47-BDBE-2D34E1A39803}"/>
                </a:ext>
              </a:extLst>
            </p:cNvPr>
            <p:cNvCxnSpPr>
              <a:cxnSpLocks/>
            </p:cNvCxnSpPr>
            <p:nvPr/>
          </p:nvCxnSpPr>
          <p:spPr>
            <a:xfrm rot="1800000">
              <a:off x="481172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D0895E2A-BD1C-453F-9F3F-03C8463D6807}"/>
                </a:ext>
              </a:extLst>
            </p:cNvPr>
            <p:cNvCxnSpPr>
              <a:cxnSpLocks/>
            </p:cNvCxnSpPr>
            <p:nvPr/>
          </p:nvCxnSpPr>
          <p:spPr>
            <a:xfrm rot="1800000">
              <a:off x="488554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399F35CE-6DC3-4A1D-92D4-A3A7B449D6A2}"/>
                </a:ext>
              </a:extLst>
            </p:cNvPr>
            <p:cNvCxnSpPr>
              <a:cxnSpLocks/>
            </p:cNvCxnSpPr>
            <p:nvPr/>
          </p:nvCxnSpPr>
          <p:spPr>
            <a:xfrm rot="1800000">
              <a:off x="495936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90D437E-0487-4BFE-8C79-0CCF08731334}"/>
                </a:ext>
              </a:extLst>
            </p:cNvPr>
            <p:cNvCxnSpPr>
              <a:cxnSpLocks/>
            </p:cNvCxnSpPr>
            <p:nvPr/>
          </p:nvCxnSpPr>
          <p:spPr>
            <a:xfrm rot="1800000">
              <a:off x="503318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E8654EB0-52F3-4DE7-BB65-55207F5227B8}"/>
                </a:ext>
              </a:extLst>
            </p:cNvPr>
            <p:cNvCxnSpPr>
              <a:cxnSpLocks/>
            </p:cNvCxnSpPr>
            <p:nvPr/>
          </p:nvCxnSpPr>
          <p:spPr>
            <a:xfrm rot="1800000">
              <a:off x="510700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2117E41-8760-46C4-9FB7-7236BF7A56D5}"/>
                </a:ext>
              </a:extLst>
            </p:cNvPr>
            <p:cNvCxnSpPr>
              <a:cxnSpLocks/>
            </p:cNvCxnSpPr>
            <p:nvPr/>
          </p:nvCxnSpPr>
          <p:spPr>
            <a:xfrm rot="1800000">
              <a:off x="518082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1890CF5-0D1B-45CA-ADBE-437B0C3BB323}"/>
                </a:ext>
              </a:extLst>
            </p:cNvPr>
            <p:cNvCxnSpPr>
              <a:cxnSpLocks/>
            </p:cNvCxnSpPr>
            <p:nvPr/>
          </p:nvCxnSpPr>
          <p:spPr>
            <a:xfrm rot="1800000">
              <a:off x="525463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F542AD92-EA5C-4A5D-9084-57512478B44C}"/>
                </a:ext>
              </a:extLst>
            </p:cNvPr>
            <p:cNvCxnSpPr>
              <a:cxnSpLocks/>
            </p:cNvCxnSpPr>
            <p:nvPr/>
          </p:nvCxnSpPr>
          <p:spPr>
            <a:xfrm rot="1800000">
              <a:off x="532845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C6D1A838-4224-4D99-870D-9299DAA212BA}"/>
                </a:ext>
              </a:extLst>
            </p:cNvPr>
            <p:cNvCxnSpPr>
              <a:cxnSpLocks/>
            </p:cNvCxnSpPr>
            <p:nvPr/>
          </p:nvCxnSpPr>
          <p:spPr>
            <a:xfrm rot="1800000">
              <a:off x="540227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6DEAEA3E-9858-4015-AAD2-E9765C2E9762}"/>
                </a:ext>
              </a:extLst>
            </p:cNvPr>
            <p:cNvCxnSpPr>
              <a:cxnSpLocks/>
            </p:cNvCxnSpPr>
            <p:nvPr/>
          </p:nvCxnSpPr>
          <p:spPr>
            <a:xfrm rot="1800000">
              <a:off x="547609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43DA00EE-0BBC-4209-A384-C29B97668F1D}"/>
                </a:ext>
              </a:extLst>
            </p:cNvPr>
            <p:cNvCxnSpPr>
              <a:cxnSpLocks/>
            </p:cNvCxnSpPr>
            <p:nvPr/>
          </p:nvCxnSpPr>
          <p:spPr>
            <a:xfrm rot="1800000">
              <a:off x="554991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CDD6C04A-355A-4C14-B4B1-130D93A6FA38}"/>
                </a:ext>
              </a:extLst>
            </p:cNvPr>
            <p:cNvCxnSpPr>
              <a:cxnSpLocks/>
            </p:cNvCxnSpPr>
            <p:nvPr/>
          </p:nvCxnSpPr>
          <p:spPr>
            <a:xfrm rot="1800000">
              <a:off x="562373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C5A4220E-9310-4C46-9EA2-7BCC79D7DBC2}"/>
                </a:ext>
              </a:extLst>
            </p:cNvPr>
            <p:cNvCxnSpPr>
              <a:cxnSpLocks/>
            </p:cNvCxnSpPr>
            <p:nvPr/>
          </p:nvCxnSpPr>
          <p:spPr>
            <a:xfrm rot="1800000">
              <a:off x="569755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C125722-B52B-44A4-837A-E811ED8C04C0}"/>
                </a:ext>
              </a:extLst>
            </p:cNvPr>
            <p:cNvCxnSpPr>
              <a:cxnSpLocks/>
            </p:cNvCxnSpPr>
            <p:nvPr/>
          </p:nvCxnSpPr>
          <p:spPr>
            <a:xfrm rot="1800000">
              <a:off x="577137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A3E8FADE-0288-4A4A-8ADA-FF2F07CD5D82}"/>
                </a:ext>
              </a:extLst>
            </p:cNvPr>
            <p:cNvCxnSpPr>
              <a:cxnSpLocks/>
            </p:cNvCxnSpPr>
            <p:nvPr/>
          </p:nvCxnSpPr>
          <p:spPr>
            <a:xfrm rot="1800000">
              <a:off x="584519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BC111DDC-55F2-42B4-A491-E3DD4FBBF5EE}"/>
                </a:ext>
              </a:extLst>
            </p:cNvPr>
            <p:cNvCxnSpPr>
              <a:cxnSpLocks/>
            </p:cNvCxnSpPr>
            <p:nvPr/>
          </p:nvCxnSpPr>
          <p:spPr>
            <a:xfrm rot="1800000">
              <a:off x="591901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DD41645-1CCA-48BC-AE4B-4577738C3948}"/>
                </a:ext>
              </a:extLst>
            </p:cNvPr>
            <p:cNvCxnSpPr>
              <a:cxnSpLocks/>
            </p:cNvCxnSpPr>
            <p:nvPr/>
          </p:nvCxnSpPr>
          <p:spPr>
            <a:xfrm rot="1800000">
              <a:off x="599282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E8A91E53-2594-4A86-B68E-A419D8CC1628}"/>
                </a:ext>
              </a:extLst>
            </p:cNvPr>
            <p:cNvCxnSpPr>
              <a:cxnSpLocks/>
            </p:cNvCxnSpPr>
            <p:nvPr/>
          </p:nvCxnSpPr>
          <p:spPr>
            <a:xfrm rot="1800000">
              <a:off x="606664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2526FBDD-B6ED-49FB-BD7D-1DFF0DC9B9A9}"/>
                </a:ext>
              </a:extLst>
            </p:cNvPr>
            <p:cNvCxnSpPr>
              <a:cxnSpLocks/>
            </p:cNvCxnSpPr>
            <p:nvPr/>
          </p:nvCxnSpPr>
          <p:spPr>
            <a:xfrm rot="1800000">
              <a:off x="614046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9429AA2F-BC3A-49CE-A6F3-DBBC8638B8E8}"/>
                </a:ext>
              </a:extLst>
            </p:cNvPr>
            <p:cNvCxnSpPr>
              <a:cxnSpLocks/>
            </p:cNvCxnSpPr>
            <p:nvPr/>
          </p:nvCxnSpPr>
          <p:spPr>
            <a:xfrm rot="1800000">
              <a:off x="621428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7EF8004F-E1DA-4564-951B-BB7AA0992EB8}"/>
                </a:ext>
              </a:extLst>
            </p:cNvPr>
            <p:cNvCxnSpPr>
              <a:cxnSpLocks/>
            </p:cNvCxnSpPr>
            <p:nvPr/>
          </p:nvCxnSpPr>
          <p:spPr>
            <a:xfrm rot="1800000">
              <a:off x="628810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960C88E8-A9C3-4965-8B6E-033890A38F83}"/>
                </a:ext>
              </a:extLst>
            </p:cNvPr>
            <p:cNvCxnSpPr>
              <a:cxnSpLocks/>
            </p:cNvCxnSpPr>
            <p:nvPr/>
          </p:nvCxnSpPr>
          <p:spPr>
            <a:xfrm rot="1800000">
              <a:off x="636192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BE7ABB2-070E-47E3-B387-FD4B20A20892}"/>
                </a:ext>
              </a:extLst>
            </p:cNvPr>
            <p:cNvCxnSpPr>
              <a:cxnSpLocks/>
            </p:cNvCxnSpPr>
            <p:nvPr/>
          </p:nvCxnSpPr>
          <p:spPr>
            <a:xfrm rot="1800000">
              <a:off x="643574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3AEA75EA-E861-40C3-882C-3B07AA430DA6}"/>
                </a:ext>
              </a:extLst>
            </p:cNvPr>
            <p:cNvCxnSpPr>
              <a:cxnSpLocks/>
            </p:cNvCxnSpPr>
            <p:nvPr/>
          </p:nvCxnSpPr>
          <p:spPr>
            <a:xfrm rot="1800000">
              <a:off x="650956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1FDCDE86-0255-47E1-A088-3046C62217EB}"/>
                </a:ext>
              </a:extLst>
            </p:cNvPr>
            <p:cNvCxnSpPr>
              <a:cxnSpLocks/>
            </p:cNvCxnSpPr>
            <p:nvPr/>
          </p:nvCxnSpPr>
          <p:spPr>
            <a:xfrm rot="1800000">
              <a:off x="658338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0143D420-9995-45F9-8E36-A74DC4E46F52}"/>
                </a:ext>
              </a:extLst>
            </p:cNvPr>
            <p:cNvCxnSpPr>
              <a:cxnSpLocks/>
            </p:cNvCxnSpPr>
            <p:nvPr/>
          </p:nvCxnSpPr>
          <p:spPr>
            <a:xfrm rot="1800000">
              <a:off x="665720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F40A6544-8802-4BB0-B660-321A8EE907E8}"/>
                </a:ext>
              </a:extLst>
            </p:cNvPr>
            <p:cNvCxnSpPr>
              <a:cxnSpLocks/>
            </p:cNvCxnSpPr>
            <p:nvPr/>
          </p:nvCxnSpPr>
          <p:spPr>
            <a:xfrm rot="1800000">
              <a:off x="673101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5009FD29-C331-4E1B-8B31-1307D5FE246A}"/>
                </a:ext>
              </a:extLst>
            </p:cNvPr>
            <p:cNvCxnSpPr>
              <a:cxnSpLocks/>
            </p:cNvCxnSpPr>
            <p:nvPr/>
          </p:nvCxnSpPr>
          <p:spPr>
            <a:xfrm rot="1800000">
              <a:off x="680483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01817ABD-2735-4D04-AAC6-A0C6D4E31FBD}"/>
                </a:ext>
              </a:extLst>
            </p:cNvPr>
            <p:cNvCxnSpPr>
              <a:cxnSpLocks/>
            </p:cNvCxnSpPr>
            <p:nvPr/>
          </p:nvCxnSpPr>
          <p:spPr>
            <a:xfrm rot="1800000">
              <a:off x="6878657"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D33788B0-9535-41B1-927D-C01B55F9DB85}"/>
                </a:ext>
              </a:extLst>
            </p:cNvPr>
            <p:cNvCxnSpPr>
              <a:cxnSpLocks/>
            </p:cNvCxnSpPr>
            <p:nvPr/>
          </p:nvCxnSpPr>
          <p:spPr>
            <a:xfrm rot="1800000">
              <a:off x="6952476"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9CEE43FF-77D2-40E1-B66A-F261B2F5A830}"/>
                </a:ext>
              </a:extLst>
            </p:cNvPr>
            <p:cNvCxnSpPr>
              <a:cxnSpLocks/>
            </p:cNvCxnSpPr>
            <p:nvPr/>
          </p:nvCxnSpPr>
          <p:spPr>
            <a:xfrm rot="1800000">
              <a:off x="7026295"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5DF3233C-BC15-4323-BD0B-6835AD89F39C}"/>
                </a:ext>
              </a:extLst>
            </p:cNvPr>
            <p:cNvCxnSpPr>
              <a:cxnSpLocks/>
            </p:cNvCxnSpPr>
            <p:nvPr/>
          </p:nvCxnSpPr>
          <p:spPr>
            <a:xfrm rot="1800000">
              <a:off x="7100114"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FF174A1F-999E-464F-A48A-F05BF0282331}"/>
                </a:ext>
              </a:extLst>
            </p:cNvPr>
            <p:cNvCxnSpPr>
              <a:cxnSpLocks/>
            </p:cNvCxnSpPr>
            <p:nvPr/>
          </p:nvCxnSpPr>
          <p:spPr>
            <a:xfrm rot="1800000">
              <a:off x="7173933"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25B03CB6-4154-4CB0-8AD1-0333A7F2383B}"/>
                </a:ext>
              </a:extLst>
            </p:cNvPr>
            <p:cNvCxnSpPr>
              <a:cxnSpLocks/>
            </p:cNvCxnSpPr>
            <p:nvPr/>
          </p:nvCxnSpPr>
          <p:spPr>
            <a:xfrm rot="1800000">
              <a:off x="7247752"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5A91B73-29F4-42E6-9F51-5AEA4305CEC7}"/>
                </a:ext>
              </a:extLst>
            </p:cNvPr>
            <p:cNvCxnSpPr>
              <a:cxnSpLocks/>
            </p:cNvCxnSpPr>
            <p:nvPr/>
          </p:nvCxnSpPr>
          <p:spPr>
            <a:xfrm rot="1800000">
              <a:off x="7321571"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1A5B303B-5AEE-447C-9E9F-D2F6617AA5C9}"/>
                </a:ext>
              </a:extLst>
            </p:cNvPr>
            <p:cNvCxnSpPr>
              <a:cxnSpLocks/>
            </p:cNvCxnSpPr>
            <p:nvPr/>
          </p:nvCxnSpPr>
          <p:spPr>
            <a:xfrm rot="1800000">
              <a:off x="7395390"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46AD990C-3E13-4399-B1F0-79C25F434414}"/>
                </a:ext>
              </a:extLst>
            </p:cNvPr>
            <p:cNvCxnSpPr>
              <a:cxnSpLocks/>
            </p:cNvCxnSpPr>
            <p:nvPr/>
          </p:nvCxnSpPr>
          <p:spPr>
            <a:xfrm rot="1800000">
              <a:off x="7469209"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BA0E420-1AD5-42FC-AEF2-9EB095D36A70}"/>
                </a:ext>
              </a:extLst>
            </p:cNvPr>
            <p:cNvCxnSpPr>
              <a:cxnSpLocks/>
            </p:cNvCxnSpPr>
            <p:nvPr/>
          </p:nvCxnSpPr>
          <p:spPr>
            <a:xfrm rot="1800000">
              <a:off x="7543028" y="4473575"/>
              <a:ext cx="1" cy="1428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30839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2598057" y="3860800"/>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979082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11q3orx">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8510</TotalTime>
  <Words>4170</Words>
  <Application>Microsoft Office PowerPoint</Application>
  <PresentationFormat>宽屏</PresentationFormat>
  <Paragraphs>489</Paragraphs>
  <Slides>92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92</vt:i4>
      </vt:variant>
    </vt:vector>
  </HeadingPairs>
  <TitlesOfParts>
    <vt:vector size="105" baseType="lpstr">
      <vt:lpstr>Aileron Black</vt:lpstr>
      <vt:lpstr>Helvetica Light</vt:lpstr>
      <vt:lpstr>Lato</vt:lpstr>
      <vt:lpstr>Roboto Cn</vt:lpstr>
      <vt:lpstr>微软雅黑</vt:lpstr>
      <vt:lpstr>微软雅黑 Light</vt:lpstr>
      <vt:lpstr>Arial</vt:lpstr>
      <vt:lpstr>Calibri</vt:lpstr>
      <vt:lpstr>Calibri Light</vt:lpstr>
      <vt:lpstr>Roboto</vt:lpstr>
      <vt:lpstr>Roboto Thin</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YANGS</cp:lastModifiedBy>
  <cp:revision>573</cp:revision>
  <dcterms:created xsi:type="dcterms:W3CDTF">2017-10-18T02:10:31Z</dcterms:created>
  <dcterms:modified xsi:type="dcterms:W3CDTF">2018-08-25T14:41:27Z</dcterms:modified>
</cp:coreProperties>
</file>