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73" r:id="rId2"/>
    <p:sldId id="375" r:id="rId3"/>
    <p:sldId id="381" r:id="rId4"/>
    <p:sldId id="368" r:id="rId5"/>
    <p:sldId id="364" r:id="rId6"/>
    <p:sldId id="330" r:id="rId7"/>
    <p:sldId id="329" r:id="rId8"/>
    <p:sldId id="331" r:id="rId9"/>
    <p:sldId id="367" r:id="rId10"/>
    <p:sldId id="327" r:id="rId11"/>
    <p:sldId id="333" r:id="rId12"/>
    <p:sldId id="385" r:id="rId13"/>
    <p:sldId id="386" r:id="rId14"/>
    <p:sldId id="387" r:id="rId15"/>
  </p:sldIdLst>
  <p:sldSz cx="9144000" cy="5143500" type="screen16x9"/>
  <p:notesSz cx="6858000" cy="9144000"/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Lao UI" panose="020B0502040204020203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C0374E"/>
    <a:srgbClr val="1F2EA9"/>
    <a:srgbClr val="005DA2"/>
    <a:srgbClr val="FFC400"/>
    <a:srgbClr val="EEF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3918" autoAdjust="0"/>
  </p:normalViewPr>
  <p:slideViewPr>
    <p:cSldViewPr snapToGrid="0">
      <p:cViewPr>
        <p:scale>
          <a:sx n="75" d="100"/>
          <a:sy n="75" d="100"/>
        </p:scale>
        <p:origin x="2004" y="12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1552538-9E6F-4390-9EF1-00D88CD1AD7E}" type="datetimeFigureOut">
              <a:rPr lang="zh-CN" altLang="en-US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83E69D8-B908-4072-8F4C-9FB1A7EA58D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6698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大侠素材铺  淘宝店：</a:t>
            </a:r>
            <a:r>
              <a:rPr lang="en-US" altLang="zh-CN" dirty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34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3C34CB-B53B-4B31-9A64-75A1390D0FF6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9793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99F797-54B6-4C0A-B5BC-4212262F36C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462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大侠素材铺  淘宝店：</a:t>
            </a:r>
            <a:r>
              <a:rPr lang="en-US" altLang="zh-CN" dirty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9F2BE-DE9F-4B8C-AB04-BD0998E543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40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55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094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大侠素材铺  淘宝店：</a:t>
            </a:r>
            <a:r>
              <a:rPr lang="en-US" altLang="zh-CN" dirty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1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6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E9C589-BE12-4E21-8712-9DD33E49B7F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797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DBBE53-DE2E-420C-82FE-A2539E81439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236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E271E5-A73B-40F1-9754-31134082699E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273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4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78199" y="1123950"/>
            <a:ext cx="1940201" cy="321945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595383" y="1123950"/>
            <a:ext cx="1940201" cy="321945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614371" y="1123950"/>
            <a:ext cx="1940201" cy="321945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631555" y="1123950"/>
            <a:ext cx="1940201" cy="3219450"/>
          </a:xfr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547"/>
          <p:cNvSpPr/>
          <p:nvPr userDrawn="1"/>
        </p:nvSpPr>
        <p:spPr>
          <a:xfrm flipV="1">
            <a:off x="219589" y="716672"/>
            <a:ext cx="8540894" cy="0"/>
          </a:xfrm>
          <a:prstGeom prst="line">
            <a:avLst/>
          </a:prstGeom>
          <a:ln w="57150">
            <a:solidFill>
              <a:srgbClr val="9A9A9A"/>
            </a:solidFill>
            <a:prstDash val="sysDot"/>
            <a:miter lim="400000"/>
            <a:headEnd type="triangle" len="sm"/>
            <a:tailEnd type="triangle" len="sm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59438" y="236656"/>
            <a:ext cx="4048294" cy="410627"/>
            <a:chOff x="1758500" y="631083"/>
            <a:chExt cx="10795450" cy="1095004"/>
          </a:xfrm>
        </p:grpSpPr>
        <p:sp>
          <p:nvSpPr>
            <p:cNvPr id="3" name="Shape 1545"/>
            <p:cNvSpPr/>
            <p:nvPr userDrawn="1"/>
          </p:nvSpPr>
          <p:spPr>
            <a:xfrm>
              <a:off x="1758500" y="631083"/>
              <a:ext cx="10795450" cy="7493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4000">
                  <a:solidFill>
                    <a:srgbClr val="656565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请在视图</a:t>
              </a:r>
              <a:r>
                <a:rPr lang="en-US" altLang="zh-CN" sz="1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母版中修改您的标题文字</a:t>
              </a:r>
              <a:endParaRPr sz="1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Shape 1546"/>
            <p:cNvSpPr/>
            <p:nvPr userDrawn="1"/>
          </p:nvSpPr>
          <p:spPr>
            <a:xfrm>
              <a:off x="1771200" y="1351429"/>
              <a:ext cx="4895757" cy="374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000">
                  <a:solidFill>
                    <a:srgbClr val="656565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Put your Amazing Sub Title Here</a:t>
              </a:r>
            </a:p>
          </p:txBody>
        </p:sp>
      </p:grpSp>
      <p:sp>
        <p:nvSpPr>
          <p:cNvPr id="8" name="Shape 1552"/>
          <p:cNvSpPr/>
          <p:nvPr userDrawn="1"/>
        </p:nvSpPr>
        <p:spPr>
          <a:xfrm>
            <a:off x="176420" y="157110"/>
            <a:ext cx="388928" cy="561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6" tIns="26786" rIns="26786" bIns="26786" anchor="ctr">
            <a:spAutoFit/>
          </a:bodyPr>
          <a:lstStyle>
            <a:lvl1pPr>
              <a:lnSpc>
                <a:spcPct val="150000"/>
              </a:lnSpc>
              <a:defRPr sz="4500">
                <a:solidFill>
                  <a:srgbClr val="53585F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sz="2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val 69"/>
          <p:cNvSpPr/>
          <p:nvPr/>
        </p:nvSpPr>
        <p:spPr>
          <a:xfrm>
            <a:off x="8196904" y="548280"/>
            <a:ext cx="97006" cy="970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6" tIns="17142" rIns="34286" bIns="17142"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Oval 70"/>
          <p:cNvSpPr/>
          <p:nvPr/>
        </p:nvSpPr>
        <p:spPr>
          <a:xfrm>
            <a:off x="8311237" y="548280"/>
            <a:ext cx="97006" cy="970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6" tIns="17142" rIns="34286" bIns="17142"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Oval 71"/>
          <p:cNvSpPr/>
          <p:nvPr/>
        </p:nvSpPr>
        <p:spPr>
          <a:xfrm>
            <a:off x="8425570" y="548280"/>
            <a:ext cx="97006" cy="970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6" tIns="17142" rIns="34286" bIns="17142"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Oval 72"/>
          <p:cNvSpPr/>
          <p:nvPr/>
        </p:nvSpPr>
        <p:spPr>
          <a:xfrm>
            <a:off x="8539902" y="548280"/>
            <a:ext cx="97006" cy="970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6" tIns="17142" rIns="34286" bIns="17142"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Oval 73"/>
          <p:cNvSpPr/>
          <p:nvPr/>
        </p:nvSpPr>
        <p:spPr>
          <a:xfrm>
            <a:off x="8654235" y="548280"/>
            <a:ext cx="97006" cy="9700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6" tIns="17142" rIns="34286" bIns="17142"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Shape 1551"/>
          <p:cNvSpPr/>
          <p:nvPr userDrawn="1"/>
        </p:nvSpPr>
        <p:spPr>
          <a:xfrm>
            <a:off x="560625" y="264394"/>
            <a:ext cx="19042" cy="336104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834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90FCB8-0D5F-424D-8D8C-DBA7DED721B0}" type="datetimeFigureOut">
              <a:rPr lang="zh-CN" altLang="en-US"/>
              <a:t>2023/10/28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28EC28-1261-42F5-8708-4B1315C5B07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Lao UI" panose="020B0502040204020203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rot="19885851">
            <a:off x="-80372" y="3618750"/>
            <a:ext cx="3710953" cy="1309321"/>
          </a:xfrm>
          <a:prstGeom prst="rect">
            <a:avLst/>
          </a:prstGeom>
          <a:noFill/>
          <a:scene3d>
            <a:camera prst="perspectiveContrastingRightFacing">
              <a:rot lat="1200000" lon="19800000" rev="20400000"/>
            </a:camera>
            <a:lightRig rig="balanced" dir="t">
              <a:rot lat="0" lon="0" rev="5400000"/>
            </a:lightRig>
          </a:scene3d>
          <a:sp3d extrusionH="254000" prstMaterial="matte"/>
        </p:spPr>
        <p:txBody>
          <a:bodyPr wrap="square" lIns="77459" tIns="38729" rIns="77459" bIns="38729">
            <a:spAutoFit/>
            <a:sp3d extrusionH="254000">
              <a:bevelT w="38100" h="38100" prst="relaxedInset"/>
            </a:sp3d>
          </a:bodyPr>
          <a:lstStyle/>
          <a:p>
            <a:pPr algn="ctr"/>
            <a:r>
              <a:rPr lang="en-US" altLang="zh-CN" sz="8000" b="1" dirty="0">
                <a:ln>
                  <a:solidFill>
                    <a:srgbClr val="DCD5CE"/>
                  </a:solidFill>
                </a:ln>
                <a:solidFill>
                  <a:srgbClr val="FFFEF6"/>
                </a:solidFill>
                <a:latin typeface="Impact" panose="020B0806030902050204" pitchFamily="34" charset="0"/>
                <a:ea typeface="黑体" panose="02010609060101010101" pitchFamily="2" charset="-122"/>
              </a:rPr>
              <a:t>20</a:t>
            </a:r>
            <a:r>
              <a:rPr lang="en-US" altLang="zh-CN" sz="8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Impact" panose="020B0806030902050204" pitchFamily="34" charset="0"/>
                <a:ea typeface="黑体" panose="02010609060101010101" pitchFamily="2" charset="-122"/>
              </a:rPr>
              <a:t>18</a:t>
            </a:r>
            <a:endParaRPr lang="zh-CN" altLang="en-US" sz="8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/>
              </a:solidFill>
              <a:latin typeface="Impact" panose="020B0806030902050204" pitchFamily="34" charset="0"/>
              <a:ea typeface="黑体" panose="0201060906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4727" y="1500054"/>
            <a:ext cx="34265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800" spc="133" dirty="0">
                <a:solidFill>
                  <a:schemeClr val="accent1"/>
                </a:solidFill>
                <a:latin typeface="+mn-ea"/>
              </a:rPr>
              <a:t>个人年终述职报告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84727" y="903042"/>
            <a:ext cx="40208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chemeClr val="accent1"/>
                </a:solidFill>
                <a:latin typeface="微软雅黑" panose="020B0503020204020204" pitchFamily="34" charset="-122"/>
              </a:rPr>
              <a:t>2018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727" y="2388075"/>
            <a:ext cx="1340016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spc="300" dirty="0">
                <a:solidFill>
                  <a:schemeClr val="accent1"/>
                </a:solidFill>
                <a:latin typeface="+mn-ea"/>
              </a:rPr>
              <a:t>汇报人：小白</a:t>
            </a:r>
          </a:p>
        </p:txBody>
      </p:sp>
      <p:pic>
        <p:nvPicPr>
          <p:cNvPr id="4" name="BeaTsGOy - 旋律、节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782008"/>
            <a:ext cx="609600" cy="6096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05B04F-663C-4303-A08B-863BACEBEAD9}"/>
              </a:ext>
            </a:extLst>
          </p:cNvPr>
          <p:cNvSpPr txBox="1"/>
          <p:nvPr/>
        </p:nvSpPr>
        <p:spPr>
          <a:xfrm>
            <a:off x="684727" y="2018672"/>
            <a:ext cx="38294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Nunc </a:t>
            </a:r>
            <a:r>
              <a:rPr lang="en-US" altLang="zh-CN" sz="1100" dirty="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viverra imperdiet enim. Fusce est. Vivamus a </a:t>
            </a:r>
            <a:r>
              <a:rPr lang="en-US" altLang="zh-CN" sz="110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tellus.</a:t>
            </a:r>
            <a:endParaRPr lang="en-US" altLang="zh-CN" sz="1100" dirty="0">
              <a:solidFill>
                <a:srgbClr val="C03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5" grpId="0"/>
      <p:bldP spid="48" grpId="0"/>
      <p:bldP spid="49" grpId="0"/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rot="21439215">
            <a:off x="2649538" y="3735388"/>
            <a:ext cx="844550" cy="854075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1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6" name="MH_Other_2"/>
          <p:cNvCxnSpPr/>
          <p:nvPr>
            <p:custDataLst>
              <p:tags r:id="rId3"/>
            </p:custDataLst>
          </p:nvPr>
        </p:nvCxnSpPr>
        <p:spPr>
          <a:xfrm>
            <a:off x="3513138" y="3962400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>
            <p:custDataLst>
              <p:tags r:id="rId4"/>
            </p:custDataLst>
          </p:nvPr>
        </p:nvSpPr>
        <p:spPr>
          <a:xfrm rot="21439215">
            <a:off x="2846388" y="2900363"/>
            <a:ext cx="844550" cy="852487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2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11" name="MH_Other_4"/>
          <p:cNvCxnSpPr/>
          <p:nvPr>
            <p:custDataLst>
              <p:tags r:id="rId5"/>
            </p:custDataLst>
          </p:nvPr>
        </p:nvCxnSpPr>
        <p:spPr>
          <a:xfrm>
            <a:off x="3689350" y="3095625"/>
            <a:ext cx="1014413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5"/>
          <p:cNvSpPr/>
          <p:nvPr>
            <p:custDataLst>
              <p:tags r:id="rId6"/>
            </p:custDataLst>
          </p:nvPr>
        </p:nvSpPr>
        <p:spPr>
          <a:xfrm rot="21439215">
            <a:off x="2538413" y="2071688"/>
            <a:ext cx="844550" cy="854075"/>
          </a:xfrm>
          <a:prstGeom prst="roundRect">
            <a:avLst>
              <a:gd name="adj" fmla="val 18567"/>
            </a:avLst>
          </a:prstGeom>
          <a:solidFill>
            <a:srgbClr val="D3D3D3"/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3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16" name="MH_Other_6"/>
          <p:cNvCxnSpPr/>
          <p:nvPr>
            <p:custDataLst>
              <p:tags r:id="rId7"/>
            </p:custDataLst>
          </p:nvPr>
        </p:nvCxnSpPr>
        <p:spPr>
          <a:xfrm>
            <a:off x="3373438" y="2251075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7"/>
          <p:cNvSpPr/>
          <p:nvPr>
            <p:custDataLst>
              <p:tags r:id="rId8"/>
            </p:custDataLst>
          </p:nvPr>
        </p:nvSpPr>
        <p:spPr>
          <a:xfrm rot="21116664">
            <a:off x="2259013" y="1231900"/>
            <a:ext cx="844550" cy="85407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FFFFFF"/>
                </a:solidFill>
              </a:rPr>
              <a:t>4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cxnSp>
        <p:nvCxnSpPr>
          <p:cNvPr id="21" name="MH_Other_8"/>
          <p:cNvCxnSpPr/>
          <p:nvPr>
            <p:custDataLst>
              <p:tags r:id="rId9"/>
            </p:custDataLst>
          </p:nvPr>
        </p:nvCxnSpPr>
        <p:spPr>
          <a:xfrm>
            <a:off x="3067050" y="1323975"/>
            <a:ext cx="1014413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9"/>
          <p:cNvSpPr/>
          <p:nvPr>
            <p:custDataLst>
              <p:tags r:id="rId10"/>
            </p:custDataLst>
          </p:nvPr>
        </p:nvSpPr>
        <p:spPr>
          <a:xfrm>
            <a:off x="1192213" y="1754188"/>
            <a:ext cx="1366837" cy="2811462"/>
          </a:xfrm>
          <a:custGeom>
            <a:avLst/>
            <a:gdLst>
              <a:gd name="connsiteX0" fmla="*/ 353236 w 1570676"/>
              <a:gd name="connsiteY0" fmla="*/ 0 h 3230989"/>
              <a:gd name="connsiteX1" fmla="*/ 704078 w 1570676"/>
              <a:gd name="connsiteY1" fmla="*/ 350842 h 3230989"/>
              <a:gd name="connsiteX2" fmla="*/ 696950 w 1570676"/>
              <a:gd name="connsiteY2" fmla="*/ 421549 h 3230989"/>
              <a:gd name="connsiteX3" fmla="*/ 693971 w 1570676"/>
              <a:gd name="connsiteY3" fmla="*/ 431148 h 3230989"/>
              <a:gd name="connsiteX4" fmla="*/ 1124583 w 1570676"/>
              <a:gd name="connsiteY4" fmla="*/ 115308 h 3230989"/>
              <a:gd name="connsiteX5" fmla="*/ 1182673 w 1570676"/>
              <a:gd name="connsiteY5" fmla="*/ 124239 h 3230989"/>
              <a:gd name="connsiteX6" fmla="*/ 1280987 w 1570676"/>
              <a:gd name="connsiteY6" fmla="*/ 258279 h 3230989"/>
              <a:gd name="connsiteX7" fmla="*/ 1272055 w 1570676"/>
              <a:gd name="connsiteY7" fmla="*/ 316369 h 3230989"/>
              <a:gd name="connsiteX8" fmla="*/ 737572 w 1570676"/>
              <a:gd name="connsiteY8" fmla="*/ 708396 h 3230989"/>
              <a:gd name="connsiteX9" fmla="*/ 1421618 w 1570676"/>
              <a:gd name="connsiteY9" fmla="*/ 295118 h 3230989"/>
              <a:gd name="connsiteX10" fmla="*/ 1478696 w 1570676"/>
              <a:gd name="connsiteY10" fmla="*/ 309203 h 3230989"/>
              <a:gd name="connsiteX11" fmla="*/ 1564680 w 1570676"/>
              <a:gd name="connsiteY11" fmla="*/ 451522 h 3230989"/>
              <a:gd name="connsiteX12" fmla="*/ 1550596 w 1570676"/>
              <a:gd name="connsiteY12" fmla="*/ 508600 h 3230989"/>
              <a:gd name="connsiteX13" fmla="*/ 625846 w 1570676"/>
              <a:gd name="connsiteY13" fmla="*/ 1067303 h 3230989"/>
              <a:gd name="connsiteX14" fmla="*/ 625846 w 1570676"/>
              <a:gd name="connsiteY14" fmla="*/ 1840572 h 3230989"/>
              <a:gd name="connsiteX15" fmla="*/ 621798 w 1570676"/>
              <a:gd name="connsiteY15" fmla="*/ 1860622 h 3230989"/>
              <a:gd name="connsiteX16" fmla="*/ 630588 w 1570676"/>
              <a:gd name="connsiteY16" fmla="*/ 1874274 h 3230989"/>
              <a:gd name="connsiteX17" fmla="*/ 719607 w 1570676"/>
              <a:gd name="connsiteY17" fmla="*/ 2101869 h 3230989"/>
              <a:gd name="connsiteX18" fmla="*/ 724451 w 1570676"/>
              <a:gd name="connsiteY18" fmla="*/ 2103875 h 3230989"/>
              <a:gd name="connsiteX19" fmla="*/ 738159 w 1570676"/>
              <a:gd name="connsiteY19" fmla="*/ 2136968 h 3230989"/>
              <a:gd name="connsiteX20" fmla="*/ 738159 w 1570676"/>
              <a:gd name="connsiteY20" fmla="*/ 3173493 h 3230989"/>
              <a:gd name="connsiteX21" fmla="*/ 691358 w 1570676"/>
              <a:gd name="connsiteY21" fmla="*/ 3220294 h 3230989"/>
              <a:gd name="connsiteX22" fmla="*/ 504158 w 1570676"/>
              <a:gd name="connsiteY22" fmla="*/ 3220294 h 3230989"/>
              <a:gd name="connsiteX23" fmla="*/ 457357 w 1570676"/>
              <a:gd name="connsiteY23" fmla="*/ 3173493 h 3230989"/>
              <a:gd name="connsiteX24" fmla="*/ 457357 w 1570676"/>
              <a:gd name="connsiteY24" fmla="*/ 2183074 h 3230989"/>
              <a:gd name="connsiteX25" fmla="*/ 375586 w 1570676"/>
              <a:gd name="connsiteY25" fmla="*/ 1974012 h 3230989"/>
              <a:gd name="connsiteX26" fmla="*/ 370477 w 1570676"/>
              <a:gd name="connsiteY26" fmla="*/ 1944882 h 3230989"/>
              <a:gd name="connsiteX27" fmla="*/ 280842 w 1570676"/>
              <a:gd name="connsiteY27" fmla="*/ 1944882 h 3230989"/>
              <a:gd name="connsiteX28" fmla="*/ 280842 w 1570676"/>
              <a:gd name="connsiteY28" fmla="*/ 3185353 h 3230989"/>
              <a:gd name="connsiteX29" fmla="*/ 235206 w 1570676"/>
              <a:gd name="connsiteY29" fmla="*/ 3230989 h 3230989"/>
              <a:gd name="connsiteX30" fmla="*/ 52665 w 1570676"/>
              <a:gd name="connsiteY30" fmla="*/ 3230989 h 3230989"/>
              <a:gd name="connsiteX31" fmla="*/ 7029 w 1570676"/>
              <a:gd name="connsiteY31" fmla="*/ 3185353 h 3230989"/>
              <a:gd name="connsiteX32" fmla="*/ 7029 w 1570676"/>
              <a:gd name="connsiteY32" fmla="*/ 1902195 h 3230989"/>
              <a:gd name="connsiteX33" fmla="*/ 10564 w 1570676"/>
              <a:gd name="connsiteY33" fmla="*/ 1884685 h 3230989"/>
              <a:gd name="connsiteX34" fmla="*/ 8197 w 1570676"/>
              <a:gd name="connsiteY34" fmla="*/ 1881174 h 3230989"/>
              <a:gd name="connsiteX35" fmla="*/ 0 w 1570676"/>
              <a:gd name="connsiteY35" fmla="*/ 1840572 h 3230989"/>
              <a:gd name="connsiteX36" fmla="*/ 0 w 1570676"/>
              <a:gd name="connsiteY36" fmla="*/ 836612 h 3230989"/>
              <a:gd name="connsiteX37" fmla="*/ 104310 w 1570676"/>
              <a:gd name="connsiteY37" fmla="*/ 732302 h 3230989"/>
              <a:gd name="connsiteX38" fmla="*/ 283381 w 1570676"/>
              <a:gd name="connsiteY38" fmla="*/ 732302 h 3230989"/>
              <a:gd name="connsiteX39" fmla="*/ 331193 w 1570676"/>
              <a:gd name="connsiteY39" fmla="*/ 697234 h 3230989"/>
              <a:gd name="connsiteX40" fmla="*/ 216672 w 1570676"/>
              <a:gd name="connsiteY40" fmla="*/ 674113 h 3230989"/>
              <a:gd name="connsiteX41" fmla="*/ 2394 w 1570676"/>
              <a:gd name="connsiteY41" fmla="*/ 350842 h 3230989"/>
              <a:gd name="connsiteX42" fmla="*/ 353236 w 1570676"/>
              <a:gd name="connsiteY42" fmla="*/ 0 h 32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0676" h="3230989">
                <a:moveTo>
                  <a:pt x="353236" y="0"/>
                </a:moveTo>
                <a:cubicBezTo>
                  <a:pt x="547001" y="0"/>
                  <a:pt x="704078" y="157077"/>
                  <a:pt x="704078" y="350842"/>
                </a:cubicBezTo>
                <a:cubicBezTo>
                  <a:pt x="704078" y="375063"/>
                  <a:pt x="701624" y="398710"/>
                  <a:pt x="696950" y="421549"/>
                </a:cubicBezTo>
                <a:lnTo>
                  <a:pt x="693971" y="431148"/>
                </a:lnTo>
                <a:lnTo>
                  <a:pt x="1124583" y="115308"/>
                </a:lnTo>
                <a:cubicBezTo>
                  <a:pt x="1143090" y="101733"/>
                  <a:pt x="1169099" y="105732"/>
                  <a:pt x="1182673" y="124239"/>
                </a:cubicBezTo>
                <a:lnTo>
                  <a:pt x="1280987" y="258279"/>
                </a:lnTo>
                <a:cubicBezTo>
                  <a:pt x="1294562" y="276786"/>
                  <a:pt x="1290563" y="302795"/>
                  <a:pt x="1272055" y="316369"/>
                </a:cubicBezTo>
                <a:lnTo>
                  <a:pt x="737572" y="708396"/>
                </a:lnTo>
                <a:lnTo>
                  <a:pt x="1421618" y="295118"/>
                </a:lnTo>
                <a:cubicBezTo>
                  <a:pt x="1441269" y="283246"/>
                  <a:pt x="1466824" y="289552"/>
                  <a:pt x="1478696" y="309203"/>
                </a:cubicBezTo>
                <a:lnTo>
                  <a:pt x="1564680" y="451522"/>
                </a:lnTo>
                <a:cubicBezTo>
                  <a:pt x="1576553" y="471173"/>
                  <a:pt x="1570247" y="496728"/>
                  <a:pt x="1550596" y="508600"/>
                </a:cubicBezTo>
                <a:lnTo>
                  <a:pt x="625846" y="1067303"/>
                </a:lnTo>
                <a:lnTo>
                  <a:pt x="625846" y="1840572"/>
                </a:lnTo>
                <a:lnTo>
                  <a:pt x="621798" y="1860622"/>
                </a:lnTo>
                <a:lnTo>
                  <a:pt x="630588" y="1874274"/>
                </a:lnTo>
                <a:lnTo>
                  <a:pt x="719607" y="2101869"/>
                </a:lnTo>
                <a:lnTo>
                  <a:pt x="724451" y="2103875"/>
                </a:lnTo>
                <a:cubicBezTo>
                  <a:pt x="732921" y="2112345"/>
                  <a:pt x="738159" y="2124045"/>
                  <a:pt x="738159" y="2136968"/>
                </a:cubicBezTo>
                <a:lnTo>
                  <a:pt x="738159" y="3173493"/>
                </a:lnTo>
                <a:cubicBezTo>
                  <a:pt x="738159" y="3199340"/>
                  <a:pt x="717205" y="3220294"/>
                  <a:pt x="691358" y="3220294"/>
                </a:cubicBezTo>
                <a:lnTo>
                  <a:pt x="504158" y="3220294"/>
                </a:lnTo>
                <a:cubicBezTo>
                  <a:pt x="478311" y="3220294"/>
                  <a:pt x="457357" y="3199340"/>
                  <a:pt x="457357" y="3173493"/>
                </a:cubicBezTo>
                <a:lnTo>
                  <a:pt x="457357" y="2183074"/>
                </a:lnTo>
                <a:lnTo>
                  <a:pt x="375586" y="1974012"/>
                </a:lnTo>
                <a:lnTo>
                  <a:pt x="370477" y="1944882"/>
                </a:lnTo>
                <a:lnTo>
                  <a:pt x="280842" y="1944882"/>
                </a:lnTo>
                <a:lnTo>
                  <a:pt x="280842" y="3185353"/>
                </a:lnTo>
                <a:cubicBezTo>
                  <a:pt x="280842" y="3210557"/>
                  <a:pt x="260410" y="3230989"/>
                  <a:pt x="235206" y="3230989"/>
                </a:cubicBezTo>
                <a:lnTo>
                  <a:pt x="52665" y="3230989"/>
                </a:lnTo>
                <a:cubicBezTo>
                  <a:pt x="27461" y="3230989"/>
                  <a:pt x="7029" y="3210557"/>
                  <a:pt x="7029" y="3185353"/>
                </a:cubicBezTo>
                <a:lnTo>
                  <a:pt x="7029" y="1902195"/>
                </a:lnTo>
                <a:lnTo>
                  <a:pt x="10564" y="1884685"/>
                </a:lnTo>
                <a:lnTo>
                  <a:pt x="8197" y="1881174"/>
                </a:lnTo>
                <a:cubicBezTo>
                  <a:pt x="2919" y="1868695"/>
                  <a:pt x="0" y="1854975"/>
                  <a:pt x="0" y="1840572"/>
                </a:cubicBezTo>
                <a:lnTo>
                  <a:pt x="0" y="836612"/>
                </a:lnTo>
                <a:cubicBezTo>
                  <a:pt x="0" y="779003"/>
                  <a:pt x="46701" y="732302"/>
                  <a:pt x="104310" y="732302"/>
                </a:cubicBezTo>
                <a:lnTo>
                  <a:pt x="283381" y="732302"/>
                </a:lnTo>
                <a:lnTo>
                  <a:pt x="331193" y="697234"/>
                </a:lnTo>
                <a:lnTo>
                  <a:pt x="216672" y="674113"/>
                </a:lnTo>
                <a:cubicBezTo>
                  <a:pt x="90750" y="620853"/>
                  <a:pt x="2394" y="496166"/>
                  <a:pt x="2394" y="350842"/>
                </a:cubicBezTo>
                <a:cubicBezTo>
                  <a:pt x="2394" y="157077"/>
                  <a:pt x="159471" y="0"/>
                  <a:pt x="35323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195763" y="1149350"/>
            <a:ext cx="3054350" cy="825500"/>
            <a:chOff x="4196012" y="1149217"/>
            <a:chExt cx="3054595" cy="826421"/>
          </a:xfrm>
        </p:grpSpPr>
        <p:sp>
          <p:nvSpPr>
            <p:cNvPr id="33" name="MH_Text_4"/>
            <p:cNvSpPr txBox="1"/>
            <p:nvPr>
              <p:custDataLst>
                <p:tags r:id="rId17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  <p:sp>
          <p:nvSpPr>
            <p:cNvPr id="28698" name="MH_SubTitle_4"/>
            <p:cNvSpPr txBox="1"/>
            <p:nvPr>
              <p:custDataLst>
                <p:tags r:id="rId18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484688" y="2054225"/>
            <a:ext cx="3054350" cy="825500"/>
            <a:chOff x="4196012" y="1149217"/>
            <a:chExt cx="3054595" cy="826421"/>
          </a:xfrm>
        </p:grpSpPr>
        <p:sp>
          <p:nvSpPr>
            <p:cNvPr id="24" name="MH_Text_4"/>
            <p:cNvSpPr txBox="1"/>
            <p:nvPr>
              <p:custDataLst>
                <p:tags r:id="rId15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  <p:sp>
          <p:nvSpPr>
            <p:cNvPr id="28696" name="MH_SubTitle_4"/>
            <p:cNvSpPr txBox="1"/>
            <p:nvPr>
              <p:custDataLst>
                <p:tags r:id="rId16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4792663" y="2879725"/>
            <a:ext cx="3054350" cy="827088"/>
            <a:chOff x="4196012" y="1149217"/>
            <a:chExt cx="3054595" cy="826421"/>
          </a:xfrm>
        </p:grpSpPr>
        <p:sp>
          <p:nvSpPr>
            <p:cNvPr id="27" name="MH_Text_4"/>
            <p:cNvSpPr txBox="1"/>
            <p:nvPr>
              <p:custDataLst>
                <p:tags r:id="rId13"/>
              </p:custDataLst>
            </p:nvPr>
          </p:nvSpPr>
          <p:spPr>
            <a:xfrm>
              <a:off x="4196012" y="1449013"/>
              <a:ext cx="2706904" cy="526625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  <p:sp>
          <p:nvSpPr>
            <p:cNvPr id="28694" name="MH_SubTitle_4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4196012" y="1149217"/>
              <a:ext cx="3054595" cy="394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619625" y="3749675"/>
            <a:ext cx="3054350" cy="825500"/>
            <a:chOff x="4196012" y="1149217"/>
            <a:chExt cx="3054595" cy="826421"/>
          </a:xfrm>
        </p:grpSpPr>
        <p:sp>
          <p:nvSpPr>
            <p:cNvPr id="30" name="MH_Text_4"/>
            <p:cNvSpPr txBox="1"/>
            <p:nvPr>
              <p:custDataLst>
                <p:tags r:id="rId11"/>
              </p:custDataLst>
            </p:nvPr>
          </p:nvSpPr>
          <p:spPr>
            <a:xfrm>
              <a:off x="4196012" y="1449590"/>
              <a:ext cx="2706905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  <p:sp>
          <p:nvSpPr>
            <p:cNvPr id="28692" name="MH_SubTitle_4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48">
            <a:extLst>
              <a:ext uri="{FF2B5EF4-FFF2-40B4-BE49-F238E27FC236}">
                <a16:creationId xmlns:a16="http://schemas.microsoft.com/office/drawing/2014/main" id="{3733E207-8C8C-4146-8B1B-3F2D3CED9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1" name="圆角矩形 2">
            <a:extLst>
              <a:ext uri="{FF2B5EF4-FFF2-40B4-BE49-F238E27FC236}">
                <a16:creationId xmlns:a16="http://schemas.microsoft.com/office/drawing/2014/main" id="{00C9386B-6E78-4FCB-9539-56852F5375CE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custDataLst>
      <p:tags r:id="rId1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987800" y="1504950"/>
            <a:ext cx="1404938" cy="2843213"/>
            <a:chOff x="3987654" y="1679757"/>
            <a:chExt cx="1404808" cy="284375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 bwMode="auto">
            <a:xfrm>
              <a:off x="3987654" y="1679757"/>
              <a:ext cx="1404808" cy="2843752"/>
            </a:xfrm>
            <a:prstGeom prst="rect">
              <a:avLst/>
            </a:prstGeom>
            <a:effectLst>
              <a:reflection stA="29000" endPos="11000" dist="12700" dir="5400000" sy="-100000" algn="bl" rotWithShape="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4108293" y="2092585"/>
              <a:ext cx="1163530" cy="202285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6" name="Oval 53"/>
          <p:cNvSpPr>
            <a:spLocks noChangeAspect="1"/>
          </p:cNvSpPr>
          <p:nvPr/>
        </p:nvSpPr>
        <p:spPr>
          <a:xfrm>
            <a:off x="5726113" y="1849438"/>
            <a:ext cx="468312" cy="469900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ontAwesome" pitchFamily="2" charset="0"/>
            </a:endParaRPr>
          </a:p>
        </p:txBody>
      </p:sp>
      <p:sp>
        <p:nvSpPr>
          <p:cNvPr id="32797" name="文本框 7"/>
          <p:cNvSpPr txBox="1">
            <a:spLocks noChangeArrowheads="1"/>
          </p:cNvSpPr>
          <p:nvPr/>
        </p:nvSpPr>
        <p:spPr bwMode="auto">
          <a:xfrm>
            <a:off x="6262688" y="1770063"/>
            <a:ext cx="1460500" cy="27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12" name="Oval 53"/>
          <p:cNvSpPr>
            <a:spLocks noChangeAspect="1"/>
          </p:cNvSpPr>
          <p:nvPr/>
        </p:nvSpPr>
        <p:spPr>
          <a:xfrm>
            <a:off x="5726113" y="2703513"/>
            <a:ext cx="468312" cy="468312"/>
          </a:xfrm>
          <a:prstGeom prst="diamond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2795" name="文本框 13"/>
          <p:cNvSpPr txBox="1">
            <a:spLocks noChangeArrowheads="1"/>
          </p:cNvSpPr>
          <p:nvPr/>
        </p:nvSpPr>
        <p:spPr bwMode="auto">
          <a:xfrm>
            <a:off x="6262688" y="2624138"/>
            <a:ext cx="1649412" cy="27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15" name="Oval 53"/>
          <p:cNvSpPr>
            <a:spLocks noChangeAspect="1"/>
          </p:cNvSpPr>
          <p:nvPr/>
        </p:nvSpPr>
        <p:spPr>
          <a:xfrm>
            <a:off x="5726113" y="3565525"/>
            <a:ext cx="468312" cy="469900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ontAwesome" pitchFamily="2" charset="0"/>
            </a:endParaRPr>
          </a:p>
        </p:txBody>
      </p:sp>
      <p:sp>
        <p:nvSpPr>
          <p:cNvPr id="32793" name="文本框 16"/>
          <p:cNvSpPr txBox="1">
            <a:spLocks noChangeArrowheads="1"/>
          </p:cNvSpPr>
          <p:nvPr/>
        </p:nvSpPr>
        <p:spPr bwMode="auto">
          <a:xfrm>
            <a:off x="6262688" y="3492500"/>
            <a:ext cx="1460500" cy="27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18" name="Oval 53"/>
          <p:cNvSpPr>
            <a:spLocks noChangeAspect="1"/>
          </p:cNvSpPr>
          <p:nvPr/>
        </p:nvSpPr>
        <p:spPr>
          <a:xfrm>
            <a:off x="3167063" y="1851025"/>
            <a:ext cx="469900" cy="468313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ontAwesome" pitchFamily="2" charset="0"/>
            </a:endParaRPr>
          </a:p>
        </p:txBody>
      </p:sp>
      <p:sp>
        <p:nvSpPr>
          <p:cNvPr id="32790" name="Rectangle 23"/>
          <p:cNvSpPr>
            <a:spLocks noChangeArrowheads="1"/>
          </p:cNvSpPr>
          <p:nvPr/>
        </p:nvSpPr>
        <p:spPr bwMode="auto">
          <a:xfrm>
            <a:off x="553873" y="1952044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sp>
        <p:nvSpPr>
          <p:cNvPr id="32791" name="文本框 19"/>
          <p:cNvSpPr txBox="1">
            <a:spLocks noChangeArrowheads="1"/>
          </p:cNvSpPr>
          <p:nvPr/>
        </p:nvSpPr>
        <p:spPr bwMode="auto">
          <a:xfrm>
            <a:off x="1913890" y="1763712"/>
            <a:ext cx="1462088" cy="24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0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请关注公众号</a:t>
            </a:r>
          </a:p>
        </p:txBody>
      </p:sp>
      <p:sp>
        <p:nvSpPr>
          <p:cNvPr id="32789" name="文本框 21"/>
          <p:cNvSpPr txBox="1">
            <a:spLocks noChangeArrowheads="1"/>
          </p:cNvSpPr>
          <p:nvPr/>
        </p:nvSpPr>
        <p:spPr bwMode="auto">
          <a:xfrm>
            <a:off x="1912303" y="2605088"/>
            <a:ext cx="1460500" cy="24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0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请关注公众号</a:t>
            </a:r>
          </a:p>
        </p:txBody>
      </p:sp>
      <p:sp>
        <p:nvSpPr>
          <p:cNvPr id="32787" name="文本框 23"/>
          <p:cNvSpPr txBox="1">
            <a:spLocks noChangeArrowheads="1"/>
          </p:cNvSpPr>
          <p:nvPr/>
        </p:nvSpPr>
        <p:spPr bwMode="auto">
          <a:xfrm>
            <a:off x="1863090" y="3486150"/>
            <a:ext cx="1460500" cy="24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0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请关注公众号</a:t>
            </a:r>
          </a:p>
        </p:txBody>
      </p:sp>
      <p:sp>
        <p:nvSpPr>
          <p:cNvPr id="25" name="Oval 53"/>
          <p:cNvSpPr>
            <a:spLocks noChangeAspect="1"/>
          </p:cNvSpPr>
          <p:nvPr/>
        </p:nvSpPr>
        <p:spPr>
          <a:xfrm>
            <a:off x="3152775" y="2736850"/>
            <a:ext cx="468313" cy="468313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ontAwesome" pitchFamily="2" charset="0"/>
            </a:endParaRPr>
          </a:p>
        </p:txBody>
      </p:sp>
      <p:sp>
        <p:nvSpPr>
          <p:cNvPr id="26" name="Oval 53"/>
          <p:cNvSpPr>
            <a:spLocks noChangeAspect="1"/>
          </p:cNvSpPr>
          <p:nvPr/>
        </p:nvSpPr>
        <p:spPr>
          <a:xfrm>
            <a:off x="3152775" y="3551238"/>
            <a:ext cx="468313" cy="468312"/>
          </a:xfrm>
          <a:prstGeom prst="diamond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ontAwesome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48">
            <a:extLst>
              <a:ext uri="{FF2B5EF4-FFF2-40B4-BE49-F238E27FC236}">
                <a16:creationId xmlns:a16="http://schemas.microsoft.com/office/drawing/2014/main" id="{2DAEEBD4-6473-41B0-86F8-A10F980EE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7" name="圆角矩形 2">
            <a:extLst>
              <a:ext uri="{FF2B5EF4-FFF2-40B4-BE49-F238E27FC236}">
                <a16:creationId xmlns:a16="http://schemas.microsoft.com/office/drawing/2014/main" id="{E0A4436A-885E-4E17-9E02-87BE87436A9D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8" name="Rectangle 23">
            <a:extLst>
              <a:ext uri="{FF2B5EF4-FFF2-40B4-BE49-F238E27FC236}">
                <a16:creationId xmlns:a16="http://schemas.microsoft.com/office/drawing/2014/main" id="{B6C961DB-35B4-4945-B777-572621C5F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873" y="2792465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sp>
        <p:nvSpPr>
          <p:cNvPr id="39" name="Rectangle 23">
            <a:extLst>
              <a:ext uri="{FF2B5EF4-FFF2-40B4-BE49-F238E27FC236}">
                <a16:creationId xmlns:a16="http://schemas.microsoft.com/office/drawing/2014/main" id="{7998C43E-4630-4EB1-9933-18D5B42C1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873" y="3632886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sp>
        <p:nvSpPr>
          <p:cNvPr id="40" name="Rectangle 23">
            <a:extLst>
              <a:ext uri="{FF2B5EF4-FFF2-40B4-BE49-F238E27FC236}">
                <a16:creationId xmlns:a16="http://schemas.microsoft.com/office/drawing/2014/main" id="{32C50C0A-A7BA-4A46-B24C-A65329F23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2688" y="1952044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D44DDFC6-8D81-4B35-8648-84A409C90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2688" y="2795999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5B783FC5-EEFD-48A1-807C-527744AB4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2688" y="3639954"/>
            <a:ext cx="2541917" cy="440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800">
                <a:latin typeface="+mn-ea"/>
                <a:ea typeface="+mn-ea"/>
              </a:rPr>
              <a:t>小白，一个资深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设计师，专注研究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多年，帮你解决</a:t>
            </a:r>
            <a:r>
              <a:rPr lang="en-US" altLang="zh-CN" sz="800">
                <a:latin typeface="+mn-ea"/>
                <a:ea typeface="+mn-ea"/>
              </a:rPr>
              <a:t>PPT</a:t>
            </a:r>
            <a:r>
              <a:rPr lang="zh-CN" altLang="en-US" sz="800">
                <a:latin typeface="+mn-ea"/>
                <a:ea typeface="+mn-ea"/>
              </a:rPr>
              <a:t>烦恼，喜欢大家多多支持，谢谢！</a:t>
            </a:r>
          </a:p>
        </p:txBody>
      </p:sp>
      <p:pic>
        <p:nvPicPr>
          <p:cNvPr id="8" name="图形 7" descr="无线路由器">
            <a:extLst>
              <a:ext uri="{FF2B5EF4-FFF2-40B4-BE49-F238E27FC236}">
                <a16:creationId xmlns:a16="http://schemas.microsoft.com/office/drawing/2014/main" id="{B7C58C7E-9E48-4809-9BD9-1579668838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63093" y="3694906"/>
            <a:ext cx="180976" cy="180976"/>
          </a:xfrm>
          <a:prstGeom prst="rect">
            <a:avLst/>
          </a:prstGeom>
        </p:spPr>
      </p:pic>
      <p:pic>
        <p:nvPicPr>
          <p:cNvPr id="14" name="图形 13" descr="收音机">
            <a:extLst>
              <a:ext uri="{FF2B5EF4-FFF2-40B4-BE49-F238E27FC236}">
                <a16:creationId xmlns:a16="http://schemas.microsoft.com/office/drawing/2014/main" id="{B978879F-02B3-434A-810B-AD4E3C65C0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69265" y="2853352"/>
            <a:ext cx="168633" cy="168633"/>
          </a:xfrm>
          <a:prstGeom prst="rect">
            <a:avLst/>
          </a:prstGeom>
        </p:spPr>
      </p:pic>
      <p:pic>
        <p:nvPicPr>
          <p:cNvPr id="17" name="图形 16" descr="打字机">
            <a:extLst>
              <a:ext uri="{FF2B5EF4-FFF2-40B4-BE49-F238E27FC236}">
                <a16:creationId xmlns:a16="http://schemas.microsoft.com/office/drawing/2014/main" id="{FDB467A0-8C96-4A80-8956-F21562B894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72072" y="1983936"/>
            <a:ext cx="184876" cy="184876"/>
          </a:xfrm>
          <a:prstGeom prst="rect">
            <a:avLst/>
          </a:prstGeom>
        </p:spPr>
      </p:pic>
      <p:pic>
        <p:nvPicPr>
          <p:cNvPr id="20" name="图形 19" descr="Web 摄像头">
            <a:extLst>
              <a:ext uri="{FF2B5EF4-FFF2-40B4-BE49-F238E27FC236}">
                <a16:creationId xmlns:a16="http://schemas.microsoft.com/office/drawing/2014/main" id="{76BB87DE-D9B9-494B-B933-9239F996F49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56265" y="3661494"/>
            <a:ext cx="271175" cy="271175"/>
          </a:xfrm>
          <a:prstGeom prst="rect">
            <a:avLst/>
          </a:prstGeom>
        </p:spPr>
      </p:pic>
      <p:pic>
        <p:nvPicPr>
          <p:cNvPr id="22" name="图形 21" descr="链接">
            <a:extLst>
              <a:ext uri="{FF2B5EF4-FFF2-40B4-BE49-F238E27FC236}">
                <a16:creationId xmlns:a16="http://schemas.microsoft.com/office/drawing/2014/main" id="{6CBDC324-4155-4292-81AA-D0909C819F9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03394" y="2881491"/>
            <a:ext cx="197238" cy="197238"/>
          </a:xfrm>
          <a:prstGeom prst="rect">
            <a:avLst/>
          </a:prstGeom>
        </p:spPr>
      </p:pic>
      <p:pic>
        <p:nvPicPr>
          <p:cNvPr id="24" name="图形 23" descr="发送">
            <a:extLst>
              <a:ext uri="{FF2B5EF4-FFF2-40B4-BE49-F238E27FC236}">
                <a16:creationId xmlns:a16="http://schemas.microsoft.com/office/drawing/2014/main" id="{BA966B2B-22B2-4BBC-831F-D44E2AB446B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267507" y="1983936"/>
            <a:ext cx="210591" cy="210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50"/>
                            </p:stCondLst>
                            <p:childTnLst>
                              <p:par>
                                <p:cTn id="7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12" grpId="0" animBg="1"/>
      <p:bldP spid="12" grpId="1" animBg="1"/>
      <p:bldP spid="12" grpId="2" animBg="1"/>
      <p:bldP spid="15" grpId="0" animBg="1"/>
      <p:bldP spid="15" grpId="1" animBg="1"/>
      <p:bldP spid="15" grpId="2" animBg="1"/>
      <p:bldP spid="18" grpId="0" animBg="1"/>
      <p:bldP spid="18" grpId="1" animBg="1"/>
      <p:bldP spid="18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 rot="19885851">
            <a:off x="-80372" y="3618750"/>
            <a:ext cx="3710953" cy="1309321"/>
          </a:xfrm>
          <a:prstGeom prst="rect">
            <a:avLst/>
          </a:prstGeom>
          <a:noFill/>
          <a:scene3d>
            <a:camera prst="perspectiveContrastingRightFacing">
              <a:rot lat="1200000" lon="19800000" rev="20400000"/>
            </a:camera>
            <a:lightRig rig="balanced" dir="t">
              <a:rot lat="0" lon="0" rev="5400000"/>
            </a:lightRig>
          </a:scene3d>
          <a:sp3d extrusionH="254000" prstMaterial="matte"/>
        </p:spPr>
        <p:txBody>
          <a:bodyPr wrap="square" lIns="77459" tIns="38729" rIns="77459" bIns="38729">
            <a:spAutoFit/>
            <a:sp3d extrusionH="254000">
              <a:bevelT w="38100" h="38100" prst="relaxedInset"/>
            </a:sp3d>
          </a:bodyPr>
          <a:lstStyle/>
          <a:p>
            <a:pPr algn="ctr"/>
            <a:r>
              <a:rPr lang="en-US" altLang="zh-CN" sz="8000" b="1" dirty="0">
                <a:ln>
                  <a:solidFill>
                    <a:srgbClr val="DCD5CE"/>
                  </a:solidFill>
                </a:ln>
                <a:solidFill>
                  <a:srgbClr val="FFFEF6"/>
                </a:solidFill>
                <a:latin typeface="Impact" panose="020B0806030902050204" pitchFamily="34" charset="0"/>
                <a:ea typeface="黑体" panose="02010609060101010101" pitchFamily="2" charset="-122"/>
              </a:rPr>
              <a:t>20</a:t>
            </a:r>
            <a:r>
              <a:rPr lang="en-US" altLang="zh-CN" sz="80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  <a:latin typeface="Impact" panose="020B0806030902050204" pitchFamily="34" charset="0"/>
                <a:ea typeface="黑体" panose="02010609060101010101" pitchFamily="2" charset="-122"/>
              </a:rPr>
              <a:t>18</a:t>
            </a:r>
            <a:endParaRPr lang="zh-CN" altLang="en-US" sz="80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/>
              </a:solidFill>
              <a:latin typeface="Impact" panose="020B0806030902050204" pitchFamily="34" charset="0"/>
              <a:ea typeface="黑体" panose="0201060906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4727" y="1500054"/>
            <a:ext cx="34265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2800" spc="133">
                <a:solidFill>
                  <a:schemeClr val="accent1"/>
                </a:solidFill>
                <a:latin typeface="+mn-ea"/>
              </a:rPr>
              <a:t>感谢大家关注</a:t>
            </a:r>
            <a:endParaRPr lang="zh-CN" altLang="en-US" sz="2800" spc="133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727" y="903042"/>
            <a:ext cx="40208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chemeClr val="accent1"/>
                </a:solidFill>
                <a:latin typeface="微软雅黑" panose="020B0503020204020204" pitchFamily="34" charset="-122"/>
              </a:rPr>
              <a:t>2018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727" y="2388075"/>
            <a:ext cx="1340016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spc="300" dirty="0">
                <a:solidFill>
                  <a:schemeClr val="accent1"/>
                </a:solidFill>
                <a:latin typeface="+mn-ea"/>
              </a:rPr>
              <a:t>汇报</a:t>
            </a:r>
            <a:r>
              <a:rPr lang="zh-CN" altLang="en-US" sz="1200" spc="300">
                <a:solidFill>
                  <a:schemeClr val="accent1"/>
                </a:solidFill>
                <a:latin typeface="+mn-ea"/>
              </a:rPr>
              <a:t>人：小白</a:t>
            </a:r>
            <a:endParaRPr lang="zh-CN" altLang="en-US" sz="1200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05B04F-663C-4303-A08B-863BACEBEAD9}"/>
              </a:ext>
            </a:extLst>
          </p:cNvPr>
          <p:cNvSpPr txBox="1"/>
          <p:nvPr/>
        </p:nvSpPr>
        <p:spPr>
          <a:xfrm>
            <a:off x="684727" y="2018672"/>
            <a:ext cx="38294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Nunc </a:t>
            </a:r>
            <a:r>
              <a:rPr lang="en-US" altLang="zh-CN" sz="1100" dirty="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viverra imperdiet enim. Fusce est. Vivamus a </a:t>
            </a:r>
            <a:r>
              <a:rPr lang="en-US" altLang="zh-CN" sz="1100">
                <a:solidFill>
                  <a:srgbClr val="C03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tellus.</a:t>
            </a:r>
            <a:endParaRPr lang="en-US" altLang="zh-CN" sz="1100" dirty="0">
              <a:solidFill>
                <a:srgbClr val="C03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15720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49" grpId="0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3EE029A-CEA0-495F-866A-79323E434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" y="0"/>
            <a:ext cx="91352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2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800" y="4248000"/>
            <a:ext cx="3721660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小白原创作品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71565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0122" y="1582987"/>
            <a:ext cx="1668940" cy="2570551"/>
            <a:chOff x="780122" y="1582987"/>
            <a:chExt cx="1668940" cy="2570551"/>
          </a:xfrm>
        </p:grpSpPr>
        <p:sp>
          <p:nvSpPr>
            <p:cNvPr id="3" name="圆角矩形 2"/>
            <p:cNvSpPr/>
            <p:nvPr/>
          </p:nvSpPr>
          <p:spPr>
            <a:xfrm>
              <a:off x="780122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337606" y="1804315"/>
              <a:ext cx="553971" cy="534134"/>
              <a:chOff x="7019925" y="5499100"/>
              <a:chExt cx="312738" cy="301626"/>
            </a:xfrm>
            <a:solidFill>
              <a:schemeClr val="accent1"/>
            </a:solidFill>
          </p:grpSpPr>
          <p:sp>
            <p:nvSpPr>
              <p:cNvPr id="8" name="Freeform 252"/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" name="Freeform 253"/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1035898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95219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TextBox 61"/>
            <p:cNvSpPr txBox="1"/>
            <p:nvPr/>
          </p:nvSpPr>
          <p:spPr>
            <a:xfrm>
              <a:off x="876621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48441" y="1582987"/>
            <a:ext cx="1668940" cy="2570551"/>
            <a:chOff x="2748441" y="1582987"/>
            <a:chExt cx="1668940" cy="2570551"/>
          </a:xfrm>
        </p:grpSpPr>
        <p:sp>
          <p:nvSpPr>
            <p:cNvPr id="16" name="圆角矩形 15"/>
            <p:cNvSpPr/>
            <p:nvPr/>
          </p:nvSpPr>
          <p:spPr>
            <a:xfrm>
              <a:off x="2748441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04217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2863538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TextBox 61"/>
            <p:cNvSpPr txBox="1"/>
            <p:nvPr/>
          </p:nvSpPr>
          <p:spPr>
            <a:xfrm>
              <a:off x="2844940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KSO_Shape"/>
            <p:cNvSpPr>
              <a:spLocks noChangeAspect="1"/>
            </p:cNvSpPr>
            <p:nvPr/>
          </p:nvSpPr>
          <p:spPr bwMode="auto">
            <a:xfrm>
              <a:off x="3287392" y="1869131"/>
              <a:ext cx="601337" cy="45000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6759" y="1582987"/>
            <a:ext cx="1668940" cy="2570551"/>
            <a:chOff x="4716759" y="1582987"/>
            <a:chExt cx="1668940" cy="2570551"/>
          </a:xfrm>
        </p:grpSpPr>
        <p:sp>
          <p:nvSpPr>
            <p:cNvPr id="24" name="圆角矩形 23"/>
            <p:cNvSpPr/>
            <p:nvPr/>
          </p:nvSpPr>
          <p:spPr>
            <a:xfrm>
              <a:off x="4716759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972536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4831856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TextBox 61"/>
            <p:cNvSpPr txBox="1"/>
            <p:nvPr/>
          </p:nvSpPr>
          <p:spPr>
            <a:xfrm>
              <a:off x="4813259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KSO_Shape"/>
            <p:cNvSpPr/>
            <p:nvPr/>
          </p:nvSpPr>
          <p:spPr bwMode="auto">
            <a:xfrm>
              <a:off x="5273300" y="1825906"/>
              <a:ext cx="504000" cy="50400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85080" y="1582987"/>
            <a:ext cx="1668940" cy="2570551"/>
            <a:chOff x="6685080" y="1582987"/>
            <a:chExt cx="1668940" cy="2570551"/>
          </a:xfrm>
        </p:grpSpPr>
        <p:sp>
          <p:nvSpPr>
            <p:cNvPr id="32" name="圆角矩形 31"/>
            <p:cNvSpPr/>
            <p:nvPr/>
          </p:nvSpPr>
          <p:spPr>
            <a:xfrm>
              <a:off x="6685080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940856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800177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36" name="TextBox 61"/>
            <p:cNvSpPr txBox="1"/>
            <p:nvPr/>
          </p:nvSpPr>
          <p:spPr>
            <a:xfrm>
              <a:off x="6781579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KSO_Shape"/>
            <p:cNvSpPr>
              <a:spLocks noChangeAspect="1"/>
            </p:cNvSpPr>
            <p:nvPr/>
          </p:nvSpPr>
          <p:spPr bwMode="auto">
            <a:xfrm>
              <a:off x="7295971" y="1814239"/>
              <a:ext cx="396000" cy="514287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897892" y="152564"/>
            <a:ext cx="334821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CONTENT</a:t>
            </a:r>
            <a:endParaRPr lang="zh-CN" altLang="en-US" sz="405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2588424" y="783914"/>
            <a:ext cx="3967152" cy="39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小白，一个资深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设计师，专注研究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多年，帮你解决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烦恼，喜欢大家多多支持，谢谢！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48441" y="1582987"/>
            <a:ext cx="1668940" cy="2570551"/>
            <a:chOff x="2748441" y="1582987"/>
            <a:chExt cx="1668940" cy="2570551"/>
          </a:xfrm>
        </p:grpSpPr>
        <p:sp>
          <p:nvSpPr>
            <p:cNvPr id="16" name="圆角矩形 15"/>
            <p:cNvSpPr/>
            <p:nvPr/>
          </p:nvSpPr>
          <p:spPr>
            <a:xfrm>
              <a:off x="2748441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04217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2863538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TextBox 61"/>
            <p:cNvSpPr txBox="1"/>
            <p:nvPr/>
          </p:nvSpPr>
          <p:spPr>
            <a:xfrm>
              <a:off x="2844940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KSO_Shape"/>
            <p:cNvSpPr>
              <a:spLocks noChangeAspect="1"/>
            </p:cNvSpPr>
            <p:nvPr/>
          </p:nvSpPr>
          <p:spPr bwMode="auto">
            <a:xfrm>
              <a:off x="3287392" y="1869131"/>
              <a:ext cx="601337" cy="450000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6759" y="1582987"/>
            <a:ext cx="1668940" cy="2570551"/>
            <a:chOff x="4716759" y="1582987"/>
            <a:chExt cx="1668940" cy="2570551"/>
          </a:xfrm>
        </p:grpSpPr>
        <p:sp>
          <p:nvSpPr>
            <p:cNvPr id="24" name="圆角矩形 23"/>
            <p:cNvSpPr/>
            <p:nvPr/>
          </p:nvSpPr>
          <p:spPr>
            <a:xfrm>
              <a:off x="4716759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972536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4831856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TextBox 61"/>
            <p:cNvSpPr txBox="1"/>
            <p:nvPr/>
          </p:nvSpPr>
          <p:spPr>
            <a:xfrm>
              <a:off x="4813259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KSO_Shape"/>
            <p:cNvSpPr/>
            <p:nvPr/>
          </p:nvSpPr>
          <p:spPr bwMode="auto">
            <a:xfrm>
              <a:off x="5273300" y="1825906"/>
              <a:ext cx="504000" cy="50400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85080" y="1582987"/>
            <a:ext cx="1668940" cy="2570551"/>
            <a:chOff x="6685080" y="1582987"/>
            <a:chExt cx="1668940" cy="2570551"/>
          </a:xfrm>
        </p:grpSpPr>
        <p:sp>
          <p:nvSpPr>
            <p:cNvPr id="32" name="圆角矩形 31"/>
            <p:cNvSpPr/>
            <p:nvPr/>
          </p:nvSpPr>
          <p:spPr>
            <a:xfrm>
              <a:off x="6685080" y="1582987"/>
              <a:ext cx="1668940" cy="2570551"/>
            </a:xfrm>
            <a:prstGeom prst="roundRect">
              <a:avLst>
                <a:gd name="adj" fmla="val 670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940856" y="2578628"/>
              <a:ext cx="11062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800177" y="2666667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36" name="TextBox 61"/>
            <p:cNvSpPr txBox="1"/>
            <p:nvPr/>
          </p:nvSpPr>
          <p:spPr>
            <a:xfrm>
              <a:off x="6781579" y="3093257"/>
              <a:ext cx="1475939" cy="843138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KSO_Shape"/>
            <p:cNvSpPr>
              <a:spLocks noChangeAspect="1"/>
            </p:cNvSpPr>
            <p:nvPr/>
          </p:nvSpPr>
          <p:spPr bwMode="auto">
            <a:xfrm>
              <a:off x="7295971" y="1814239"/>
              <a:ext cx="396000" cy="514287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897892" y="40625"/>
            <a:ext cx="334821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5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01</a:t>
            </a:r>
            <a:endParaRPr lang="zh-CN" altLang="en-US" sz="405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2588424" y="783914"/>
            <a:ext cx="3967152" cy="39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小白，一个资深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设计师，专注研究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多年，帮你解决</a:t>
            </a:r>
            <a:r>
              <a:rPr lang="en-US" altLang="zh-CN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8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烦恼，喜欢大家多多支持，谢谢！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029E9EB-02B0-493C-A642-0D737722BB90}"/>
              </a:ext>
            </a:extLst>
          </p:cNvPr>
          <p:cNvGrpSpPr/>
          <p:nvPr/>
        </p:nvGrpSpPr>
        <p:grpSpPr>
          <a:xfrm>
            <a:off x="780120" y="1582987"/>
            <a:ext cx="1668940" cy="2570551"/>
            <a:chOff x="3589997" y="1400774"/>
            <a:chExt cx="1668940" cy="2570551"/>
          </a:xfrm>
        </p:grpSpPr>
        <p:sp>
          <p:nvSpPr>
            <p:cNvPr id="31" name="圆角矩形 2">
              <a:extLst>
                <a:ext uri="{FF2B5EF4-FFF2-40B4-BE49-F238E27FC236}">
                  <a16:creationId xmlns:a16="http://schemas.microsoft.com/office/drawing/2014/main" id="{0D252F21-2918-4BF2-B938-28CBEF957E65}"/>
                </a:ext>
              </a:extLst>
            </p:cNvPr>
            <p:cNvSpPr/>
            <p:nvPr/>
          </p:nvSpPr>
          <p:spPr>
            <a:xfrm>
              <a:off x="3589997" y="1400774"/>
              <a:ext cx="1668940" cy="2570551"/>
            </a:xfrm>
            <a:prstGeom prst="roundRect">
              <a:avLst>
                <a:gd name="adj" fmla="val 670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7011CA0-BBB0-47C1-9336-0FCD5F1801E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47481" y="1622102"/>
              <a:ext cx="553971" cy="534134"/>
              <a:chOff x="7019925" y="5499100"/>
              <a:chExt cx="312738" cy="301626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Freeform 252">
                <a:extLst>
                  <a:ext uri="{FF2B5EF4-FFF2-40B4-BE49-F238E27FC236}">
                    <a16:creationId xmlns:a16="http://schemas.microsoft.com/office/drawing/2014/main" id="{E4C78774-07BF-4319-9B80-AFFA5392B639}"/>
                  </a:ext>
                </a:extLst>
              </p:cNvPr>
              <p:cNvSpPr/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253">
                <a:extLst>
                  <a:ext uri="{FF2B5EF4-FFF2-40B4-BE49-F238E27FC236}">
                    <a16:creationId xmlns:a16="http://schemas.microsoft.com/office/drawing/2014/main" id="{2EB2D4FA-6F95-41E7-BD94-BC2D6696C1BD}"/>
                  </a:ext>
                </a:extLst>
              </p:cNvPr>
              <p:cNvSpPr/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11865E4-CE29-47AB-988C-C3C53D304C5E}"/>
                </a:ext>
              </a:extLst>
            </p:cNvPr>
            <p:cNvCxnSpPr/>
            <p:nvPr/>
          </p:nvCxnSpPr>
          <p:spPr>
            <a:xfrm>
              <a:off x="3845773" y="2396415"/>
              <a:ext cx="1106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EF5E2DC-6244-4BA8-8CAB-5C5FAF97849D}"/>
                </a:ext>
              </a:extLst>
            </p:cNvPr>
            <p:cNvSpPr txBox="1"/>
            <p:nvPr/>
          </p:nvSpPr>
          <p:spPr>
            <a:xfrm>
              <a:off x="3705094" y="2484454"/>
              <a:ext cx="1438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请关注公众号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61">
              <a:extLst>
                <a:ext uri="{FF2B5EF4-FFF2-40B4-BE49-F238E27FC236}">
                  <a16:creationId xmlns:a16="http://schemas.microsoft.com/office/drawing/2014/main" id="{6D5A5AF8-7816-424A-897A-B081D24EC362}"/>
                </a:ext>
              </a:extLst>
            </p:cNvPr>
            <p:cNvSpPr txBox="1"/>
            <p:nvPr/>
          </p:nvSpPr>
          <p:spPr>
            <a:xfrm>
              <a:off x="3686496" y="2911044"/>
              <a:ext cx="1475939" cy="858719"/>
            </a:xfrm>
            <a:prstGeom prst="rect">
              <a:avLst/>
            </a:prstGeom>
            <a:noFill/>
          </p:spPr>
          <p:txBody>
            <a:bodyPr wrap="square" lIns="57934" tIns="28967" rIns="57934" bIns="28967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小白，一个资深</a:t>
              </a:r>
              <a:r>
                <a:rPr lang="en-US" altLang="zh-CN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设计师，专注研究</a:t>
              </a:r>
              <a:r>
                <a:rPr lang="en-US" altLang="zh-CN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多年，帮你解决</a:t>
              </a:r>
              <a:r>
                <a:rPr lang="en-US" altLang="zh-CN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800" spc="300">
                  <a:solidFill>
                    <a:schemeClr val="bg1"/>
                  </a:solidFill>
                  <a:latin typeface="微软雅黑" panose="020B0503020204020204" pitchFamily="34" charset="-122"/>
                </a:rPr>
                <a:t>烦恼，喜欢大家多多支持，谢谢！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33C3487-695D-4FA1-B550-642CF1DBFE0A}"/>
              </a:ext>
            </a:extLst>
          </p:cNvPr>
          <p:cNvCxnSpPr/>
          <p:nvPr/>
        </p:nvCxnSpPr>
        <p:spPr>
          <a:xfrm>
            <a:off x="4422311" y="756206"/>
            <a:ext cx="29937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51825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" y="3208061"/>
            <a:ext cx="9143999" cy="173895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19" name="矩形 18"/>
          <p:cNvSpPr/>
          <p:nvPr/>
        </p:nvSpPr>
        <p:spPr>
          <a:xfrm>
            <a:off x="1" y="1426601"/>
            <a:ext cx="9143999" cy="1738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4" name="Hexagon 10"/>
          <p:cNvSpPr/>
          <p:nvPr/>
        </p:nvSpPr>
        <p:spPr>
          <a:xfrm>
            <a:off x="-801797" y="1426601"/>
            <a:ext cx="3591962" cy="1723502"/>
          </a:xfrm>
          <a:prstGeom prst="hexagon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sp>
        <p:nvSpPr>
          <p:cNvPr id="5" name="Hexagon 11"/>
          <p:cNvSpPr/>
          <p:nvPr/>
        </p:nvSpPr>
        <p:spPr>
          <a:xfrm>
            <a:off x="6353836" y="3207544"/>
            <a:ext cx="3591962" cy="1723502"/>
          </a:xfrm>
          <a:prstGeom prst="hexagon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sp>
        <p:nvSpPr>
          <p:cNvPr id="14" name="Freeform 1076"/>
          <p:cNvSpPr>
            <a:spLocks noChangeAspect="1"/>
          </p:cNvSpPr>
          <p:nvPr/>
        </p:nvSpPr>
        <p:spPr bwMode="auto">
          <a:xfrm rot="356891">
            <a:off x="8010820" y="3606121"/>
            <a:ext cx="783000" cy="926347"/>
          </a:xfrm>
          <a:custGeom>
            <a:avLst/>
            <a:gdLst>
              <a:gd name="T0" fmla="*/ 164 w 327"/>
              <a:gd name="T1" fmla="*/ 264 h 381"/>
              <a:gd name="T2" fmla="*/ 129 w 327"/>
              <a:gd name="T3" fmla="*/ 277 h 381"/>
              <a:gd name="T4" fmla="*/ 109 w 327"/>
              <a:gd name="T5" fmla="*/ 256 h 381"/>
              <a:gd name="T6" fmla="*/ 97 w 327"/>
              <a:gd name="T7" fmla="*/ 274 h 381"/>
              <a:gd name="T8" fmla="*/ 74 w 327"/>
              <a:gd name="T9" fmla="*/ 274 h 381"/>
              <a:gd name="T10" fmla="*/ 65 w 327"/>
              <a:gd name="T11" fmla="*/ 254 h 381"/>
              <a:gd name="T12" fmla="*/ 54 w 327"/>
              <a:gd name="T13" fmla="*/ 224 h 381"/>
              <a:gd name="T14" fmla="*/ 35 w 327"/>
              <a:gd name="T15" fmla="*/ 223 h 381"/>
              <a:gd name="T16" fmla="*/ 13 w 327"/>
              <a:gd name="T17" fmla="*/ 180 h 381"/>
              <a:gd name="T18" fmla="*/ 0 w 327"/>
              <a:gd name="T19" fmla="*/ 158 h 381"/>
              <a:gd name="T20" fmla="*/ 10 w 327"/>
              <a:gd name="T21" fmla="*/ 149 h 381"/>
              <a:gd name="T22" fmla="*/ 13 w 327"/>
              <a:gd name="T23" fmla="*/ 145 h 381"/>
              <a:gd name="T24" fmla="*/ 36 w 327"/>
              <a:gd name="T25" fmla="*/ 111 h 381"/>
              <a:gd name="T26" fmla="*/ 35 w 327"/>
              <a:gd name="T27" fmla="*/ 85 h 381"/>
              <a:gd name="T28" fmla="*/ 42 w 327"/>
              <a:gd name="T29" fmla="*/ 72 h 381"/>
              <a:gd name="T30" fmla="*/ 59 w 327"/>
              <a:gd name="T31" fmla="*/ 69 h 381"/>
              <a:gd name="T32" fmla="*/ 65 w 327"/>
              <a:gd name="T33" fmla="*/ 61 h 381"/>
              <a:gd name="T34" fmla="*/ 59 w 327"/>
              <a:gd name="T35" fmla="*/ 48 h 381"/>
              <a:gd name="T36" fmla="*/ 68 w 327"/>
              <a:gd name="T37" fmla="*/ 35 h 381"/>
              <a:gd name="T38" fmla="*/ 68 w 327"/>
              <a:gd name="T39" fmla="*/ 10 h 381"/>
              <a:gd name="T40" fmla="*/ 80 w 327"/>
              <a:gd name="T41" fmla="*/ 4 h 381"/>
              <a:gd name="T42" fmla="*/ 101 w 327"/>
              <a:gd name="T43" fmla="*/ 15 h 381"/>
              <a:gd name="T44" fmla="*/ 129 w 327"/>
              <a:gd name="T45" fmla="*/ 21 h 381"/>
              <a:gd name="T46" fmla="*/ 146 w 327"/>
              <a:gd name="T47" fmla="*/ 0 h 381"/>
              <a:gd name="T48" fmla="*/ 168 w 327"/>
              <a:gd name="T49" fmla="*/ 18 h 381"/>
              <a:gd name="T50" fmla="*/ 158 w 327"/>
              <a:gd name="T51" fmla="*/ 26 h 381"/>
              <a:gd name="T52" fmla="*/ 146 w 327"/>
              <a:gd name="T53" fmla="*/ 43 h 381"/>
              <a:gd name="T54" fmla="*/ 129 w 327"/>
              <a:gd name="T55" fmla="*/ 48 h 381"/>
              <a:gd name="T56" fmla="*/ 123 w 327"/>
              <a:gd name="T57" fmla="*/ 53 h 381"/>
              <a:gd name="T58" fmla="*/ 140 w 327"/>
              <a:gd name="T59" fmla="*/ 62 h 381"/>
              <a:gd name="T60" fmla="*/ 170 w 327"/>
              <a:gd name="T61" fmla="*/ 48 h 381"/>
              <a:gd name="T62" fmla="*/ 221 w 327"/>
              <a:gd name="T63" fmla="*/ 70 h 381"/>
              <a:gd name="T64" fmla="*/ 227 w 327"/>
              <a:gd name="T65" fmla="*/ 115 h 381"/>
              <a:gd name="T66" fmla="*/ 206 w 327"/>
              <a:gd name="T67" fmla="*/ 115 h 381"/>
              <a:gd name="T68" fmla="*/ 204 w 327"/>
              <a:gd name="T69" fmla="*/ 129 h 381"/>
              <a:gd name="T70" fmla="*/ 215 w 327"/>
              <a:gd name="T71" fmla="*/ 148 h 381"/>
              <a:gd name="T72" fmla="*/ 206 w 327"/>
              <a:gd name="T73" fmla="*/ 158 h 381"/>
              <a:gd name="T74" fmla="*/ 217 w 327"/>
              <a:gd name="T75" fmla="*/ 176 h 381"/>
              <a:gd name="T76" fmla="*/ 200 w 327"/>
              <a:gd name="T77" fmla="*/ 198 h 381"/>
              <a:gd name="T78" fmla="*/ 192 w 327"/>
              <a:gd name="T79" fmla="*/ 187 h 381"/>
              <a:gd name="T80" fmla="*/ 168 w 327"/>
              <a:gd name="T81" fmla="*/ 254 h 381"/>
              <a:gd name="T82" fmla="*/ 164 w 327"/>
              <a:gd name="T83" fmla="*/ 264 h 381"/>
              <a:gd name="T84" fmla="*/ 164 w 327"/>
              <a:gd name="T85" fmla="*/ 264 h 38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7"/>
              <a:gd name="T130" fmla="*/ 0 h 381"/>
              <a:gd name="T131" fmla="*/ 327 w 327"/>
              <a:gd name="T132" fmla="*/ 381 h 38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7" h="381">
                <a:moveTo>
                  <a:pt x="236" y="361"/>
                </a:moveTo>
                <a:lnTo>
                  <a:pt x="186" y="380"/>
                </a:lnTo>
                <a:lnTo>
                  <a:pt x="157" y="351"/>
                </a:lnTo>
                <a:lnTo>
                  <a:pt x="139" y="375"/>
                </a:lnTo>
                <a:lnTo>
                  <a:pt x="107" y="375"/>
                </a:lnTo>
                <a:lnTo>
                  <a:pt x="93" y="348"/>
                </a:lnTo>
                <a:lnTo>
                  <a:pt x="78" y="308"/>
                </a:lnTo>
                <a:lnTo>
                  <a:pt x="50" y="305"/>
                </a:lnTo>
                <a:lnTo>
                  <a:pt x="19" y="247"/>
                </a:lnTo>
                <a:lnTo>
                  <a:pt x="0" y="218"/>
                </a:lnTo>
                <a:lnTo>
                  <a:pt x="14" y="204"/>
                </a:lnTo>
                <a:lnTo>
                  <a:pt x="19" y="199"/>
                </a:lnTo>
                <a:lnTo>
                  <a:pt x="52" y="152"/>
                </a:lnTo>
                <a:lnTo>
                  <a:pt x="50" y="115"/>
                </a:lnTo>
                <a:lnTo>
                  <a:pt x="60" y="99"/>
                </a:lnTo>
                <a:lnTo>
                  <a:pt x="86" y="95"/>
                </a:lnTo>
                <a:lnTo>
                  <a:pt x="93" y="84"/>
                </a:lnTo>
                <a:lnTo>
                  <a:pt x="84" y="66"/>
                </a:lnTo>
                <a:lnTo>
                  <a:pt x="98" y="48"/>
                </a:lnTo>
                <a:lnTo>
                  <a:pt x="98" y="13"/>
                </a:lnTo>
                <a:lnTo>
                  <a:pt x="115" y="4"/>
                </a:lnTo>
                <a:lnTo>
                  <a:pt x="146" y="21"/>
                </a:lnTo>
                <a:lnTo>
                  <a:pt x="184" y="28"/>
                </a:lnTo>
                <a:lnTo>
                  <a:pt x="210" y="0"/>
                </a:lnTo>
                <a:lnTo>
                  <a:pt x="240" y="24"/>
                </a:lnTo>
                <a:lnTo>
                  <a:pt x="227" y="35"/>
                </a:lnTo>
                <a:lnTo>
                  <a:pt x="210" y="59"/>
                </a:lnTo>
                <a:lnTo>
                  <a:pt x="186" y="66"/>
                </a:lnTo>
                <a:lnTo>
                  <a:pt x="177" y="72"/>
                </a:lnTo>
                <a:lnTo>
                  <a:pt x="201" y="86"/>
                </a:lnTo>
                <a:lnTo>
                  <a:pt x="244" y="66"/>
                </a:lnTo>
                <a:lnTo>
                  <a:pt x="317" y="97"/>
                </a:lnTo>
                <a:lnTo>
                  <a:pt x="326" y="158"/>
                </a:lnTo>
                <a:lnTo>
                  <a:pt x="295" y="158"/>
                </a:lnTo>
                <a:lnTo>
                  <a:pt x="292" y="177"/>
                </a:lnTo>
                <a:lnTo>
                  <a:pt x="308" y="202"/>
                </a:lnTo>
                <a:lnTo>
                  <a:pt x="295" y="218"/>
                </a:lnTo>
                <a:lnTo>
                  <a:pt x="311" y="242"/>
                </a:lnTo>
                <a:lnTo>
                  <a:pt x="287" y="271"/>
                </a:lnTo>
                <a:lnTo>
                  <a:pt x="275" y="257"/>
                </a:lnTo>
                <a:lnTo>
                  <a:pt x="240" y="348"/>
                </a:lnTo>
                <a:lnTo>
                  <a:pt x="236" y="361"/>
                </a:lnTo>
              </a:path>
            </a:pathLst>
          </a:custGeom>
          <a:solidFill>
            <a:schemeClr val="bg1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525" dirty="0">
              <a:ea typeface="微软雅黑 Light" panose="020B0502040204020203" pitchFamily="34" charset="-122"/>
            </a:endParaRPr>
          </a:p>
        </p:txBody>
      </p:sp>
      <p:sp>
        <p:nvSpPr>
          <p:cNvPr id="16" name="Freeform 1069"/>
          <p:cNvSpPr>
            <a:spLocks noChangeAspect="1"/>
          </p:cNvSpPr>
          <p:nvPr/>
        </p:nvSpPr>
        <p:spPr bwMode="auto">
          <a:xfrm rot="356891">
            <a:off x="265758" y="1839429"/>
            <a:ext cx="1053000" cy="897844"/>
          </a:xfrm>
          <a:custGeom>
            <a:avLst/>
            <a:gdLst>
              <a:gd name="T0" fmla="*/ 132 w 648"/>
              <a:gd name="T1" fmla="*/ 58 h 546"/>
              <a:gd name="T2" fmla="*/ 139 w 648"/>
              <a:gd name="T3" fmla="*/ 31 h 546"/>
              <a:gd name="T4" fmla="*/ 180 w 648"/>
              <a:gd name="T5" fmla="*/ 47 h 546"/>
              <a:gd name="T6" fmla="*/ 180 w 648"/>
              <a:gd name="T7" fmla="*/ 25 h 546"/>
              <a:gd name="T8" fmla="*/ 197 w 648"/>
              <a:gd name="T9" fmla="*/ 4 h 546"/>
              <a:gd name="T10" fmla="*/ 244 w 648"/>
              <a:gd name="T11" fmla="*/ 0 h 546"/>
              <a:gd name="T12" fmla="*/ 285 w 648"/>
              <a:gd name="T13" fmla="*/ 4 h 546"/>
              <a:gd name="T14" fmla="*/ 281 w 648"/>
              <a:gd name="T15" fmla="*/ 29 h 546"/>
              <a:gd name="T16" fmla="*/ 267 w 648"/>
              <a:gd name="T17" fmla="*/ 59 h 546"/>
              <a:gd name="T18" fmla="*/ 338 w 648"/>
              <a:gd name="T19" fmla="*/ 40 h 546"/>
              <a:gd name="T20" fmla="*/ 365 w 648"/>
              <a:gd name="T21" fmla="*/ 47 h 546"/>
              <a:gd name="T22" fmla="*/ 360 w 648"/>
              <a:gd name="T23" fmla="*/ 24 h 546"/>
              <a:gd name="T24" fmla="*/ 408 w 648"/>
              <a:gd name="T25" fmla="*/ 39 h 546"/>
              <a:gd name="T26" fmla="*/ 436 w 648"/>
              <a:gd name="T27" fmla="*/ 59 h 546"/>
              <a:gd name="T28" fmla="*/ 441 w 648"/>
              <a:gd name="T29" fmla="*/ 111 h 546"/>
              <a:gd name="T30" fmla="*/ 421 w 648"/>
              <a:gd name="T31" fmla="*/ 134 h 546"/>
              <a:gd name="T32" fmla="*/ 382 w 648"/>
              <a:gd name="T33" fmla="*/ 170 h 546"/>
              <a:gd name="T34" fmla="*/ 362 w 648"/>
              <a:gd name="T35" fmla="*/ 177 h 546"/>
              <a:gd name="T36" fmla="*/ 352 w 648"/>
              <a:gd name="T37" fmla="*/ 182 h 546"/>
              <a:gd name="T38" fmla="*/ 320 w 648"/>
              <a:gd name="T39" fmla="*/ 192 h 546"/>
              <a:gd name="T40" fmla="*/ 295 w 648"/>
              <a:gd name="T41" fmla="*/ 196 h 546"/>
              <a:gd name="T42" fmla="*/ 235 w 648"/>
              <a:gd name="T43" fmla="*/ 188 h 546"/>
              <a:gd name="T44" fmla="*/ 242 w 648"/>
              <a:gd name="T45" fmla="*/ 233 h 546"/>
              <a:gd name="T46" fmla="*/ 203 w 648"/>
              <a:gd name="T47" fmla="*/ 263 h 546"/>
              <a:gd name="T48" fmla="*/ 164 w 648"/>
              <a:gd name="T49" fmla="*/ 277 h 546"/>
              <a:gd name="T50" fmla="*/ 117 w 648"/>
              <a:gd name="T51" fmla="*/ 295 h 546"/>
              <a:gd name="T52" fmla="*/ 44 w 648"/>
              <a:gd name="T53" fmla="*/ 331 h 546"/>
              <a:gd name="T54" fmla="*/ 54 w 648"/>
              <a:gd name="T55" fmla="*/ 381 h 546"/>
              <a:gd name="T56" fmla="*/ 20 w 648"/>
              <a:gd name="T57" fmla="*/ 394 h 546"/>
              <a:gd name="T58" fmla="*/ 4 w 648"/>
              <a:gd name="T59" fmla="*/ 324 h 546"/>
              <a:gd name="T60" fmla="*/ 19 w 648"/>
              <a:gd name="T61" fmla="*/ 284 h 546"/>
              <a:gd name="T62" fmla="*/ 37 w 648"/>
              <a:gd name="T63" fmla="*/ 264 h 546"/>
              <a:gd name="T64" fmla="*/ 60 w 648"/>
              <a:gd name="T65" fmla="*/ 231 h 546"/>
              <a:gd name="T66" fmla="*/ 94 w 648"/>
              <a:gd name="T67" fmla="*/ 164 h 546"/>
              <a:gd name="T68" fmla="*/ 121 w 648"/>
              <a:gd name="T69" fmla="*/ 112 h 546"/>
              <a:gd name="T70" fmla="*/ 121 w 648"/>
              <a:gd name="T71" fmla="*/ 68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bg1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525" dirty="0">
              <a:ea typeface="微软雅黑 Light" panose="020B0502040204020203" pitchFamily="34" charset="-122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1287540" y="1887381"/>
            <a:ext cx="1366760" cy="9020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小白，一个资深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设计师，专注研究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多年，帮你解决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烦恼，喜欢大家多多支持，谢谢！</a:t>
            </a:r>
          </a:p>
        </p:txBody>
      </p:sp>
      <p:sp>
        <p:nvSpPr>
          <p:cNvPr id="18" name="Text Placeholder 5"/>
          <p:cNvSpPr txBox="1"/>
          <p:nvPr/>
        </p:nvSpPr>
        <p:spPr>
          <a:xfrm>
            <a:off x="6598169" y="3626520"/>
            <a:ext cx="1366760" cy="9020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小白，一个资深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设计师，专注研究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多年，帮你解决</a:t>
            </a:r>
            <a:r>
              <a:rPr lang="en-US" altLang="zh-CN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烦恼，喜欢大家多多支持，谢谢！</a:t>
            </a:r>
          </a:p>
        </p:txBody>
      </p:sp>
      <p:sp>
        <p:nvSpPr>
          <p:cNvPr id="10" name="文本框 48"/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圆角矩形 2">
            <a:extLst>
              <a:ext uri="{FF2B5EF4-FFF2-40B4-BE49-F238E27FC236}">
                <a16:creationId xmlns:a16="http://schemas.microsoft.com/office/drawing/2014/main" id="{A467ADEC-DB8C-4144-8B49-4492082EFDBF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4" grpId="0" animBg="1"/>
      <p:bldP spid="5" grpId="0" animBg="1"/>
      <p:bldP spid="14" grpId="0" animBg="1"/>
      <p:bldP spid="16" grpId="0" animBg="1"/>
      <p:bldP spid="17" grpId="0"/>
      <p:bldP spid="1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9614" r="19614"/>
          <a:stretch>
            <a:fillRect/>
          </a:stretch>
        </p:blipFill>
        <p:spPr/>
      </p:pic>
      <p:grpSp>
        <p:nvGrpSpPr>
          <p:cNvPr id="16" name="组合 15"/>
          <p:cNvGrpSpPr/>
          <p:nvPr/>
        </p:nvGrpSpPr>
        <p:grpSpPr>
          <a:xfrm>
            <a:off x="579239" y="3717267"/>
            <a:ext cx="1939695" cy="681072"/>
            <a:chOff x="772319" y="4956350"/>
            <a:chExt cx="2586260" cy="908095"/>
          </a:xfrm>
        </p:grpSpPr>
        <p:sp>
          <p:nvSpPr>
            <p:cNvPr id="36" name="Rectangle 35"/>
            <p:cNvSpPr/>
            <p:nvPr/>
          </p:nvSpPr>
          <p:spPr>
            <a:xfrm>
              <a:off x="772319" y="4956350"/>
              <a:ext cx="2586260" cy="88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25459" y="4979589"/>
              <a:ext cx="2515703" cy="884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19614" r="1961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19744" r="19744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l="19654" r="19654"/>
          <a:stretch>
            <a:fillRect/>
          </a:stretch>
        </p:blipFill>
        <p:spPr/>
      </p:pic>
      <p:grpSp>
        <p:nvGrpSpPr>
          <p:cNvPr id="15" name="组合 14"/>
          <p:cNvGrpSpPr/>
          <p:nvPr/>
        </p:nvGrpSpPr>
        <p:grpSpPr>
          <a:xfrm>
            <a:off x="2595899" y="3717266"/>
            <a:ext cx="1939695" cy="681074"/>
            <a:chOff x="3461198" y="4956350"/>
            <a:chExt cx="2586260" cy="908098"/>
          </a:xfrm>
        </p:grpSpPr>
        <p:sp>
          <p:nvSpPr>
            <p:cNvPr id="41" name="Rectangle 40"/>
            <p:cNvSpPr/>
            <p:nvPr/>
          </p:nvSpPr>
          <p:spPr>
            <a:xfrm>
              <a:off x="3461198" y="4956350"/>
              <a:ext cx="2586260" cy="88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+mn-ea"/>
              </a:endParaRP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3513569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14361" y="3717266"/>
            <a:ext cx="1939695" cy="681074"/>
            <a:chOff x="6152481" y="4956350"/>
            <a:chExt cx="2586260" cy="908098"/>
          </a:xfrm>
        </p:grpSpPr>
        <p:sp>
          <p:nvSpPr>
            <p:cNvPr id="44" name="Rectangle 43"/>
            <p:cNvSpPr/>
            <p:nvPr/>
          </p:nvSpPr>
          <p:spPr>
            <a:xfrm>
              <a:off x="6152481" y="4956350"/>
              <a:ext cx="2586260" cy="88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+mn-ea"/>
              </a:endParaRPr>
            </a:p>
          </p:txBody>
        </p:sp>
        <p:sp>
          <p:nvSpPr>
            <p:cNvPr id="26" name="TextBox 36"/>
            <p:cNvSpPr txBox="1"/>
            <p:nvPr/>
          </p:nvSpPr>
          <p:spPr>
            <a:xfrm>
              <a:off x="6198861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1019" y="3717266"/>
            <a:ext cx="1939695" cy="681074"/>
            <a:chOff x="8841359" y="4956350"/>
            <a:chExt cx="2586260" cy="908098"/>
          </a:xfrm>
        </p:grpSpPr>
        <p:sp>
          <p:nvSpPr>
            <p:cNvPr id="47" name="Rectangle 46"/>
            <p:cNvSpPr/>
            <p:nvPr/>
          </p:nvSpPr>
          <p:spPr>
            <a:xfrm>
              <a:off x="8841359" y="4956350"/>
              <a:ext cx="2586260" cy="888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+mn-ea"/>
              </a:endParaRP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8876338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小白，一个资深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设计师，专注研究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多年，帮你解决</a:t>
              </a:r>
              <a:r>
                <a:rPr lang="en-US" altLang="zh-CN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825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烦恼，喜欢大家多多支持，谢谢！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48">
            <a:extLst>
              <a:ext uri="{FF2B5EF4-FFF2-40B4-BE49-F238E27FC236}">
                <a16:creationId xmlns:a16="http://schemas.microsoft.com/office/drawing/2014/main" id="{CA242929-550B-4029-A535-304D6D9D5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23" name="圆角矩形 2">
            <a:extLst>
              <a:ext uri="{FF2B5EF4-FFF2-40B4-BE49-F238E27FC236}">
                <a16:creationId xmlns:a16="http://schemas.microsoft.com/office/drawing/2014/main" id="{DC6C109F-CE2B-49B2-8991-B0E7FB08DE91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5"/>
          <p:cNvSpPr/>
          <p:nvPr/>
        </p:nvSpPr>
        <p:spPr bwMode="auto">
          <a:xfrm>
            <a:off x="5314950" y="1373188"/>
            <a:ext cx="2162175" cy="216217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/>
          </a:p>
        </p:txBody>
      </p:sp>
      <p:sp>
        <p:nvSpPr>
          <p:cNvPr id="23" name="Oval 5"/>
          <p:cNvSpPr/>
          <p:nvPr/>
        </p:nvSpPr>
        <p:spPr bwMode="auto">
          <a:xfrm>
            <a:off x="1666875" y="1373188"/>
            <a:ext cx="2162175" cy="216217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1306513" y="3781425"/>
            <a:ext cx="2747962" cy="904875"/>
            <a:chOff x="6190385" y="672761"/>
            <a:chExt cx="2748394" cy="904746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190385" y="902916"/>
              <a:ext cx="2748394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烦恼，喜欢大家多多支持，谢谢！</a:t>
              </a:r>
            </a:p>
          </p:txBody>
        </p:sp>
        <p:sp>
          <p:nvSpPr>
            <p:cNvPr id="20496" name="文本框 17"/>
            <p:cNvSpPr txBox="1">
              <a:spLocks noChangeArrowheads="1"/>
            </p:cNvSpPr>
            <p:nvPr/>
          </p:nvSpPr>
          <p:spPr bwMode="auto">
            <a:xfrm>
              <a:off x="6190385" y="672761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129213" y="3802063"/>
            <a:ext cx="2749550" cy="884237"/>
            <a:chOff x="6190385" y="693542"/>
            <a:chExt cx="2748394" cy="883965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190385" y="903028"/>
              <a:ext cx="2748394" cy="67447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烦恼，喜欢大家多多支持，谢谢！</a:t>
              </a:r>
            </a:p>
          </p:txBody>
        </p:sp>
        <p:sp>
          <p:nvSpPr>
            <p:cNvPr id="20494" name="文本框 20"/>
            <p:cNvSpPr txBox="1">
              <a:spLocks noChangeArrowheads="1"/>
            </p:cNvSpPr>
            <p:nvPr/>
          </p:nvSpPr>
          <p:spPr bwMode="auto">
            <a:xfrm>
              <a:off x="6190385" y="693542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490913" y="1358900"/>
            <a:ext cx="2162175" cy="2162175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/>
            </a:p>
          </p:txBody>
        </p:sp>
        <p:sp>
          <p:nvSpPr>
            <p:cNvPr id="13" name="Text Placeholder 32"/>
            <p:cNvSpPr txBox="1"/>
            <p:nvPr/>
          </p:nvSpPr>
          <p:spPr>
            <a:xfrm>
              <a:off x="3677778" y="2265256"/>
              <a:ext cx="1780505" cy="7528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小白，一个资深</a:t>
              </a:r>
              <a:r>
                <a:rPr lang="en-US" altLang="zh-CN" sz="9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设计师，专注研究</a:t>
              </a:r>
              <a:r>
                <a:rPr lang="en-US" altLang="zh-CN" sz="9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多年，帮你解决</a:t>
              </a:r>
              <a:r>
                <a:rPr lang="en-US" altLang="zh-CN" sz="90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900">
                  <a:solidFill>
                    <a:schemeClr val="bg1"/>
                  </a:solidFill>
                  <a:latin typeface="+mn-ea"/>
                </a:rPr>
                <a:t>烦恼，喜欢大家多多支持，谢谢！</a:t>
              </a:r>
            </a:p>
          </p:txBody>
        </p:sp>
        <p:sp>
          <p:nvSpPr>
            <p:cNvPr id="20492" name="文本框 21"/>
            <p:cNvSpPr txBox="1">
              <a:spLocks noChangeArrowheads="1"/>
            </p:cNvSpPr>
            <p:nvPr/>
          </p:nvSpPr>
          <p:spPr bwMode="auto">
            <a:xfrm>
              <a:off x="3833095" y="1978064"/>
              <a:ext cx="14816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48">
            <a:extLst>
              <a:ext uri="{FF2B5EF4-FFF2-40B4-BE49-F238E27FC236}">
                <a16:creationId xmlns:a16="http://schemas.microsoft.com/office/drawing/2014/main" id="{F1D2888F-B06C-4513-AD33-8FD267123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21" name="圆角矩形 2">
            <a:extLst>
              <a:ext uri="{FF2B5EF4-FFF2-40B4-BE49-F238E27FC236}">
                <a16:creationId xmlns:a16="http://schemas.microsoft.com/office/drawing/2014/main" id="{3F85F033-1727-43DF-BB6B-2F2CABAD3232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 bwMode="auto">
          <a:xfrm>
            <a:off x="3178175" y="2952750"/>
            <a:ext cx="949325" cy="1155700"/>
            <a:chOff x="3178461" y="3124342"/>
            <a:chExt cx="949325" cy="1155700"/>
          </a:xfrm>
        </p:grpSpPr>
        <p:sp>
          <p:nvSpPr>
            <p:cNvPr id="4" name="Freeform 7"/>
            <p:cNvSpPr/>
            <p:nvPr/>
          </p:nvSpPr>
          <p:spPr bwMode="auto">
            <a:xfrm>
              <a:off x="3178461" y="3124342"/>
              <a:ext cx="949325" cy="1155700"/>
            </a:xfrm>
            <a:custGeom>
              <a:avLst/>
              <a:gdLst>
                <a:gd name="T0" fmla="*/ 389 w 573"/>
                <a:gd name="T1" fmla="*/ 198 h 697"/>
                <a:gd name="T2" fmla="*/ 487 w 573"/>
                <a:gd name="T3" fmla="*/ 194 h 697"/>
                <a:gd name="T4" fmla="*/ 436 w 573"/>
                <a:gd name="T5" fmla="*/ 277 h 697"/>
                <a:gd name="T6" fmla="*/ 573 w 573"/>
                <a:gd name="T7" fmla="*/ 404 h 697"/>
                <a:gd name="T8" fmla="*/ 394 w 573"/>
                <a:gd name="T9" fmla="*/ 697 h 697"/>
                <a:gd name="T10" fmla="*/ 0 w 573"/>
                <a:gd name="T11" fmla="*/ 3 h 697"/>
                <a:gd name="T12" fmla="*/ 344 w 573"/>
                <a:gd name="T13" fmla="*/ 0 h 697"/>
                <a:gd name="T14" fmla="*/ 389 w 573"/>
                <a:gd name="T15" fmla="*/ 198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8" name="Group 12"/>
            <p:cNvGrpSpPr>
              <a:grpSpLocks noChangeAspect="1"/>
            </p:cNvGrpSpPr>
            <p:nvPr/>
          </p:nvGrpSpPr>
          <p:grpSpPr>
            <a:xfrm>
              <a:off x="3500701" y="3533708"/>
              <a:ext cx="216000" cy="17576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 bwMode="auto">
          <a:xfrm>
            <a:off x="4954588" y="1779588"/>
            <a:ext cx="950912" cy="1155700"/>
            <a:chOff x="4954873" y="1951179"/>
            <a:chExt cx="950913" cy="1155700"/>
          </a:xfrm>
          <a:solidFill>
            <a:schemeClr val="accent1"/>
          </a:solidFill>
        </p:grpSpPr>
        <p:sp>
          <p:nvSpPr>
            <p:cNvPr id="7" name="Freeform 10"/>
            <p:cNvSpPr/>
            <p:nvPr/>
          </p:nvSpPr>
          <p:spPr bwMode="auto">
            <a:xfrm>
              <a:off x="4954873" y="1951179"/>
              <a:ext cx="950913" cy="1155700"/>
            </a:xfrm>
            <a:custGeom>
              <a:avLst/>
              <a:gdLst>
                <a:gd name="T0" fmla="*/ 0 w 574"/>
                <a:gd name="T1" fmla="*/ 293 h 697"/>
                <a:gd name="T2" fmla="*/ 178 w 574"/>
                <a:gd name="T3" fmla="*/ 0 h 697"/>
                <a:gd name="T4" fmla="*/ 574 w 574"/>
                <a:gd name="T5" fmla="*/ 692 h 697"/>
                <a:gd name="T6" fmla="*/ 231 w 574"/>
                <a:gd name="T7" fmla="*/ 697 h 697"/>
                <a:gd name="T8" fmla="*/ 190 w 574"/>
                <a:gd name="T9" fmla="*/ 508 h 697"/>
                <a:gd name="T10" fmla="*/ 91 w 574"/>
                <a:gd name="T11" fmla="*/ 511 h 697"/>
                <a:gd name="T12" fmla="*/ 144 w 574"/>
                <a:gd name="T13" fmla="*/ 428 h 697"/>
                <a:gd name="T14" fmla="*/ 0 w 574"/>
                <a:gd name="T15" fmla="*/ 29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34"/>
            <p:cNvSpPr>
              <a:spLocks noChangeAspect="1"/>
            </p:cNvSpPr>
            <p:nvPr/>
          </p:nvSpPr>
          <p:spPr bwMode="auto">
            <a:xfrm>
              <a:off x="5346985" y="2525854"/>
              <a:ext cx="215900" cy="190500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870325" y="3592513"/>
            <a:ext cx="1322388" cy="776287"/>
            <a:chOff x="3870611" y="3764104"/>
            <a:chExt cx="1322388" cy="776288"/>
          </a:xfrm>
          <a:solidFill>
            <a:schemeClr val="accent1"/>
          </a:solidFill>
        </p:grpSpPr>
        <p:sp>
          <p:nvSpPr>
            <p:cNvPr id="3" name="Freeform 6"/>
            <p:cNvSpPr/>
            <p:nvPr/>
          </p:nvSpPr>
          <p:spPr bwMode="auto">
            <a:xfrm>
              <a:off x="3870611" y="3764104"/>
              <a:ext cx="1322388" cy="776288"/>
            </a:xfrm>
            <a:custGeom>
              <a:avLst/>
              <a:gdLst>
                <a:gd name="T0" fmla="*/ 359 w 798"/>
                <a:gd name="T1" fmla="*/ 87 h 468"/>
                <a:gd name="T2" fmla="*/ 406 w 798"/>
                <a:gd name="T3" fmla="*/ 0 h 468"/>
                <a:gd name="T4" fmla="*/ 451 w 798"/>
                <a:gd name="T5" fmla="*/ 87 h 468"/>
                <a:gd name="T6" fmla="*/ 634 w 798"/>
                <a:gd name="T7" fmla="*/ 31 h 468"/>
                <a:gd name="T8" fmla="*/ 798 w 798"/>
                <a:gd name="T9" fmla="*/ 333 h 468"/>
                <a:gd name="T10" fmla="*/ 0 w 798"/>
                <a:gd name="T11" fmla="*/ 325 h 468"/>
                <a:gd name="T12" fmla="*/ 169 w 798"/>
                <a:gd name="T13" fmla="*/ 26 h 468"/>
                <a:gd name="T14" fmla="*/ 359 w 798"/>
                <a:gd name="T15" fmla="*/ 8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55"/>
            <p:cNvSpPr>
              <a:spLocks noChangeAspect="1" noEditPoints="1"/>
            </p:cNvSpPr>
            <p:nvPr/>
          </p:nvSpPr>
          <p:spPr bwMode="auto">
            <a:xfrm>
              <a:off x="4426236" y="4073666"/>
              <a:ext cx="215900" cy="225425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3179763" y="1773238"/>
            <a:ext cx="955675" cy="1155700"/>
            <a:chOff x="3180048" y="1944829"/>
            <a:chExt cx="955675" cy="1155700"/>
          </a:xfrm>
          <a:solidFill>
            <a:schemeClr val="accent1"/>
          </a:solidFill>
        </p:grpSpPr>
        <p:sp>
          <p:nvSpPr>
            <p:cNvPr id="5" name="Freeform 8"/>
            <p:cNvSpPr/>
            <p:nvPr/>
          </p:nvSpPr>
          <p:spPr bwMode="auto">
            <a:xfrm>
              <a:off x="3180048" y="1944829"/>
              <a:ext cx="955675" cy="1155700"/>
            </a:xfrm>
            <a:custGeom>
              <a:avLst/>
              <a:gdLst>
                <a:gd name="T0" fmla="*/ 422 w 577"/>
                <a:gd name="T1" fmla="*/ 443 h 697"/>
                <a:gd name="T2" fmla="*/ 477 w 577"/>
                <a:gd name="T3" fmla="*/ 524 h 697"/>
                <a:gd name="T4" fmla="*/ 379 w 577"/>
                <a:gd name="T5" fmla="*/ 524 h 697"/>
                <a:gd name="T6" fmla="*/ 343 w 577"/>
                <a:gd name="T7" fmla="*/ 697 h 697"/>
                <a:gd name="T8" fmla="*/ 0 w 577"/>
                <a:gd name="T9" fmla="*/ 689 h 697"/>
                <a:gd name="T10" fmla="*/ 402 w 577"/>
                <a:gd name="T11" fmla="*/ 0 h 697"/>
                <a:gd name="T12" fmla="*/ 577 w 577"/>
                <a:gd name="T13" fmla="*/ 295 h 697"/>
                <a:gd name="T14" fmla="*/ 422 w 577"/>
                <a:gd name="T15" fmla="*/ 44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1" name="Group 25"/>
            <p:cNvGrpSpPr>
              <a:grpSpLocks noChangeAspect="1"/>
            </p:cNvGrpSpPr>
            <p:nvPr/>
          </p:nvGrpSpPr>
          <p:grpSpPr>
            <a:xfrm>
              <a:off x="3474889" y="2434485"/>
              <a:ext cx="252000" cy="248000"/>
              <a:chOff x="1587575" y="2265358"/>
              <a:chExt cx="314468" cy="309477"/>
            </a:xfrm>
            <a:grpFill/>
          </p:grpSpPr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 bwMode="auto">
          <a:xfrm>
            <a:off x="4949825" y="2962275"/>
            <a:ext cx="955675" cy="1155700"/>
            <a:chOff x="4950111" y="3133867"/>
            <a:chExt cx="955675" cy="1155700"/>
          </a:xfrm>
        </p:grpSpPr>
        <p:sp>
          <p:nvSpPr>
            <p:cNvPr id="6" name="Freeform 9"/>
            <p:cNvSpPr/>
            <p:nvPr/>
          </p:nvSpPr>
          <p:spPr bwMode="auto">
            <a:xfrm>
              <a:off x="4950111" y="3133867"/>
              <a:ext cx="955675" cy="1155700"/>
            </a:xfrm>
            <a:custGeom>
              <a:avLst/>
              <a:gdLst>
                <a:gd name="T0" fmla="*/ 155 w 577"/>
                <a:gd name="T1" fmla="*/ 253 h 697"/>
                <a:gd name="T2" fmla="*/ 100 w 577"/>
                <a:gd name="T3" fmla="*/ 172 h 697"/>
                <a:gd name="T4" fmla="*/ 198 w 577"/>
                <a:gd name="T5" fmla="*/ 172 h 697"/>
                <a:gd name="T6" fmla="*/ 234 w 577"/>
                <a:gd name="T7" fmla="*/ 0 h 697"/>
                <a:gd name="T8" fmla="*/ 577 w 577"/>
                <a:gd name="T9" fmla="*/ 7 h 697"/>
                <a:gd name="T10" fmla="*/ 175 w 577"/>
                <a:gd name="T11" fmla="*/ 697 h 697"/>
                <a:gd name="T12" fmla="*/ 0 w 577"/>
                <a:gd name="T13" fmla="*/ 401 h 697"/>
                <a:gd name="T14" fmla="*/ 155 w 577"/>
                <a:gd name="T15" fmla="*/ 25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4" name="Group 28"/>
            <p:cNvGrpSpPr>
              <a:grpSpLocks noChangeAspect="1"/>
            </p:cNvGrpSpPr>
            <p:nvPr/>
          </p:nvGrpSpPr>
          <p:grpSpPr>
            <a:xfrm>
              <a:off x="5409895" y="3555438"/>
              <a:ext cx="180000" cy="22569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 bwMode="auto">
          <a:xfrm>
            <a:off x="3884613" y="1522413"/>
            <a:ext cx="1322387" cy="779462"/>
            <a:chOff x="3884898" y="1694004"/>
            <a:chExt cx="1322388" cy="779463"/>
          </a:xfrm>
        </p:grpSpPr>
        <p:sp>
          <p:nvSpPr>
            <p:cNvPr id="2" name="Freeform 5"/>
            <p:cNvSpPr/>
            <p:nvPr/>
          </p:nvSpPr>
          <p:spPr bwMode="auto">
            <a:xfrm>
              <a:off x="3884898" y="1694004"/>
              <a:ext cx="1322388" cy="779463"/>
            </a:xfrm>
            <a:custGeom>
              <a:avLst/>
              <a:gdLst>
                <a:gd name="T0" fmla="*/ 350 w 798"/>
                <a:gd name="T1" fmla="*/ 381 h 470"/>
                <a:gd name="T2" fmla="*/ 398 w 798"/>
                <a:gd name="T3" fmla="*/ 470 h 470"/>
                <a:gd name="T4" fmla="*/ 445 w 798"/>
                <a:gd name="T5" fmla="*/ 381 h 470"/>
                <a:gd name="T6" fmla="*/ 631 w 798"/>
                <a:gd name="T7" fmla="*/ 439 h 470"/>
                <a:gd name="T8" fmla="*/ 798 w 798"/>
                <a:gd name="T9" fmla="*/ 139 h 470"/>
                <a:gd name="T10" fmla="*/ 0 w 798"/>
                <a:gd name="T11" fmla="*/ 137 h 470"/>
                <a:gd name="T12" fmla="*/ 166 w 798"/>
                <a:gd name="T13" fmla="*/ 438 h 470"/>
                <a:gd name="T14" fmla="*/ 350 w 798"/>
                <a:gd name="T15" fmla="*/ 38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9" name="Group 33"/>
            <p:cNvGrpSpPr>
              <a:grpSpLocks noChangeAspect="1"/>
            </p:cNvGrpSpPr>
            <p:nvPr/>
          </p:nvGrpSpPr>
          <p:grpSpPr>
            <a:xfrm>
              <a:off x="4436641" y="192536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0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957985" y="2634682"/>
            <a:ext cx="1176214" cy="631864"/>
            <a:chOff x="3957985" y="2806560"/>
            <a:chExt cx="1176214" cy="631864"/>
          </a:xfrm>
          <a:solidFill>
            <a:schemeClr val="accent1"/>
          </a:solidFill>
        </p:grpSpPr>
        <p:grpSp>
          <p:nvGrpSpPr>
            <p:cNvPr id="12" name="Group 16"/>
            <p:cNvGrpSpPr>
              <a:grpSpLocks noChangeAspect="1"/>
            </p:cNvGrpSpPr>
            <p:nvPr/>
          </p:nvGrpSpPr>
          <p:grpSpPr>
            <a:xfrm>
              <a:off x="4396161" y="2806560"/>
              <a:ext cx="360000" cy="305729"/>
              <a:chOff x="2950272" y="1314466"/>
              <a:chExt cx="496661" cy="421788"/>
            </a:xfrm>
            <a:grpFill/>
          </p:grpSpPr>
          <p:sp>
            <p:nvSpPr>
              <p:cNvPr id="13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957985" y="3222980"/>
              <a:ext cx="1176214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Open Sans" pitchFamily="34" charset="0"/>
                </a:rPr>
                <a:t>点击添加标题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Open Sans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6424613" y="2511425"/>
            <a:ext cx="2149475" cy="920750"/>
            <a:chOff x="5984874" y="2257364"/>
            <a:chExt cx="2150631" cy="921776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30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40" name="Rectangle 380"/>
            <p:cNvSpPr/>
            <p:nvPr/>
          </p:nvSpPr>
          <p:spPr>
            <a:xfrm>
              <a:off x="5984874" y="2463969"/>
              <a:ext cx="2150631" cy="7151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424613" y="3752850"/>
            <a:ext cx="2149475" cy="920750"/>
            <a:chOff x="5984874" y="2257364"/>
            <a:chExt cx="2150631" cy="921776"/>
          </a:xfrm>
        </p:grpSpPr>
        <p:sp>
          <p:nvSpPr>
            <p:cNvPr id="43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30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44" name="Rectangle 380"/>
            <p:cNvSpPr/>
            <p:nvPr/>
          </p:nvSpPr>
          <p:spPr>
            <a:xfrm>
              <a:off x="5984874" y="2463969"/>
              <a:ext cx="2150631" cy="7151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424613" y="1241425"/>
            <a:ext cx="2149475" cy="920750"/>
            <a:chOff x="5984874" y="2257364"/>
            <a:chExt cx="2150631" cy="921776"/>
          </a:xfrm>
        </p:grpSpPr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30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53" name="Rectangle 380"/>
            <p:cNvSpPr/>
            <p:nvPr/>
          </p:nvSpPr>
          <p:spPr>
            <a:xfrm>
              <a:off x="5984874" y="2463969"/>
              <a:ext cx="2150631" cy="7151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588963" y="2560638"/>
            <a:ext cx="2149475" cy="922337"/>
            <a:chOff x="5984874" y="2257364"/>
            <a:chExt cx="2150631" cy="921386"/>
          </a:xfrm>
        </p:grpSpPr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299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56" name="Rectangle 380"/>
            <p:cNvSpPr/>
            <p:nvPr/>
          </p:nvSpPr>
          <p:spPr>
            <a:xfrm>
              <a:off x="5984874" y="2463526"/>
              <a:ext cx="2150631" cy="7152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588963" y="3803650"/>
            <a:ext cx="2149475" cy="920750"/>
            <a:chOff x="5984874" y="2257364"/>
            <a:chExt cx="2150631" cy="921386"/>
          </a:xfrm>
        </p:grpSpPr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30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59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588963" y="1319213"/>
            <a:ext cx="2149475" cy="920750"/>
            <a:chOff x="5984874" y="2257364"/>
            <a:chExt cx="2150631" cy="921386"/>
          </a:xfrm>
        </p:grpSpPr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303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200" b="1">
                  <a:solidFill>
                    <a:srgbClr val="000000"/>
                  </a:solidFill>
                  <a:ea typeface="微软雅黑 Light" panose="020B0502040204020203" pitchFamily="34" charset="-122"/>
                </a:rPr>
                <a:t>请关注公众号</a:t>
              </a:r>
            </a:p>
          </p:txBody>
        </p:sp>
        <p:sp>
          <p:nvSpPr>
            <p:cNvPr id="62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48">
            <a:extLst>
              <a:ext uri="{FF2B5EF4-FFF2-40B4-BE49-F238E27FC236}">
                <a16:creationId xmlns:a16="http://schemas.microsoft.com/office/drawing/2014/main" id="{5F78428C-E92F-46EE-8E90-A9D88F006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5" name="圆角矩形 2">
            <a:extLst>
              <a:ext uri="{FF2B5EF4-FFF2-40B4-BE49-F238E27FC236}">
                <a16:creationId xmlns:a16="http://schemas.microsoft.com/office/drawing/2014/main" id="{AFFE1173-6F0D-484B-B40E-163CD80B5FC4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>
            <a:alpha val="3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44613"/>
            <a:ext cx="3082925" cy="1724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3030538" y="1344613"/>
            <a:ext cx="3082925" cy="1724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6061075" y="1344613"/>
            <a:ext cx="3082925" cy="17240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07963" y="3240087"/>
            <a:ext cx="2382837" cy="974625"/>
            <a:chOff x="207818" y="3253810"/>
            <a:chExt cx="2382982" cy="974416"/>
          </a:xfrm>
        </p:grpSpPr>
        <p:sp>
          <p:nvSpPr>
            <p:cNvPr id="8" name="Rectangle 23"/>
            <p:cNvSpPr/>
            <p:nvPr/>
          </p:nvSpPr>
          <p:spPr>
            <a:xfrm>
              <a:off x="207818" y="3536326"/>
              <a:ext cx="2382982" cy="691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024" y="3253810"/>
              <a:ext cx="1462176" cy="3079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accent1"/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317875" y="3240088"/>
            <a:ext cx="2382838" cy="974624"/>
            <a:chOff x="3318163" y="3253810"/>
            <a:chExt cx="2382982" cy="973744"/>
          </a:xfrm>
        </p:grpSpPr>
        <p:sp>
          <p:nvSpPr>
            <p:cNvPr id="12" name="文本框 11"/>
            <p:cNvSpPr txBox="1"/>
            <p:nvPr/>
          </p:nvSpPr>
          <p:spPr>
            <a:xfrm>
              <a:off x="3837307" y="3253810"/>
              <a:ext cx="1460588" cy="307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  <p:sp>
          <p:nvSpPr>
            <p:cNvPr id="14" name="Rectangle 23"/>
            <p:cNvSpPr/>
            <p:nvPr/>
          </p:nvSpPr>
          <p:spPr>
            <a:xfrm>
              <a:off x="3318163" y="3536130"/>
              <a:ext cx="2382982" cy="6914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6630988" y="3240088"/>
            <a:ext cx="2382837" cy="974624"/>
            <a:chOff x="6630509" y="3253810"/>
            <a:chExt cx="2382982" cy="973744"/>
          </a:xfrm>
        </p:grpSpPr>
        <p:sp>
          <p:nvSpPr>
            <p:cNvPr id="13" name="文本框 12"/>
            <p:cNvSpPr txBox="1"/>
            <p:nvPr/>
          </p:nvSpPr>
          <p:spPr>
            <a:xfrm>
              <a:off x="7006769" y="3253810"/>
              <a:ext cx="1630462" cy="307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请关注公众号</a:t>
              </a:r>
            </a:p>
          </p:txBody>
        </p:sp>
        <p:sp>
          <p:nvSpPr>
            <p:cNvPr id="15" name="Rectangle 23"/>
            <p:cNvSpPr/>
            <p:nvPr/>
          </p:nvSpPr>
          <p:spPr>
            <a:xfrm>
              <a:off x="6630509" y="3536130"/>
              <a:ext cx="2382982" cy="6914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小白，一个资深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设计师，专注研究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多年，帮你解决</a:t>
              </a:r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烦恼，喜欢大家多多支持，谢谢！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1344613"/>
            <a:ext cx="3030538" cy="172402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1"/>
              </a:solidFill>
            </a:endParaRPr>
          </a:p>
        </p:txBody>
      </p:sp>
      <p:sp>
        <p:nvSpPr>
          <p:cNvPr id="19" name="Oval 53"/>
          <p:cNvSpPr>
            <a:spLocks noChangeAspect="1"/>
          </p:cNvSpPr>
          <p:nvPr/>
        </p:nvSpPr>
        <p:spPr>
          <a:xfrm rot="10800000" flipV="1">
            <a:off x="1108835" y="1919288"/>
            <a:ext cx="574675" cy="574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chemeClr val="accent1"/>
              </a:solidFill>
              <a:latin typeface="FontAwesome" pitchFamily="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48">
            <a:extLst>
              <a:ext uri="{FF2B5EF4-FFF2-40B4-BE49-F238E27FC236}">
                <a16:creationId xmlns:a16="http://schemas.microsoft.com/office/drawing/2014/main" id="{0255B983-2695-4513-92B4-65BB6A769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24" name="圆角矩形 2">
            <a:extLst>
              <a:ext uri="{FF2B5EF4-FFF2-40B4-BE49-F238E27FC236}">
                <a16:creationId xmlns:a16="http://schemas.microsoft.com/office/drawing/2014/main" id="{B92351CA-9D8F-4703-AF92-9790D8254871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7" name="图形 6" descr="信封">
            <a:extLst>
              <a:ext uri="{FF2B5EF4-FFF2-40B4-BE49-F238E27FC236}">
                <a16:creationId xmlns:a16="http://schemas.microsoft.com/office/drawing/2014/main" id="{57833D43-486A-43D6-8067-0B9C68C7E2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33533" y="2043986"/>
            <a:ext cx="325278" cy="32527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8" grpId="0" animBg="1"/>
      <p:bldP spid="19" grpId="0" animBg="1"/>
      <p:bldP spid="19" grpId="1" animBg="1"/>
      <p:bldP spid="19" grpId="2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049" y="774740"/>
            <a:ext cx="5206706" cy="3202124"/>
          </a:xfrm>
          <a:prstGeom prst="rect">
            <a:avLst/>
          </a:prstGeom>
        </p:spPr>
      </p:pic>
      <p:grpSp>
        <p:nvGrpSpPr>
          <p:cNvPr id="69" name="Group 10"/>
          <p:cNvGrpSpPr/>
          <p:nvPr/>
        </p:nvGrpSpPr>
        <p:grpSpPr>
          <a:xfrm>
            <a:off x="5452655" y="1981790"/>
            <a:ext cx="504009" cy="504009"/>
            <a:chOff x="6253939" y="2516220"/>
            <a:chExt cx="831273" cy="831273"/>
          </a:xfrm>
        </p:grpSpPr>
        <p:sp>
          <p:nvSpPr>
            <p:cNvPr id="70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0815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 Light" panose="020B0502040204020203" pitchFamily="34" charset="-122"/>
                <a:sym typeface="Gill Sans" charset="0"/>
              </a:endParaRPr>
            </a:p>
          </p:txBody>
        </p:sp>
      </p:grpSp>
      <p:grpSp>
        <p:nvGrpSpPr>
          <p:cNvPr id="72" name="Group 13"/>
          <p:cNvGrpSpPr/>
          <p:nvPr/>
        </p:nvGrpSpPr>
        <p:grpSpPr>
          <a:xfrm>
            <a:off x="5452655" y="2888735"/>
            <a:ext cx="504009" cy="504009"/>
            <a:chOff x="5716910" y="3464598"/>
            <a:chExt cx="831273" cy="831273"/>
          </a:xfrm>
        </p:grpSpPr>
        <p:sp>
          <p:nvSpPr>
            <p:cNvPr id="73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4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75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微软雅黑 Light" panose="020B0502040204020203" pitchFamily="34" charset="-122"/>
                  <a:sym typeface="Gill Sans" charset="0"/>
                </a:endParaRPr>
              </a:p>
            </p:txBody>
          </p:sp>
          <p:sp>
            <p:nvSpPr>
              <p:cNvPr id="76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微软雅黑 Light" panose="020B0502040204020203" pitchFamily="34" charset="-122"/>
                  <a:sym typeface="Gill Sans" charset="0"/>
                </a:endParaRPr>
              </a:p>
            </p:txBody>
          </p:sp>
          <p:sp>
            <p:nvSpPr>
              <p:cNvPr id="77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微软雅黑 Light" panose="020B0502040204020203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78" name="Group 19"/>
          <p:cNvGrpSpPr/>
          <p:nvPr/>
        </p:nvGrpSpPr>
        <p:grpSpPr>
          <a:xfrm>
            <a:off x="5452655" y="1063212"/>
            <a:ext cx="504009" cy="504009"/>
            <a:chOff x="6678551" y="1578185"/>
            <a:chExt cx="831273" cy="831273"/>
          </a:xfrm>
        </p:grpSpPr>
        <p:sp>
          <p:nvSpPr>
            <p:cNvPr id="79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0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0815"/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 Light" panose="020B0502040204020203" pitchFamily="34" charset="-122"/>
                <a:sym typeface="Gill Sans" charset="0"/>
              </a:endParaRPr>
            </a:p>
          </p:txBody>
        </p:sp>
      </p:grpSp>
      <p:sp>
        <p:nvSpPr>
          <p:cNvPr id="90" name="Rectangle 31"/>
          <p:cNvSpPr/>
          <p:nvPr/>
        </p:nvSpPr>
        <p:spPr>
          <a:xfrm>
            <a:off x="1083123" y="4061503"/>
            <a:ext cx="7394672" cy="7718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小白，一个资深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设计师，专注研究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多年，帮你解决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设计师，专注研究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多年，帮你解决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烦恼，喜欢大家多多支持，谢谢！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小白，一个资深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设计师，专注研究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多年，帮你解决</a:t>
            </a:r>
            <a:r>
              <a:rPr lang="en-US" altLang="zh-CN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烦恼，喜欢大家多多支持，谢谢！</a:t>
            </a:r>
            <a:endParaRPr lang="zh-CN" altLang="en-US" sz="9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8465" y="1182116"/>
            <a:ext cx="3332246" cy="2079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5" name="TextBox 69"/>
          <p:cNvSpPr txBox="1"/>
          <p:nvPr/>
        </p:nvSpPr>
        <p:spPr>
          <a:xfrm>
            <a:off x="6053866" y="106321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30" name="TextBox 70"/>
          <p:cNvSpPr txBox="1"/>
          <p:nvPr/>
        </p:nvSpPr>
        <p:spPr>
          <a:xfrm>
            <a:off x="6063484" y="1298724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小白，一个资深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设计师，专注研究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多年，帮你解决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烦恼，喜欢大家多多支持，谢谢！</a:t>
            </a:r>
          </a:p>
        </p:txBody>
      </p:sp>
      <p:sp>
        <p:nvSpPr>
          <p:cNvPr id="31" name="TextBox 69"/>
          <p:cNvSpPr txBox="1"/>
          <p:nvPr/>
        </p:nvSpPr>
        <p:spPr>
          <a:xfrm>
            <a:off x="6053866" y="199273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32" name="TextBox 70"/>
          <p:cNvSpPr txBox="1"/>
          <p:nvPr/>
        </p:nvSpPr>
        <p:spPr>
          <a:xfrm>
            <a:off x="6063484" y="2228248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小白，一个资深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设计师，专注研究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多年，帮你解决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烦恼，喜欢大家多多支持，谢谢！</a:t>
            </a:r>
          </a:p>
        </p:txBody>
      </p:sp>
      <p:sp>
        <p:nvSpPr>
          <p:cNvPr id="33" name="TextBox 69"/>
          <p:cNvSpPr txBox="1"/>
          <p:nvPr/>
        </p:nvSpPr>
        <p:spPr>
          <a:xfrm>
            <a:off x="6053866" y="288549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请关注公众号</a:t>
            </a:r>
          </a:p>
        </p:txBody>
      </p:sp>
      <p:sp>
        <p:nvSpPr>
          <p:cNvPr id="34" name="TextBox 70"/>
          <p:cNvSpPr txBox="1"/>
          <p:nvPr/>
        </p:nvSpPr>
        <p:spPr>
          <a:xfrm>
            <a:off x="6063484" y="3121010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小白，一个资深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设计师，专注研究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多年，帮你解决</a:t>
            </a: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烦恼，喜欢大家多多支持，谢谢！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77813" y="608013"/>
            <a:ext cx="8431212" cy="0"/>
            <a:chOff x="277813" y="608013"/>
            <a:chExt cx="8431212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589213" y="608013"/>
              <a:ext cx="611981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77813" y="608013"/>
              <a:ext cx="2376487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48">
            <a:extLst>
              <a:ext uri="{FF2B5EF4-FFF2-40B4-BE49-F238E27FC236}">
                <a16:creationId xmlns:a16="http://schemas.microsoft.com/office/drawing/2014/main" id="{41F8CCD2-441D-4226-BB6A-7C2AF484C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6" y="152400"/>
            <a:ext cx="1784349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>
                <a:latin typeface="+mn-ea"/>
                <a:ea typeface="+mn-ea"/>
              </a:rPr>
              <a:t>请关注公众号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35" name="圆角矩形 2">
            <a:extLst>
              <a:ext uri="{FF2B5EF4-FFF2-40B4-BE49-F238E27FC236}">
                <a16:creationId xmlns:a16="http://schemas.microsoft.com/office/drawing/2014/main" id="{73E0F299-01A4-40EF-9190-28F7CABB42E5}"/>
              </a:ext>
            </a:extLst>
          </p:cNvPr>
          <p:cNvSpPr/>
          <p:nvPr/>
        </p:nvSpPr>
        <p:spPr>
          <a:xfrm>
            <a:off x="0" y="0"/>
            <a:ext cx="115435" cy="632588"/>
          </a:xfrm>
          <a:prstGeom prst="roundRect">
            <a:avLst>
              <a:gd name="adj" fmla="val 670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33"/>
                            </p:stCondLst>
                            <p:childTnLst>
                              <p:par>
                                <p:cTn id="6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23" grpId="0" animBg="1"/>
      <p:bldP spid="25" grpId="0"/>
      <p:bldP spid="30" grpId="0"/>
      <p:bldP spid="31" grpId="0"/>
      <p:bldP spid="32" grpId="0"/>
      <p:bldP spid="33" grpId="0"/>
      <p:bldP spid="34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720234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自定义 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374E"/>
      </a:accent1>
      <a:accent2>
        <a:srgbClr val="C00000"/>
      </a:accent2>
      <a:accent3>
        <a:srgbClr val="C00000"/>
      </a:accent3>
      <a:accent4>
        <a:srgbClr val="00ADEF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1430</Words>
  <Application>Microsoft Office PowerPoint</Application>
  <PresentationFormat>全屏显示(16:9)</PresentationFormat>
  <Paragraphs>119</Paragraphs>
  <Slides>14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FontAwesome</vt:lpstr>
      <vt:lpstr>微软雅黑 Light</vt:lpstr>
      <vt:lpstr>微软雅黑</vt:lpstr>
      <vt:lpstr>Impact</vt:lpstr>
      <vt:lpstr>Arial</vt:lpstr>
      <vt:lpstr>Lato</vt:lpstr>
      <vt:lpstr>Gill Sans</vt:lpstr>
      <vt:lpstr>Calibri</vt:lpstr>
      <vt:lpstr>Calibri Light</vt:lpstr>
      <vt:lpstr>Lao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2018中国红商务范个人年终述职报告ppt模板</dc:title>
  <dc:creator>小白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133</cp:revision>
  <dcterms:created xsi:type="dcterms:W3CDTF">2015-10-07T08:03:00Z</dcterms:created>
  <dcterms:modified xsi:type="dcterms:W3CDTF">2023-10-28T11:42:37Z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