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6" r:id="rId3"/>
    <p:sldId id="258" r:id="rId4"/>
    <p:sldId id="1702" r:id="rId5"/>
    <p:sldId id="1703" r:id="rId6"/>
    <p:sldId id="271" r:id="rId7"/>
    <p:sldId id="272" r:id="rId8"/>
    <p:sldId id="273" r:id="rId9"/>
    <p:sldId id="275" r:id="rId10"/>
    <p:sldId id="276" r:id="rId11"/>
    <p:sldId id="1705" r:id="rId12"/>
    <p:sldId id="1706" r:id="rId13"/>
    <p:sldId id="277" r:id="rId14"/>
    <p:sldId id="1704" r:id="rId15"/>
    <p:sldId id="278" r:id="rId16"/>
    <p:sldId id="282" r:id="rId17"/>
    <p:sldId id="283" r:id="rId18"/>
    <p:sldId id="287" r:id="rId19"/>
    <p:sldId id="1708" r:id="rId20"/>
    <p:sldId id="286" r:id="rId21"/>
    <p:sldId id="285" r:id="rId22"/>
    <p:sldId id="1707" r:id="rId23"/>
    <p:sldId id="289" r:id="rId24"/>
    <p:sldId id="1711" r:id="rId25"/>
    <p:sldId id="292" r:id="rId26"/>
    <p:sldId id="291" r:id="rId27"/>
    <p:sldId id="298" r:id="rId28"/>
    <p:sldId id="296" r:id="rId29"/>
    <p:sldId id="1709" r:id="rId30"/>
    <p:sldId id="297" r:id="rId31"/>
    <p:sldId id="1710" r:id="rId32"/>
    <p:sldId id="261" r:id="rId33"/>
    <p:sldId id="306" r:id="rId34"/>
    <p:sldId id="259" r:id="rId35"/>
    <p:sldId id="260" r:id="rId36"/>
    <p:sldId id="1700" r:id="rId37"/>
    <p:sldId id="262" r:id="rId38"/>
    <p:sldId id="263" r:id="rId39"/>
    <p:sldId id="265" r:id="rId40"/>
    <p:sldId id="1701" r:id="rId41"/>
    <p:sldId id="1712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EFD2"/>
    <a:srgbClr val="21C1B2"/>
    <a:srgbClr val="3F4749"/>
    <a:srgbClr val="0E3753"/>
    <a:srgbClr val="4BA6BE"/>
    <a:srgbClr val="D4E6F4"/>
    <a:srgbClr val="E2F0FA"/>
    <a:srgbClr val="122A3E"/>
    <a:srgbClr val="11242B"/>
    <a:srgbClr val="0F1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9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矩形 110">
            <a:extLst>
              <a:ext uri="{FF2B5EF4-FFF2-40B4-BE49-F238E27FC236}">
                <a16:creationId xmlns:a16="http://schemas.microsoft.com/office/drawing/2014/main" xmlns="" id="{3CF00054-8F9B-47B0-8E4E-9E085E71AB17}"/>
              </a:ext>
            </a:extLst>
          </p:cNvPr>
          <p:cNvSpPr/>
          <p:nvPr userDrawn="1"/>
        </p:nvSpPr>
        <p:spPr>
          <a:xfrm rot="10800000">
            <a:off x="-1" y="-1"/>
            <a:ext cx="2743201" cy="2525917"/>
          </a:xfrm>
          <a:custGeom>
            <a:avLst/>
            <a:gdLst>
              <a:gd name="connsiteX0" fmla="*/ 0 w 5384800"/>
              <a:gd name="connsiteY0" fmla="*/ 0 h 6858000"/>
              <a:gd name="connsiteX1" fmla="*/ 5384800 w 5384800"/>
              <a:gd name="connsiteY1" fmla="*/ 0 h 6858000"/>
              <a:gd name="connsiteX2" fmla="*/ 5384800 w 5384800"/>
              <a:gd name="connsiteY2" fmla="*/ 6858000 h 6858000"/>
              <a:gd name="connsiteX3" fmla="*/ 0 w 5384800"/>
              <a:gd name="connsiteY3" fmla="*/ 6858000 h 6858000"/>
              <a:gd name="connsiteX4" fmla="*/ 0 w 5384800"/>
              <a:gd name="connsiteY4" fmla="*/ 0 h 6858000"/>
              <a:gd name="connsiteX0" fmla="*/ 0 w 5384800"/>
              <a:gd name="connsiteY0" fmla="*/ 6858000 h 6858000"/>
              <a:gd name="connsiteX1" fmla="*/ 5384800 w 5384800"/>
              <a:gd name="connsiteY1" fmla="*/ 0 h 6858000"/>
              <a:gd name="connsiteX2" fmla="*/ 5384800 w 5384800"/>
              <a:gd name="connsiteY2" fmla="*/ 6858000 h 6858000"/>
              <a:gd name="connsiteX3" fmla="*/ 0 w 5384800"/>
              <a:gd name="connsiteY3" fmla="*/ 6858000 h 6858000"/>
              <a:gd name="connsiteX0" fmla="*/ 0 w 5130800"/>
              <a:gd name="connsiteY0" fmla="*/ 6833421 h 6858000"/>
              <a:gd name="connsiteX1" fmla="*/ 5130800 w 5130800"/>
              <a:gd name="connsiteY1" fmla="*/ 0 h 6858000"/>
              <a:gd name="connsiteX2" fmla="*/ 5130800 w 5130800"/>
              <a:gd name="connsiteY2" fmla="*/ 6858000 h 6858000"/>
              <a:gd name="connsiteX3" fmla="*/ 0 w 5130800"/>
              <a:gd name="connsiteY3" fmla="*/ 68334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0800" h="6858000">
                <a:moveTo>
                  <a:pt x="0" y="6833421"/>
                </a:moveTo>
                <a:lnTo>
                  <a:pt x="5130800" y="0"/>
                </a:lnTo>
                <a:lnTo>
                  <a:pt x="5130800" y="6858000"/>
                </a:lnTo>
                <a:lnTo>
                  <a:pt x="0" y="683342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A94D5DA6-B62C-41A7-A22A-FC07A0B5F3DC}"/>
              </a:ext>
            </a:extLst>
          </p:cNvPr>
          <p:cNvSpPr/>
          <p:nvPr userDrawn="1"/>
        </p:nvSpPr>
        <p:spPr>
          <a:xfrm rot="10800000">
            <a:off x="0" y="0"/>
            <a:ext cx="2739887" cy="2409434"/>
          </a:xfrm>
          <a:custGeom>
            <a:avLst/>
            <a:gdLst>
              <a:gd name="connsiteX0" fmla="*/ 0 w 5384800"/>
              <a:gd name="connsiteY0" fmla="*/ 0 h 6858000"/>
              <a:gd name="connsiteX1" fmla="*/ 5384800 w 5384800"/>
              <a:gd name="connsiteY1" fmla="*/ 0 h 6858000"/>
              <a:gd name="connsiteX2" fmla="*/ 5384800 w 5384800"/>
              <a:gd name="connsiteY2" fmla="*/ 6858000 h 6858000"/>
              <a:gd name="connsiteX3" fmla="*/ 0 w 5384800"/>
              <a:gd name="connsiteY3" fmla="*/ 6858000 h 6858000"/>
              <a:gd name="connsiteX4" fmla="*/ 0 w 5384800"/>
              <a:gd name="connsiteY4" fmla="*/ 0 h 6858000"/>
              <a:gd name="connsiteX0" fmla="*/ 0 w 5384800"/>
              <a:gd name="connsiteY0" fmla="*/ 6858000 h 6858000"/>
              <a:gd name="connsiteX1" fmla="*/ 5384800 w 5384800"/>
              <a:gd name="connsiteY1" fmla="*/ 0 h 6858000"/>
              <a:gd name="connsiteX2" fmla="*/ 5384800 w 5384800"/>
              <a:gd name="connsiteY2" fmla="*/ 6858000 h 6858000"/>
              <a:gd name="connsiteX3" fmla="*/ 0 w 5384800"/>
              <a:gd name="connsiteY3" fmla="*/ 6858000 h 6858000"/>
              <a:gd name="connsiteX0" fmla="*/ 0 w 5372349"/>
              <a:gd name="connsiteY0" fmla="*/ 6858000 h 6858000"/>
              <a:gd name="connsiteX1" fmla="*/ 5372349 w 5372349"/>
              <a:gd name="connsiteY1" fmla="*/ 0 h 6858000"/>
              <a:gd name="connsiteX2" fmla="*/ 5372349 w 5372349"/>
              <a:gd name="connsiteY2" fmla="*/ 6858000 h 6858000"/>
              <a:gd name="connsiteX3" fmla="*/ 0 w 537234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349" h="6858000">
                <a:moveTo>
                  <a:pt x="0" y="6858000"/>
                </a:moveTo>
                <a:lnTo>
                  <a:pt x="5372349" y="0"/>
                </a:lnTo>
                <a:lnTo>
                  <a:pt x="537234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FEF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110">
            <a:extLst>
              <a:ext uri="{FF2B5EF4-FFF2-40B4-BE49-F238E27FC236}">
                <a16:creationId xmlns:a16="http://schemas.microsoft.com/office/drawing/2014/main" xmlns="" id="{C4ADF3B0-52DE-4BD0-8E35-086E341B63AA}"/>
              </a:ext>
            </a:extLst>
          </p:cNvPr>
          <p:cNvSpPr/>
          <p:nvPr userDrawn="1"/>
        </p:nvSpPr>
        <p:spPr>
          <a:xfrm>
            <a:off x="4381500" y="5391"/>
            <a:ext cx="7810500" cy="6852609"/>
          </a:xfrm>
          <a:custGeom>
            <a:avLst/>
            <a:gdLst>
              <a:gd name="connsiteX0" fmla="*/ 0 w 5384800"/>
              <a:gd name="connsiteY0" fmla="*/ 0 h 6858000"/>
              <a:gd name="connsiteX1" fmla="*/ 5384800 w 5384800"/>
              <a:gd name="connsiteY1" fmla="*/ 0 h 6858000"/>
              <a:gd name="connsiteX2" fmla="*/ 5384800 w 5384800"/>
              <a:gd name="connsiteY2" fmla="*/ 6858000 h 6858000"/>
              <a:gd name="connsiteX3" fmla="*/ 0 w 5384800"/>
              <a:gd name="connsiteY3" fmla="*/ 6858000 h 6858000"/>
              <a:gd name="connsiteX4" fmla="*/ 0 w 5384800"/>
              <a:gd name="connsiteY4" fmla="*/ 0 h 6858000"/>
              <a:gd name="connsiteX0" fmla="*/ 0 w 5384800"/>
              <a:gd name="connsiteY0" fmla="*/ 6858000 h 6858000"/>
              <a:gd name="connsiteX1" fmla="*/ 5384800 w 5384800"/>
              <a:gd name="connsiteY1" fmla="*/ 0 h 6858000"/>
              <a:gd name="connsiteX2" fmla="*/ 5384800 w 5384800"/>
              <a:gd name="connsiteY2" fmla="*/ 6858000 h 6858000"/>
              <a:gd name="connsiteX3" fmla="*/ 0 w 5384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4800" h="6858000">
                <a:moveTo>
                  <a:pt x="0" y="6858000"/>
                </a:moveTo>
                <a:lnTo>
                  <a:pt x="5384800" y="0"/>
                </a:lnTo>
                <a:lnTo>
                  <a:pt x="5384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FEF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5386BB0-519A-47C3-8673-E5BDE49BF860}"/>
              </a:ext>
            </a:extLst>
          </p:cNvPr>
          <p:cNvGrpSpPr/>
          <p:nvPr userDrawn="1"/>
        </p:nvGrpSpPr>
        <p:grpSpPr>
          <a:xfrm>
            <a:off x="0" y="3162302"/>
            <a:ext cx="12192000" cy="3241675"/>
            <a:chOff x="50801" y="1943101"/>
            <a:chExt cx="12192000" cy="3241675"/>
          </a:xfrm>
        </p:grpSpPr>
        <p:sp>
          <p:nvSpPr>
            <p:cNvPr id="11" name="Line 5">
              <a:extLst>
                <a:ext uri="{FF2B5EF4-FFF2-40B4-BE49-F238E27FC236}">
                  <a16:creationId xmlns:a16="http://schemas.microsoft.com/office/drawing/2014/main" xmlns="" id="{E9291E56-76E8-4C95-972D-09A6C299ED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7389" y="3635376"/>
              <a:ext cx="6475412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6">
              <a:extLst>
                <a:ext uri="{FF2B5EF4-FFF2-40B4-BE49-F238E27FC236}">
                  <a16:creationId xmlns:a16="http://schemas.microsoft.com/office/drawing/2014/main" xmlns="" id="{BEC29E53-4407-4E9D-BCA7-14C97982AF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56688" y="5056188"/>
              <a:ext cx="4873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7">
              <a:extLst>
                <a:ext uri="{FF2B5EF4-FFF2-40B4-BE49-F238E27FC236}">
                  <a16:creationId xmlns:a16="http://schemas.microsoft.com/office/drawing/2014/main" xmlns="" id="{35710F87-7B74-4CD9-B1C2-C6E08F1D41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5388" y="5122863"/>
              <a:ext cx="4873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8">
              <a:extLst>
                <a:ext uri="{FF2B5EF4-FFF2-40B4-BE49-F238E27FC236}">
                  <a16:creationId xmlns:a16="http://schemas.microsoft.com/office/drawing/2014/main" xmlns="" id="{2A57BF09-B009-4FDA-AF0C-EA25253738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72325" y="5122863"/>
              <a:ext cx="198438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9">
              <a:extLst>
                <a:ext uri="{FF2B5EF4-FFF2-40B4-BE49-F238E27FC236}">
                  <a16:creationId xmlns:a16="http://schemas.microsoft.com/office/drawing/2014/main" xmlns="" id="{E4927554-E3DB-4BAC-BCAB-5C2ADA19F7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5825" y="3095626"/>
              <a:ext cx="3736975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10">
              <a:extLst>
                <a:ext uri="{FF2B5EF4-FFF2-40B4-BE49-F238E27FC236}">
                  <a16:creationId xmlns:a16="http://schemas.microsoft.com/office/drawing/2014/main" xmlns="" id="{166A6890-9FA8-4248-9826-68D24C4718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01" y="4816476"/>
              <a:ext cx="8745537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1AEC6325-BAC0-48FD-8926-EA556C8EE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5750" y="3660776"/>
              <a:ext cx="657225" cy="176213"/>
            </a:xfrm>
            <a:custGeom>
              <a:avLst/>
              <a:gdLst>
                <a:gd name="T0" fmla="*/ 203 w 236"/>
                <a:gd name="T1" fmla="*/ 9 h 63"/>
                <a:gd name="T2" fmla="*/ 118 w 236"/>
                <a:gd name="T3" fmla="*/ 0 h 63"/>
                <a:gd name="T4" fmla="*/ 33 w 236"/>
                <a:gd name="T5" fmla="*/ 9 h 63"/>
                <a:gd name="T6" fmla="*/ 0 w 236"/>
                <a:gd name="T7" fmla="*/ 9 h 63"/>
                <a:gd name="T8" fmla="*/ 0 w 236"/>
                <a:gd name="T9" fmla="*/ 31 h 63"/>
                <a:gd name="T10" fmla="*/ 118 w 236"/>
                <a:gd name="T11" fmla="*/ 63 h 63"/>
                <a:gd name="T12" fmla="*/ 236 w 236"/>
                <a:gd name="T13" fmla="*/ 31 h 63"/>
                <a:gd name="T14" fmla="*/ 236 w 236"/>
                <a:gd name="T15" fmla="*/ 9 h 63"/>
                <a:gd name="T16" fmla="*/ 203 w 236"/>
                <a:gd name="T17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63">
                  <a:moveTo>
                    <a:pt x="203" y="9"/>
                  </a:moveTo>
                  <a:cubicBezTo>
                    <a:pt x="181" y="4"/>
                    <a:pt x="151" y="0"/>
                    <a:pt x="118" y="0"/>
                  </a:cubicBezTo>
                  <a:cubicBezTo>
                    <a:pt x="84" y="0"/>
                    <a:pt x="54" y="4"/>
                    <a:pt x="3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9"/>
                    <a:pt x="52" y="63"/>
                    <a:pt x="118" y="63"/>
                  </a:cubicBezTo>
                  <a:cubicBezTo>
                    <a:pt x="183" y="63"/>
                    <a:pt x="236" y="49"/>
                    <a:pt x="236" y="31"/>
                  </a:cubicBezTo>
                  <a:cubicBezTo>
                    <a:pt x="236" y="9"/>
                    <a:pt x="236" y="9"/>
                    <a:pt x="236" y="9"/>
                  </a:cubicBezTo>
                  <a:lnTo>
                    <a:pt x="203" y="9"/>
                  </a:lnTo>
                  <a:close/>
                </a:path>
              </a:pathLst>
            </a:custGeom>
            <a:solidFill>
              <a:srgbClr val="C4CBCC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2">
              <a:extLst>
                <a:ext uri="{FF2B5EF4-FFF2-40B4-BE49-F238E27FC236}">
                  <a16:creationId xmlns:a16="http://schemas.microsoft.com/office/drawing/2014/main" xmlns="" id="{D6483E74-7CF6-468D-935F-927EE1AF90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5750" y="3598863"/>
              <a:ext cx="657225" cy="176213"/>
            </a:xfrm>
            <a:prstGeom prst="ellipse">
              <a:avLst/>
            </a:prstGeom>
            <a:solidFill>
              <a:srgbClr val="EDEDE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6ABD6E33-E623-45CC-AF0D-2E862F644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2800" y="3294063"/>
              <a:ext cx="2141538" cy="249238"/>
            </a:xfrm>
            <a:custGeom>
              <a:avLst/>
              <a:gdLst>
                <a:gd name="T0" fmla="*/ 0 w 769"/>
                <a:gd name="T1" fmla="*/ 2 h 90"/>
                <a:gd name="T2" fmla="*/ 88 w 769"/>
                <a:gd name="T3" fmla="*/ 90 h 90"/>
                <a:gd name="T4" fmla="*/ 681 w 769"/>
                <a:gd name="T5" fmla="*/ 90 h 90"/>
                <a:gd name="T6" fmla="*/ 769 w 769"/>
                <a:gd name="T7" fmla="*/ 2 h 90"/>
                <a:gd name="T8" fmla="*/ 769 w 769"/>
                <a:gd name="T9" fmla="*/ 0 h 90"/>
                <a:gd name="T10" fmla="*/ 0 w 769"/>
                <a:gd name="T11" fmla="*/ 0 h 90"/>
                <a:gd name="T12" fmla="*/ 0 w 769"/>
                <a:gd name="T1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90">
                  <a:moveTo>
                    <a:pt x="0" y="2"/>
                  </a:moveTo>
                  <a:cubicBezTo>
                    <a:pt x="0" y="51"/>
                    <a:pt x="40" y="90"/>
                    <a:pt x="88" y="90"/>
                  </a:cubicBezTo>
                  <a:cubicBezTo>
                    <a:pt x="681" y="90"/>
                    <a:pt x="681" y="90"/>
                    <a:pt x="681" y="90"/>
                  </a:cubicBezTo>
                  <a:cubicBezTo>
                    <a:pt x="730" y="90"/>
                    <a:pt x="769" y="51"/>
                    <a:pt x="769" y="2"/>
                  </a:cubicBezTo>
                  <a:cubicBezTo>
                    <a:pt x="769" y="0"/>
                    <a:pt x="769" y="0"/>
                    <a:pt x="76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72F1609B-6B54-40D7-A114-6AA0C7A6F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2800" y="2035176"/>
              <a:ext cx="2141538" cy="1258888"/>
            </a:xfrm>
            <a:custGeom>
              <a:avLst/>
              <a:gdLst>
                <a:gd name="T0" fmla="*/ 681 w 769"/>
                <a:gd name="T1" fmla="*/ 0 h 452"/>
                <a:gd name="T2" fmla="*/ 88 w 769"/>
                <a:gd name="T3" fmla="*/ 0 h 452"/>
                <a:gd name="T4" fmla="*/ 0 w 769"/>
                <a:gd name="T5" fmla="*/ 88 h 452"/>
                <a:gd name="T6" fmla="*/ 0 w 769"/>
                <a:gd name="T7" fmla="*/ 452 h 452"/>
                <a:gd name="T8" fmla="*/ 769 w 769"/>
                <a:gd name="T9" fmla="*/ 452 h 452"/>
                <a:gd name="T10" fmla="*/ 769 w 769"/>
                <a:gd name="T11" fmla="*/ 88 h 452"/>
                <a:gd name="T12" fmla="*/ 681 w 769"/>
                <a:gd name="T13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452">
                  <a:moveTo>
                    <a:pt x="681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40" y="0"/>
                    <a:pt x="0" y="39"/>
                    <a:pt x="0" y="88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769" y="452"/>
                    <a:pt x="769" y="452"/>
                    <a:pt x="769" y="452"/>
                  </a:cubicBezTo>
                  <a:cubicBezTo>
                    <a:pt x="769" y="88"/>
                    <a:pt x="769" y="88"/>
                    <a:pt x="769" y="88"/>
                  </a:cubicBezTo>
                  <a:cubicBezTo>
                    <a:pt x="769" y="39"/>
                    <a:pt x="730" y="0"/>
                    <a:pt x="681" y="0"/>
                  </a:cubicBezTo>
                  <a:close/>
                </a:path>
              </a:pathLst>
            </a:custGeom>
            <a:solidFill>
              <a:srgbClr val="545C5E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C26E0296-068E-4A7D-BC33-0B088768D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3925" y="2146301"/>
              <a:ext cx="1917700" cy="1147763"/>
            </a:xfrm>
            <a:custGeom>
              <a:avLst/>
              <a:gdLst>
                <a:gd name="T0" fmla="*/ 0 w 689"/>
                <a:gd name="T1" fmla="*/ 412 h 412"/>
                <a:gd name="T2" fmla="*/ 0 w 689"/>
                <a:gd name="T3" fmla="*/ 48 h 412"/>
                <a:gd name="T4" fmla="*/ 48 w 689"/>
                <a:gd name="T5" fmla="*/ 0 h 412"/>
                <a:gd name="T6" fmla="*/ 641 w 689"/>
                <a:gd name="T7" fmla="*/ 0 h 412"/>
                <a:gd name="T8" fmla="*/ 689 w 689"/>
                <a:gd name="T9" fmla="*/ 48 h 412"/>
                <a:gd name="T10" fmla="*/ 689 w 689"/>
                <a:gd name="T11" fmla="*/ 412 h 412"/>
                <a:gd name="T12" fmla="*/ 0 w 689"/>
                <a:gd name="T13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412">
                  <a:moveTo>
                    <a:pt x="0" y="412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668" y="0"/>
                    <a:pt x="689" y="22"/>
                    <a:pt x="689" y="48"/>
                  </a:cubicBezTo>
                  <a:cubicBezTo>
                    <a:pt x="689" y="412"/>
                    <a:pt x="689" y="412"/>
                    <a:pt x="689" y="412"/>
                  </a:cubicBezTo>
                  <a:lnTo>
                    <a:pt x="0" y="412"/>
                  </a:lnTo>
                  <a:close/>
                </a:path>
              </a:pathLst>
            </a:custGeom>
            <a:solidFill>
              <a:srgbClr val="7FEFD2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xmlns="" id="{A7B7232B-4827-4C83-B86B-58105FC00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3925" y="2146301"/>
              <a:ext cx="1917700" cy="1147763"/>
            </a:xfrm>
            <a:custGeom>
              <a:avLst/>
              <a:gdLst>
                <a:gd name="T0" fmla="*/ 0 w 689"/>
                <a:gd name="T1" fmla="*/ 412 h 412"/>
                <a:gd name="T2" fmla="*/ 0 w 689"/>
                <a:gd name="T3" fmla="*/ 48 h 412"/>
                <a:gd name="T4" fmla="*/ 48 w 689"/>
                <a:gd name="T5" fmla="*/ 0 h 412"/>
                <a:gd name="T6" fmla="*/ 641 w 689"/>
                <a:gd name="T7" fmla="*/ 0 h 412"/>
                <a:gd name="T8" fmla="*/ 689 w 689"/>
                <a:gd name="T9" fmla="*/ 48 h 412"/>
                <a:gd name="T10" fmla="*/ 689 w 689"/>
                <a:gd name="T11" fmla="*/ 412 h 412"/>
                <a:gd name="T12" fmla="*/ 0 w 689"/>
                <a:gd name="T13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412">
                  <a:moveTo>
                    <a:pt x="0" y="412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668" y="0"/>
                    <a:pt x="689" y="22"/>
                    <a:pt x="689" y="48"/>
                  </a:cubicBezTo>
                  <a:cubicBezTo>
                    <a:pt x="689" y="412"/>
                    <a:pt x="689" y="412"/>
                    <a:pt x="689" y="412"/>
                  </a:cubicBezTo>
                  <a:lnTo>
                    <a:pt x="0" y="412"/>
                  </a:lnTo>
                  <a:close/>
                </a:path>
              </a:pathLst>
            </a:custGeom>
            <a:solidFill>
              <a:srgbClr val="7FEFD2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7">
              <a:extLst>
                <a:ext uri="{FF2B5EF4-FFF2-40B4-BE49-F238E27FC236}">
                  <a16:creationId xmlns:a16="http://schemas.microsoft.com/office/drawing/2014/main" xmlns="" id="{557ED039-F829-4FE2-9181-FD519CE33D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9913" y="3371851"/>
              <a:ext cx="87313" cy="82550"/>
            </a:xfrm>
            <a:prstGeom prst="ellipse">
              <a:avLst/>
            </a:prstGeom>
            <a:solidFill>
              <a:srgbClr val="D5DADB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18">
              <a:extLst>
                <a:ext uri="{FF2B5EF4-FFF2-40B4-BE49-F238E27FC236}">
                  <a16:creationId xmlns:a16="http://schemas.microsoft.com/office/drawing/2014/main" xmlns="" id="{4C60F93F-95B6-47F7-A26F-F4DF723524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52113" y="2489201"/>
              <a:ext cx="152400" cy="15240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9">
              <a:extLst>
                <a:ext uri="{FF2B5EF4-FFF2-40B4-BE49-F238E27FC236}">
                  <a16:creationId xmlns:a16="http://schemas.microsoft.com/office/drawing/2014/main" xmlns="" id="{05AD5574-4519-480D-AF4F-95195CBB5E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841038" y="2489201"/>
              <a:ext cx="157163" cy="15240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0">
              <a:extLst>
                <a:ext uri="{FF2B5EF4-FFF2-40B4-BE49-F238E27FC236}">
                  <a16:creationId xmlns:a16="http://schemas.microsoft.com/office/drawing/2014/main" xmlns="" id="{2AEF15D5-D2B2-4BB5-AB3E-EC95C7306D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636250" y="2424113"/>
              <a:ext cx="277813" cy="27940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1">
              <a:extLst>
                <a:ext uri="{FF2B5EF4-FFF2-40B4-BE49-F238E27FC236}">
                  <a16:creationId xmlns:a16="http://schemas.microsoft.com/office/drawing/2014/main" xmlns="" id="{11625E9E-ECC8-4D38-84EB-E397A1A99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4500" y="3543301"/>
              <a:ext cx="338138" cy="142875"/>
            </a:xfrm>
            <a:prstGeom prst="rect">
              <a:avLst/>
            </a:prstGeom>
            <a:solidFill>
              <a:srgbClr val="EDEDE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2">
              <a:extLst>
                <a:ext uri="{FF2B5EF4-FFF2-40B4-BE49-F238E27FC236}">
                  <a16:creationId xmlns:a16="http://schemas.microsoft.com/office/drawing/2014/main" xmlns="" id="{7548D7EE-1752-426D-99BE-89B62D463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6738" y="3576638"/>
              <a:ext cx="120650" cy="120650"/>
            </a:xfrm>
            <a:prstGeom prst="ellips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4">
              <a:extLst>
                <a:ext uri="{FF2B5EF4-FFF2-40B4-BE49-F238E27FC236}">
                  <a16:creationId xmlns:a16="http://schemas.microsoft.com/office/drawing/2014/main" xmlns="" id="{EB275FD6-A881-43FD-AC23-14B12AD3E7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77188" y="4167188"/>
              <a:ext cx="300038" cy="0"/>
            </a:xfrm>
            <a:prstGeom prst="line">
              <a:avLst/>
            </a:prstGeom>
            <a:noFill/>
            <a:ln w="222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xmlns="" id="{E6575A1E-A0EA-4BD2-8B9D-2D04D16FE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3" y="2332038"/>
              <a:ext cx="1268413" cy="701675"/>
            </a:xfrm>
            <a:custGeom>
              <a:avLst/>
              <a:gdLst>
                <a:gd name="T0" fmla="*/ 234 w 456"/>
                <a:gd name="T1" fmla="*/ 252 h 252"/>
                <a:gd name="T2" fmla="*/ 388 w 456"/>
                <a:gd name="T3" fmla="*/ 252 h 252"/>
                <a:gd name="T4" fmla="*/ 456 w 456"/>
                <a:gd name="T5" fmla="*/ 184 h 252"/>
                <a:gd name="T6" fmla="*/ 388 w 456"/>
                <a:gd name="T7" fmla="*/ 115 h 252"/>
                <a:gd name="T8" fmla="*/ 360 w 456"/>
                <a:gd name="T9" fmla="*/ 121 h 252"/>
                <a:gd name="T10" fmla="*/ 234 w 456"/>
                <a:gd name="T11" fmla="*/ 0 h 252"/>
                <a:gd name="T12" fmla="*/ 113 w 456"/>
                <a:gd name="T13" fmla="*/ 94 h 252"/>
                <a:gd name="T14" fmla="*/ 82 w 456"/>
                <a:gd name="T15" fmla="*/ 88 h 252"/>
                <a:gd name="T16" fmla="*/ 0 w 456"/>
                <a:gd name="T17" fmla="*/ 170 h 252"/>
                <a:gd name="T18" fmla="*/ 82 w 456"/>
                <a:gd name="T19" fmla="*/ 252 h 252"/>
                <a:gd name="T20" fmla="*/ 150 w 456"/>
                <a:gd name="T2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6" h="252">
                  <a:moveTo>
                    <a:pt x="234" y="252"/>
                  </a:moveTo>
                  <a:cubicBezTo>
                    <a:pt x="388" y="252"/>
                    <a:pt x="388" y="252"/>
                    <a:pt x="388" y="252"/>
                  </a:cubicBezTo>
                  <a:cubicBezTo>
                    <a:pt x="426" y="252"/>
                    <a:pt x="456" y="222"/>
                    <a:pt x="456" y="184"/>
                  </a:cubicBezTo>
                  <a:cubicBezTo>
                    <a:pt x="456" y="146"/>
                    <a:pt x="426" y="115"/>
                    <a:pt x="388" y="115"/>
                  </a:cubicBezTo>
                  <a:cubicBezTo>
                    <a:pt x="378" y="115"/>
                    <a:pt x="369" y="117"/>
                    <a:pt x="360" y="121"/>
                  </a:cubicBezTo>
                  <a:cubicBezTo>
                    <a:pt x="357" y="54"/>
                    <a:pt x="302" y="0"/>
                    <a:pt x="234" y="0"/>
                  </a:cubicBezTo>
                  <a:cubicBezTo>
                    <a:pt x="176" y="0"/>
                    <a:pt x="127" y="40"/>
                    <a:pt x="113" y="94"/>
                  </a:cubicBezTo>
                  <a:cubicBezTo>
                    <a:pt x="103" y="90"/>
                    <a:pt x="93" y="88"/>
                    <a:pt x="82" y="88"/>
                  </a:cubicBezTo>
                  <a:cubicBezTo>
                    <a:pt x="37" y="88"/>
                    <a:pt x="0" y="125"/>
                    <a:pt x="0" y="170"/>
                  </a:cubicBezTo>
                  <a:cubicBezTo>
                    <a:pt x="0" y="216"/>
                    <a:pt x="37" y="252"/>
                    <a:pt x="82" y="252"/>
                  </a:cubicBezTo>
                  <a:cubicBezTo>
                    <a:pt x="150" y="252"/>
                    <a:pt x="150" y="252"/>
                    <a:pt x="150" y="252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6">
              <a:extLst>
                <a:ext uri="{FF2B5EF4-FFF2-40B4-BE49-F238E27FC236}">
                  <a16:creationId xmlns:a16="http://schemas.microsoft.com/office/drawing/2014/main" xmlns="" id="{D3EA970C-DAB7-431A-AF1F-391ECBE8F5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1975" y="3033713"/>
              <a:ext cx="1063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xmlns="" id="{83D1C265-67DB-4BC2-A82B-ED1C3E722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550" y="1943101"/>
              <a:ext cx="606425" cy="581025"/>
            </a:xfrm>
            <a:custGeom>
              <a:avLst/>
              <a:gdLst>
                <a:gd name="T0" fmla="*/ 0 w 218"/>
                <a:gd name="T1" fmla="*/ 3 h 209"/>
                <a:gd name="T2" fmla="*/ 24 w 218"/>
                <a:gd name="T3" fmla="*/ 0 h 209"/>
                <a:gd name="T4" fmla="*/ 125 w 218"/>
                <a:gd name="T5" fmla="*/ 78 h 209"/>
                <a:gd name="T6" fmla="*/ 150 w 218"/>
                <a:gd name="T7" fmla="*/ 73 h 209"/>
                <a:gd name="T8" fmla="*/ 218 w 218"/>
                <a:gd name="T9" fmla="*/ 141 h 209"/>
                <a:gd name="T10" fmla="*/ 150 w 218"/>
                <a:gd name="T11" fmla="*/ 209 h 209"/>
                <a:gd name="T12" fmla="*/ 95 w 218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09">
                  <a:moveTo>
                    <a:pt x="0" y="3"/>
                  </a:moveTo>
                  <a:cubicBezTo>
                    <a:pt x="8" y="1"/>
                    <a:pt x="16" y="0"/>
                    <a:pt x="24" y="0"/>
                  </a:cubicBezTo>
                  <a:cubicBezTo>
                    <a:pt x="73" y="0"/>
                    <a:pt x="114" y="33"/>
                    <a:pt x="125" y="78"/>
                  </a:cubicBezTo>
                  <a:cubicBezTo>
                    <a:pt x="133" y="75"/>
                    <a:pt x="142" y="73"/>
                    <a:pt x="150" y="73"/>
                  </a:cubicBezTo>
                  <a:cubicBezTo>
                    <a:pt x="188" y="73"/>
                    <a:pt x="218" y="103"/>
                    <a:pt x="218" y="141"/>
                  </a:cubicBezTo>
                  <a:cubicBezTo>
                    <a:pt x="218" y="178"/>
                    <a:pt x="188" y="209"/>
                    <a:pt x="150" y="209"/>
                  </a:cubicBezTo>
                  <a:cubicBezTo>
                    <a:pt x="95" y="209"/>
                    <a:pt x="95" y="209"/>
                    <a:pt x="95" y="209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xmlns="" id="{B31D045F-8F12-4BAA-8514-A8D3C7A9A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5750" y="1973263"/>
              <a:ext cx="115888" cy="106363"/>
            </a:xfrm>
            <a:custGeom>
              <a:avLst/>
              <a:gdLst>
                <a:gd name="T0" fmla="*/ 0 w 42"/>
                <a:gd name="T1" fmla="*/ 38 h 38"/>
                <a:gd name="T2" fmla="*/ 42 w 42"/>
                <a:gd name="T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38">
                  <a:moveTo>
                    <a:pt x="0" y="38"/>
                  </a:moveTo>
                  <a:cubicBezTo>
                    <a:pt x="10" y="22"/>
                    <a:pt x="24" y="9"/>
                    <a:pt x="42" y="0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xmlns="" id="{D9105CD2-1848-4BE3-82ED-94BEC2F3C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9375" y="2132013"/>
              <a:ext cx="180975" cy="109538"/>
            </a:xfrm>
            <a:custGeom>
              <a:avLst/>
              <a:gdLst>
                <a:gd name="T0" fmla="*/ 0 w 65"/>
                <a:gd name="T1" fmla="*/ 39 h 39"/>
                <a:gd name="T2" fmla="*/ 35 w 65"/>
                <a:gd name="T3" fmla="*/ 27 h 39"/>
                <a:gd name="T4" fmla="*/ 58 w 65"/>
                <a:gd name="T5" fmla="*/ 32 h 39"/>
                <a:gd name="T6" fmla="*/ 65 w 65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39">
                  <a:moveTo>
                    <a:pt x="0" y="39"/>
                  </a:moveTo>
                  <a:cubicBezTo>
                    <a:pt x="10" y="32"/>
                    <a:pt x="22" y="27"/>
                    <a:pt x="35" y="27"/>
                  </a:cubicBezTo>
                  <a:cubicBezTo>
                    <a:pt x="43" y="27"/>
                    <a:pt x="51" y="29"/>
                    <a:pt x="58" y="32"/>
                  </a:cubicBezTo>
                  <a:cubicBezTo>
                    <a:pt x="59" y="21"/>
                    <a:pt x="61" y="10"/>
                    <a:pt x="65" y="0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xmlns="" id="{1D0A717F-48F5-4A7C-8870-C00A60B93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463" y="2365376"/>
              <a:ext cx="515938" cy="158750"/>
            </a:xfrm>
            <a:custGeom>
              <a:avLst/>
              <a:gdLst>
                <a:gd name="T0" fmla="*/ 185 w 185"/>
                <a:gd name="T1" fmla="*/ 57 h 57"/>
                <a:gd name="T2" fmla="*/ 57 w 185"/>
                <a:gd name="T3" fmla="*/ 57 h 57"/>
                <a:gd name="T4" fmla="*/ 0 w 185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57">
                  <a:moveTo>
                    <a:pt x="185" y="57"/>
                  </a:moveTo>
                  <a:cubicBezTo>
                    <a:pt x="57" y="57"/>
                    <a:pt x="57" y="57"/>
                    <a:pt x="57" y="57"/>
                  </a:cubicBezTo>
                  <a:cubicBezTo>
                    <a:pt x="26" y="57"/>
                    <a:pt x="0" y="31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1">
              <a:extLst>
                <a:ext uri="{FF2B5EF4-FFF2-40B4-BE49-F238E27FC236}">
                  <a16:creationId xmlns:a16="http://schemas.microsoft.com/office/drawing/2014/main" xmlns="" id="{B691BEEC-34CD-4D15-8B8C-A8F696EEFD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05788" y="2524126"/>
              <a:ext cx="88900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xmlns="" id="{DF203D30-79DB-4DBC-8565-169B55863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663" y="2770188"/>
              <a:ext cx="801688" cy="1192213"/>
            </a:xfrm>
            <a:custGeom>
              <a:avLst/>
              <a:gdLst>
                <a:gd name="T0" fmla="*/ 236 w 288"/>
                <a:gd name="T1" fmla="*/ 428 h 428"/>
                <a:gd name="T2" fmla="*/ 52 w 288"/>
                <a:gd name="T3" fmla="*/ 428 h 428"/>
                <a:gd name="T4" fmla="*/ 0 w 288"/>
                <a:gd name="T5" fmla="*/ 376 h 428"/>
                <a:gd name="T6" fmla="*/ 0 w 288"/>
                <a:gd name="T7" fmla="*/ 52 h 428"/>
                <a:gd name="T8" fmla="*/ 52 w 288"/>
                <a:gd name="T9" fmla="*/ 0 h 428"/>
                <a:gd name="T10" fmla="*/ 236 w 288"/>
                <a:gd name="T11" fmla="*/ 0 h 428"/>
                <a:gd name="T12" fmla="*/ 288 w 288"/>
                <a:gd name="T13" fmla="*/ 52 h 428"/>
                <a:gd name="T14" fmla="*/ 288 w 288"/>
                <a:gd name="T15" fmla="*/ 376 h 428"/>
                <a:gd name="T16" fmla="*/ 236 w 288"/>
                <a:gd name="T17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428">
                  <a:moveTo>
                    <a:pt x="236" y="428"/>
                  </a:moveTo>
                  <a:cubicBezTo>
                    <a:pt x="52" y="428"/>
                    <a:pt x="52" y="428"/>
                    <a:pt x="52" y="428"/>
                  </a:cubicBezTo>
                  <a:cubicBezTo>
                    <a:pt x="23" y="428"/>
                    <a:pt x="0" y="405"/>
                    <a:pt x="0" y="37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65" y="0"/>
                    <a:pt x="288" y="23"/>
                    <a:pt x="288" y="52"/>
                  </a:cubicBezTo>
                  <a:cubicBezTo>
                    <a:pt x="288" y="376"/>
                    <a:pt x="288" y="376"/>
                    <a:pt x="288" y="376"/>
                  </a:cubicBezTo>
                  <a:cubicBezTo>
                    <a:pt x="288" y="405"/>
                    <a:pt x="265" y="428"/>
                    <a:pt x="236" y="428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3">
              <a:extLst>
                <a:ext uri="{FF2B5EF4-FFF2-40B4-BE49-F238E27FC236}">
                  <a16:creationId xmlns:a16="http://schemas.microsoft.com/office/drawing/2014/main" xmlns="" id="{9BA779D5-1B58-48D9-B71F-A83C30C71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3225" y="2976563"/>
              <a:ext cx="688975" cy="779463"/>
            </a:xfrm>
            <a:prstGeom prst="rect">
              <a:avLst/>
            </a:prstGeom>
            <a:solidFill>
              <a:srgbClr val="7FEFD2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34">
              <a:extLst>
                <a:ext uri="{FF2B5EF4-FFF2-40B4-BE49-F238E27FC236}">
                  <a16:creationId xmlns:a16="http://schemas.microsoft.com/office/drawing/2014/main" xmlns="" id="{D702FBFD-F4A1-4BF1-B66E-3F7F5A6AE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5325" y="3808413"/>
              <a:ext cx="104775" cy="103188"/>
            </a:xfrm>
            <a:prstGeom prst="ellipse">
              <a:avLst/>
            </a:prstGeom>
            <a:solidFill>
              <a:srgbClr val="EDEDE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35">
              <a:extLst>
                <a:ext uri="{FF2B5EF4-FFF2-40B4-BE49-F238E27FC236}">
                  <a16:creationId xmlns:a16="http://schemas.microsoft.com/office/drawing/2014/main" xmlns="" id="{BC4C58D6-128F-4445-8A90-5E4748E75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3288" y="2859088"/>
              <a:ext cx="39688" cy="41275"/>
            </a:xfrm>
            <a:prstGeom prst="ellipse">
              <a:avLst/>
            </a:prstGeom>
            <a:solidFill>
              <a:srgbClr val="3F4749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6">
              <a:extLst>
                <a:ext uri="{FF2B5EF4-FFF2-40B4-BE49-F238E27FC236}">
                  <a16:creationId xmlns:a16="http://schemas.microsoft.com/office/drawing/2014/main" xmlns="" id="{06903B5C-0E00-406E-B0A7-32A7E7A9CD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4525" y="2847976"/>
              <a:ext cx="206375" cy="66675"/>
            </a:xfrm>
            <a:prstGeom prst="rect">
              <a:avLst/>
            </a:prstGeom>
            <a:solidFill>
              <a:srgbClr val="C4CBCC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37">
              <a:extLst>
                <a:ext uri="{FF2B5EF4-FFF2-40B4-BE49-F238E27FC236}">
                  <a16:creationId xmlns:a16="http://schemas.microsoft.com/office/drawing/2014/main" xmlns="" id="{96F0FFAB-F495-477C-AF25-EAA5776A54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56425" y="3316288"/>
              <a:ext cx="100013" cy="100013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38">
              <a:extLst>
                <a:ext uri="{FF2B5EF4-FFF2-40B4-BE49-F238E27FC236}">
                  <a16:creationId xmlns:a16="http://schemas.microsoft.com/office/drawing/2014/main" xmlns="" id="{CF89631D-6D05-4FF3-B50C-F5D2EA1D72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38988" y="3316288"/>
              <a:ext cx="100013" cy="100013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9">
              <a:extLst>
                <a:ext uri="{FF2B5EF4-FFF2-40B4-BE49-F238E27FC236}">
                  <a16:creationId xmlns:a16="http://schemas.microsoft.com/office/drawing/2014/main" xmlns="" id="{B1323564-A6D9-4544-8F7A-8B581EC133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08813" y="3276601"/>
              <a:ext cx="177800" cy="17780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0">
              <a:extLst>
                <a:ext uri="{FF2B5EF4-FFF2-40B4-BE49-F238E27FC236}">
                  <a16:creationId xmlns:a16="http://schemas.microsoft.com/office/drawing/2014/main" xmlns="" id="{F3765DE9-BD33-44D7-9C44-46B4C1D45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6763" y="3033713"/>
              <a:ext cx="119063" cy="120650"/>
            </a:xfrm>
            <a:prstGeom prst="ellips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41">
              <a:extLst>
                <a:ext uri="{FF2B5EF4-FFF2-40B4-BE49-F238E27FC236}">
                  <a16:creationId xmlns:a16="http://schemas.microsoft.com/office/drawing/2014/main" xmlns="" id="{A690F125-E0D3-4401-B95D-0CAF1309B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0" y="5065713"/>
              <a:ext cx="120650" cy="119063"/>
            </a:xfrm>
            <a:prstGeom prst="ellips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2">
              <a:extLst>
                <a:ext uri="{FF2B5EF4-FFF2-40B4-BE49-F238E27FC236}">
                  <a16:creationId xmlns:a16="http://schemas.microsoft.com/office/drawing/2014/main" xmlns="" id="{E843C909-DA2C-41B1-9042-70D841C0D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71175" y="4278313"/>
              <a:ext cx="120650" cy="120650"/>
            </a:xfrm>
            <a:prstGeom prst="ellipse">
              <a:avLst/>
            </a:prstGeom>
            <a:noFill/>
            <a:ln w="222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43">
              <a:extLst>
                <a:ext uri="{FF2B5EF4-FFF2-40B4-BE49-F238E27FC236}">
                  <a16:creationId xmlns:a16="http://schemas.microsoft.com/office/drawing/2014/main" xmlns="" id="{301F89A1-6C7F-4D9C-B1E2-5A3AF0B87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17313" y="4051301"/>
              <a:ext cx="120650" cy="115888"/>
            </a:xfrm>
            <a:prstGeom prst="ellips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4">
              <a:extLst>
                <a:ext uri="{FF2B5EF4-FFF2-40B4-BE49-F238E27FC236}">
                  <a16:creationId xmlns:a16="http://schemas.microsoft.com/office/drawing/2014/main" xmlns="" id="{A0DAD74C-2F27-4385-BF90-2EFD70440D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05463" y="4040188"/>
              <a:ext cx="73025" cy="68263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45">
              <a:extLst>
                <a:ext uri="{FF2B5EF4-FFF2-40B4-BE49-F238E27FC236}">
                  <a16:creationId xmlns:a16="http://schemas.microsoft.com/office/drawing/2014/main" xmlns="" id="{4DE22CAD-715F-4CE0-B869-026D938B3C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05463" y="4040188"/>
              <a:ext cx="73025" cy="68263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6">
              <a:extLst>
                <a:ext uri="{FF2B5EF4-FFF2-40B4-BE49-F238E27FC236}">
                  <a16:creationId xmlns:a16="http://schemas.microsoft.com/office/drawing/2014/main" xmlns="" id="{891E734D-E1D6-4E39-B551-364A7B1BF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963" y="2711451"/>
              <a:ext cx="919163" cy="1308100"/>
            </a:xfrm>
            <a:custGeom>
              <a:avLst/>
              <a:gdLst>
                <a:gd name="T0" fmla="*/ 579 w 579"/>
                <a:gd name="T1" fmla="*/ 824 h 824"/>
                <a:gd name="T2" fmla="*/ 86 w 579"/>
                <a:gd name="T3" fmla="*/ 824 h 824"/>
                <a:gd name="T4" fmla="*/ 0 w 579"/>
                <a:gd name="T5" fmla="*/ 738 h 824"/>
                <a:gd name="T6" fmla="*/ 0 w 579"/>
                <a:gd name="T7" fmla="*/ 0 h 824"/>
                <a:gd name="T8" fmla="*/ 579 w 579"/>
                <a:gd name="T9" fmla="*/ 0 h 824"/>
                <a:gd name="T10" fmla="*/ 579 w 579"/>
                <a:gd name="T11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9" h="824">
                  <a:moveTo>
                    <a:pt x="579" y="824"/>
                  </a:moveTo>
                  <a:lnTo>
                    <a:pt x="86" y="824"/>
                  </a:lnTo>
                  <a:lnTo>
                    <a:pt x="0" y="738"/>
                  </a:lnTo>
                  <a:lnTo>
                    <a:pt x="0" y="0"/>
                  </a:lnTo>
                  <a:lnTo>
                    <a:pt x="579" y="0"/>
                  </a:lnTo>
                  <a:lnTo>
                    <a:pt x="579" y="824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7">
              <a:extLst>
                <a:ext uri="{FF2B5EF4-FFF2-40B4-BE49-F238E27FC236}">
                  <a16:creationId xmlns:a16="http://schemas.microsoft.com/office/drawing/2014/main" xmlns="" id="{F69956A5-85A3-40A5-87D9-DF00EFD76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963" y="3883026"/>
              <a:ext cx="136525" cy="136525"/>
            </a:xfrm>
            <a:custGeom>
              <a:avLst/>
              <a:gdLst>
                <a:gd name="T0" fmla="*/ 0 w 86"/>
                <a:gd name="T1" fmla="*/ 0 h 86"/>
                <a:gd name="T2" fmla="*/ 86 w 86"/>
                <a:gd name="T3" fmla="*/ 86 h 86"/>
                <a:gd name="T4" fmla="*/ 86 w 86"/>
                <a:gd name="T5" fmla="*/ 0 h 86"/>
                <a:gd name="T6" fmla="*/ 0 w 86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86">
                  <a:moveTo>
                    <a:pt x="0" y="0"/>
                  </a:moveTo>
                  <a:lnTo>
                    <a:pt x="86" y="86"/>
                  </a:lnTo>
                  <a:lnTo>
                    <a:pt x="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ADB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48">
              <a:extLst>
                <a:ext uri="{FF2B5EF4-FFF2-40B4-BE49-F238E27FC236}">
                  <a16:creationId xmlns:a16="http://schemas.microsoft.com/office/drawing/2014/main" xmlns="" id="{15FF4075-7B3A-4F82-A05C-09FE808855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2873376"/>
              <a:ext cx="2587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49">
              <a:extLst>
                <a:ext uri="{FF2B5EF4-FFF2-40B4-BE49-F238E27FC236}">
                  <a16:creationId xmlns:a16="http://schemas.microsoft.com/office/drawing/2014/main" xmlns="" id="{691552D0-BFD5-4ED7-B25C-3B3C0CCD36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2922588"/>
              <a:ext cx="2587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50">
              <a:extLst>
                <a:ext uri="{FF2B5EF4-FFF2-40B4-BE49-F238E27FC236}">
                  <a16:creationId xmlns:a16="http://schemas.microsoft.com/office/drawing/2014/main" xmlns="" id="{98DFC0C7-28B4-4BC6-8916-0697D97490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2973388"/>
              <a:ext cx="2587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1">
              <a:extLst>
                <a:ext uri="{FF2B5EF4-FFF2-40B4-BE49-F238E27FC236}">
                  <a16:creationId xmlns:a16="http://schemas.microsoft.com/office/drawing/2014/main" xmlns="" id="{2ED19D0F-C41E-4840-825A-CB67DB5017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3022601"/>
              <a:ext cx="2587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52">
              <a:extLst>
                <a:ext uri="{FF2B5EF4-FFF2-40B4-BE49-F238E27FC236}">
                  <a16:creationId xmlns:a16="http://schemas.microsoft.com/office/drawing/2014/main" xmlns="" id="{5A3FF88A-EA52-4711-A908-F73A9FE6F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3154363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3">
              <a:extLst>
                <a:ext uri="{FF2B5EF4-FFF2-40B4-BE49-F238E27FC236}">
                  <a16:creationId xmlns:a16="http://schemas.microsoft.com/office/drawing/2014/main" xmlns="" id="{26AD24CE-F376-47BD-8EC3-1C79CABDCA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3213101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54">
              <a:extLst>
                <a:ext uri="{FF2B5EF4-FFF2-40B4-BE49-F238E27FC236}">
                  <a16:creationId xmlns:a16="http://schemas.microsoft.com/office/drawing/2014/main" xmlns="" id="{201EADCD-03DD-470B-9B4F-E69B7D7EFD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3273426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5">
              <a:extLst>
                <a:ext uri="{FF2B5EF4-FFF2-40B4-BE49-F238E27FC236}">
                  <a16:creationId xmlns:a16="http://schemas.microsoft.com/office/drawing/2014/main" xmlns="" id="{C6A571F0-82D3-472D-9549-0C0FFBD98F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3568701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56">
              <a:extLst>
                <a:ext uri="{FF2B5EF4-FFF2-40B4-BE49-F238E27FC236}">
                  <a16:creationId xmlns:a16="http://schemas.microsoft.com/office/drawing/2014/main" xmlns="" id="{C68077C6-BBE6-435D-91CF-BA6D1595E6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3630613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57">
              <a:extLst>
                <a:ext uri="{FF2B5EF4-FFF2-40B4-BE49-F238E27FC236}">
                  <a16:creationId xmlns:a16="http://schemas.microsoft.com/office/drawing/2014/main" xmlns="" id="{0AA8178D-6CBB-4DA1-9155-0C885DABDC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0988" y="3689351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58">
              <a:extLst>
                <a:ext uri="{FF2B5EF4-FFF2-40B4-BE49-F238E27FC236}">
                  <a16:creationId xmlns:a16="http://schemas.microsoft.com/office/drawing/2014/main" xmlns="" id="{14F6EA38-AF91-4D49-A875-991391D894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0988" y="3328988"/>
              <a:ext cx="158750" cy="158750"/>
            </a:xfrm>
            <a:prstGeom prst="ellipse">
              <a:avLst/>
            </a:prstGeom>
            <a:solidFill>
              <a:srgbClr val="22ABFF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59">
              <a:extLst>
                <a:ext uri="{FF2B5EF4-FFF2-40B4-BE49-F238E27FC236}">
                  <a16:creationId xmlns:a16="http://schemas.microsoft.com/office/drawing/2014/main" xmlns="" id="{B1E4DC28-8108-46D6-ADA3-8B5C4A3FB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9613" y="3357563"/>
              <a:ext cx="103188" cy="106363"/>
            </a:xfrm>
            <a:prstGeom prst="ellipse">
              <a:avLst/>
            </a:prstGeom>
            <a:solidFill>
              <a:srgbClr val="FFBD66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0">
              <a:extLst>
                <a:ext uri="{FF2B5EF4-FFF2-40B4-BE49-F238E27FC236}">
                  <a16:creationId xmlns:a16="http://schemas.microsoft.com/office/drawing/2014/main" xmlns="" id="{069E8CF1-EF16-49A5-A30D-C942A3A6B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4825" y="3349626"/>
              <a:ext cx="149225" cy="133350"/>
            </a:xfrm>
            <a:custGeom>
              <a:avLst/>
              <a:gdLst>
                <a:gd name="T0" fmla="*/ 0 w 94"/>
                <a:gd name="T1" fmla="*/ 84 h 84"/>
                <a:gd name="T2" fmla="*/ 47 w 94"/>
                <a:gd name="T3" fmla="*/ 0 h 84"/>
                <a:gd name="T4" fmla="*/ 94 w 94"/>
                <a:gd name="T5" fmla="*/ 84 h 84"/>
                <a:gd name="T6" fmla="*/ 0 w 94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7" y="0"/>
                  </a:lnTo>
                  <a:lnTo>
                    <a:pt x="94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64B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1">
              <a:extLst>
                <a:ext uri="{FF2B5EF4-FFF2-40B4-BE49-F238E27FC236}">
                  <a16:creationId xmlns:a16="http://schemas.microsoft.com/office/drawing/2014/main" xmlns="" id="{C3E163C0-557E-4605-945C-8B9C9EE0F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6963" y="3028951"/>
              <a:ext cx="85725" cy="661988"/>
            </a:xfrm>
            <a:custGeom>
              <a:avLst/>
              <a:gdLst>
                <a:gd name="T0" fmla="*/ 0 w 54"/>
                <a:gd name="T1" fmla="*/ 0 h 417"/>
                <a:gd name="T2" fmla="*/ 51 w 54"/>
                <a:gd name="T3" fmla="*/ 0 h 417"/>
                <a:gd name="T4" fmla="*/ 54 w 54"/>
                <a:gd name="T5" fmla="*/ 417 h 417"/>
                <a:gd name="T6" fmla="*/ 4 w 54"/>
                <a:gd name="T7" fmla="*/ 417 h 417"/>
                <a:gd name="T8" fmla="*/ 0 w 54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17">
                  <a:moveTo>
                    <a:pt x="0" y="0"/>
                  </a:moveTo>
                  <a:lnTo>
                    <a:pt x="51" y="0"/>
                  </a:lnTo>
                  <a:lnTo>
                    <a:pt x="54" y="417"/>
                  </a:lnTo>
                  <a:lnTo>
                    <a:pt x="4" y="4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EFD2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2">
              <a:extLst>
                <a:ext uri="{FF2B5EF4-FFF2-40B4-BE49-F238E27FC236}">
                  <a16:creationId xmlns:a16="http://schemas.microsoft.com/office/drawing/2014/main" xmlns="" id="{5A0BBE69-6A26-4807-93ED-48D5CD618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3313" y="3690938"/>
              <a:ext cx="79375" cy="88900"/>
            </a:xfrm>
            <a:custGeom>
              <a:avLst/>
              <a:gdLst>
                <a:gd name="T0" fmla="*/ 50 w 50"/>
                <a:gd name="T1" fmla="*/ 0 h 56"/>
                <a:gd name="T2" fmla="*/ 26 w 50"/>
                <a:gd name="T3" fmla="*/ 56 h 56"/>
                <a:gd name="T4" fmla="*/ 0 w 50"/>
                <a:gd name="T5" fmla="*/ 0 h 56"/>
                <a:gd name="T6" fmla="*/ 50 w 50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6">
                  <a:moveTo>
                    <a:pt x="50" y="0"/>
                  </a:moveTo>
                  <a:lnTo>
                    <a:pt x="26" y="56"/>
                  </a:lnTo>
                  <a:lnTo>
                    <a:pt x="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BD66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3">
              <a:extLst>
                <a:ext uri="{FF2B5EF4-FFF2-40B4-BE49-F238E27FC236}">
                  <a16:creationId xmlns:a16="http://schemas.microsoft.com/office/drawing/2014/main" xmlns="" id="{958B6FE9-ABFB-40D0-82EF-A7258A153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7125" y="3744913"/>
              <a:ext cx="31750" cy="34925"/>
            </a:xfrm>
            <a:custGeom>
              <a:avLst/>
              <a:gdLst>
                <a:gd name="T0" fmla="*/ 20 w 20"/>
                <a:gd name="T1" fmla="*/ 0 h 22"/>
                <a:gd name="T2" fmla="*/ 0 w 20"/>
                <a:gd name="T3" fmla="*/ 0 h 22"/>
                <a:gd name="T4" fmla="*/ 11 w 20"/>
                <a:gd name="T5" fmla="*/ 22 h 22"/>
                <a:gd name="T6" fmla="*/ 20 w 2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0"/>
                  </a:moveTo>
                  <a:lnTo>
                    <a:pt x="0" y="0"/>
                  </a:lnTo>
                  <a:lnTo>
                    <a:pt x="11" y="2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F4749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64">
              <a:extLst>
                <a:ext uri="{FF2B5EF4-FFF2-40B4-BE49-F238E27FC236}">
                  <a16:creationId xmlns:a16="http://schemas.microsoft.com/office/drawing/2014/main" xmlns="" id="{9D412759-B03B-4CED-ACF5-ABDBE667C2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26650" y="3028951"/>
              <a:ext cx="4763" cy="661988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5">
              <a:extLst>
                <a:ext uri="{FF2B5EF4-FFF2-40B4-BE49-F238E27FC236}">
                  <a16:creationId xmlns:a16="http://schemas.microsoft.com/office/drawing/2014/main" xmlns="" id="{99ACB5AE-5F85-4FB6-A311-96D6E4944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3788" y="2989263"/>
              <a:ext cx="84138" cy="39688"/>
            </a:xfrm>
            <a:custGeom>
              <a:avLst/>
              <a:gdLst>
                <a:gd name="T0" fmla="*/ 0 w 53"/>
                <a:gd name="T1" fmla="*/ 0 h 25"/>
                <a:gd name="T2" fmla="*/ 53 w 53"/>
                <a:gd name="T3" fmla="*/ 0 h 25"/>
                <a:gd name="T4" fmla="*/ 53 w 53"/>
                <a:gd name="T5" fmla="*/ 25 h 25"/>
                <a:gd name="T6" fmla="*/ 2 w 53"/>
                <a:gd name="T7" fmla="*/ 25 h 25"/>
                <a:gd name="T8" fmla="*/ 0 w 5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5">
                  <a:moveTo>
                    <a:pt x="0" y="0"/>
                  </a:moveTo>
                  <a:lnTo>
                    <a:pt x="53" y="0"/>
                  </a:lnTo>
                  <a:lnTo>
                    <a:pt x="53" y="25"/>
                  </a:lnTo>
                  <a:lnTo>
                    <a:pt x="2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CBCC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6">
              <a:extLst>
                <a:ext uri="{FF2B5EF4-FFF2-40B4-BE49-F238E27FC236}">
                  <a16:creationId xmlns:a16="http://schemas.microsoft.com/office/drawing/2014/main" xmlns="" id="{400A4C3E-A830-4592-BE25-811D98EC9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3788" y="2919413"/>
              <a:ext cx="84138" cy="69850"/>
            </a:xfrm>
            <a:prstGeom prst="rect">
              <a:avLst/>
            </a:prstGeom>
            <a:solidFill>
              <a:srgbClr val="EDEDE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1D7C9807-0AF3-4AF4-8DD2-20E4089ECEC8}"/>
                </a:ext>
              </a:extLst>
            </p:cNvPr>
            <p:cNvGrpSpPr/>
            <p:nvPr/>
          </p:nvGrpSpPr>
          <p:grpSpPr>
            <a:xfrm>
              <a:off x="8043863" y="3411538"/>
              <a:ext cx="523875" cy="1406525"/>
              <a:chOff x="1744663" y="3436938"/>
              <a:chExt cx="523875" cy="1406525"/>
            </a:xfrm>
          </p:grpSpPr>
          <p:sp>
            <p:nvSpPr>
              <p:cNvPr id="76" name="Freeform 70">
                <a:extLst>
                  <a:ext uri="{FF2B5EF4-FFF2-40B4-BE49-F238E27FC236}">
                    <a16:creationId xmlns:a16="http://schemas.microsoft.com/office/drawing/2014/main" xmlns="" id="{608E460D-7A36-4001-8C5D-8966EC1E7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313" y="3436938"/>
                <a:ext cx="392113" cy="1254125"/>
              </a:xfrm>
              <a:custGeom>
                <a:avLst/>
                <a:gdLst>
                  <a:gd name="T0" fmla="*/ 110 w 247"/>
                  <a:gd name="T1" fmla="*/ 790 h 790"/>
                  <a:gd name="T2" fmla="*/ 0 w 247"/>
                  <a:gd name="T3" fmla="*/ 771 h 790"/>
                  <a:gd name="T4" fmla="*/ 137 w 247"/>
                  <a:gd name="T5" fmla="*/ 0 h 790"/>
                  <a:gd name="T6" fmla="*/ 247 w 247"/>
                  <a:gd name="T7" fmla="*/ 19 h 790"/>
                  <a:gd name="T8" fmla="*/ 110 w 247"/>
                  <a:gd name="T9" fmla="*/ 790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790">
                    <a:moveTo>
                      <a:pt x="110" y="790"/>
                    </a:moveTo>
                    <a:lnTo>
                      <a:pt x="0" y="771"/>
                    </a:lnTo>
                    <a:lnTo>
                      <a:pt x="137" y="0"/>
                    </a:lnTo>
                    <a:lnTo>
                      <a:pt x="247" y="19"/>
                    </a:lnTo>
                    <a:lnTo>
                      <a:pt x="110" y="790"/>
                    </a:lnTo>
                    <a:close/>
                  </a:path>
                </a:pathLst>
              </a:custGeom>
              <a:solidFill>
                <a:srgbClr val="FFBD66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71">
                <a:extLst>
                  <a:ext uri="{FF2B5EF4-FFF2-40B4-BE49-F238E27FC236}">
                    <a16:creationId xmlns:a16="http://schemas.microsoft.com/office/drawing/2014/main" xmlns="" id="{0F0524D9-E20F-4570-A03F-93E9F50FFA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3276" y="3500438"/>
                <a:ext cx="77788" cy="1270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Line 72">
                <a:extLst>
                  <a:ext uri="{FF2B5EF4-FFF2-40B4-BE49-F238E27FC236}">
                    <a16:creationId xmlns:a16="http://schemas.microsoft.com/office/drawing/2014/main" xmlns="" id="{C5026554-EABD-4699-AB02-A6041D246D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60576" y="3570288"/>
                <a:ext cx="39688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73">
                <a:extLst>
                  <a:ext uri="{FF2B5EF4-FFF2-40B4-BE49-F238E27FC236}">
                    <a16:creationId xmlns:a16="http://schemas.microsoft.com/office/drawing/2014/main" xmlns="" id="{526D65AA-C13C-4C70-BE48-F4A5576D7A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49463" y="3636963"/>
                <a:ext cx="38100" cy="9525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74">
                <a:extLst>
                  <a:ext uri="{FF2B5EF4-FFF2-40B4-BE49-F238E27FC236}">
                    <a16:creationId xmlns:a16="http://schemas.microsoft.com/office/drawing/2014/main" xmlns="" id="{F49BD7DE-452B-4C66-97D8-798821689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6763" y="3705226"/>
                <a:ext cx="39688" cy="793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Line 75">
                <a:extLst>
                  <a:ext uri="{FF2B5EF4-FFF2-40B4-BE49-F238E27FC236}">
                    <a16:creationId xmlns:a16="http://schemas.microsoft.com/office/drawing/2014/main" xmlns="" id="{1320BB7E-8253-4718-935E-C91336C9D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2476" y="3775076"/>
                <a:ext cx="80963" cy="1428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Line 76">
                <a:extLst>
                  <a:ext uri="{FF2B5EF4-FFF2-40B4-BE49-F238E27FC236}">
                    <a16:creationId xmlns:a16="http://schemas.microsoft.com/office/drawing/2014/main" xmlns="" id="{D02117E2-D832-4C6F-A5A1-2959649923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2951" y="3841751"/>
                <a:ext cx="36513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77">
                <a:extLst>
                  <a:ext uri="{FF2B5EF4-FFF2-40B4-BE49-F238E27FC236}">
                    <a16:creationId xmlns:a16="http://schemas.microsoft.com/office/drawing/2014/main" xmlns="" id="{7FFB3BD4-A1C2-4277-A5B2-4A15F32457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00251" y="3911601"/>
                <a:ext cx="39688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78">
                <a:extLst>
                  <a:ext uri="{FF2B5EF4-FFF2-40B4-BE49-F238E27FC236}">
                    <a16:creationId xmlns:a16="http://schemas.microsoft.com/office/drawing/2014/main" xmlns="" id="{8CEFE09D-585C-4460-96EC-E39B42E779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5963" y="3981451"/>
                <a:ext cx="41275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79">
                <a:extLst>
                  <a:ext uri="{FF2B5EF4-FFF2-40B4-BE49-F238E27FC236}">
                    <a16:creationId xmlns:a16="http://schemas.microsoft.com/office/drawing/2014/main" xmlns="" id="{C6CAD239-352A-402F-AFD4-39C6C84C2D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6438" y="4048126"/>
                <a:ext cx="76200" cy="1270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80">
                <a:extLst>
                  <a:ext uri="{FF2B5EF4-FFF2-40B4-BE49-F238E27FC236}">
                    <a16:creationId xmlns:a16="http://schemas.microsoft.com/office/drawing/2014/main" xmlns="" id="{873CC9F3-0BCD-48FE-ADA2-125705B4D0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2151" y="4116388"/>
                <a:ext cx="41275" cy="793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81">
                <a:extLst>
                  <a:ext uri="{FF2B5EF4-FFF2-40B4-BE49-F238E27FC236}">
                    <a16:creationId xmlns:a16="http://schemas.microsoft.com/office/drawing/2014/main" xmlns="" id="{06690027-7407-40E6-B825-EE151C6DBC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49451" y="4183063"/>
                <a:ext cx="39688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82">
                <a:extLst>
                  <a:ext uri="{FF2B5EF4-FFF2-40B4-BE49-F238E27FC236}">
                    <a16:creationId xmlns:a16="http://schemas.microsoft.com/office/drawing/2014/main" xmlns="" id="{12638645-D4A4-41E6-920C-0B1B2C7C5B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9926" y="4252913"/>
                <a:ext cx="36513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83">
                <a:extLst>
                  <a:ext uri="{FF2B5EF4-FFF2-40B4-BE49-F238E27FC236}">
                    <a16:creationId xmlns:a16="http://schemas.microsoft.com/office/drawing/2014/main" xmlns="" id="{B540F35F-5708-4A22-9AED-27C47CD75C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5638" y="4322763"/>
                <a:ext cx="77788" cy="1270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84">
                <a:extLst>
                  <a:ext uri="{FF2B5EF4-FFF2-40B4-BE49-F238E27FC236}">
                    <a16:creationId xmlns:a16="http://schemas.microsoft.com/office/drawing/2014/main" xmlns="" id="{83CCBB65-C962-46A3-8B3C-7A409B53DE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6113" y="4389438"/>
                <a:ext cx="36513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85">
                <a:extLst>
                  <a:ext uri="{FF2B5EF4-FFF2-40B4-BE49-F238E27FC236}">
                    <a16:creationId xmlns:a16="http://schemas.microsoft.com/office/drawing/2014/main" xmlns="" id="{14C39771-8CA2-4B40-9C29-0DD999200C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1826" y="4457701"/>
                <a:ext cx="38100" cy="793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86">
                <a:extLst>
                  <a:ext uri="{FF2B5EF4-FFF2-40B4-BE49-F238E27FC236}">
                    <a16:creationId xmlns:a16="http://schemas.microsoft.com/office/drawing/2014/main" xmlns="" id="{2018B3A2-8D16-43FB-B0C9-61D1BAE873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9126" y="4524376"/>
                <a:ext cx="39688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87">
                <a:extLst>
                  <a:ext uri="{FF2B5EF4-FFF2-40B4-BE49-F238E27FC236}">
                    <a16:creationId xmlns:a16="http://schemas.microsoft.com/office/drawing/2014/main" xmlns="" id="{77EF98ED-172B-4A06-B609-DE6B8DF854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9601" y="4594226"/>
                <a:ext cx="76200" cy="1270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8">
                <a:extLst>
                  <a:ext uri="{FF2B5EF4-FFF2-40B4-BE49-F238E27FC236}">
                    <a16:creationId xmlns:a16="http://schemas.microsoft.com/office/drawing/2014/main" xmlns="" id="{B935FF52-4143-4E7F-BA97-51735DCD2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763" y="3890963"/>
                <a:ext cx="358775" cy="779463"/>
              </a:xfrm>
              <a:custGeom>
                <a:avLst/>
                <a:gdLst>
                  <a:gd name="T0" fmla="*/ 59 w 226"/>
                  <a:gd name="T1" fmla="*/ 491 h 491"/>
                  <a:gd name="T2" fmla="*/ 0 w 226"/>
                  <a:gd name="T3" fmla="*/ 470 h 491"/>
                  <a:gd name="T4" fmla="*/ 166 w 226"/>
                  <a:gd name="T5" fmla="*/ 0 h 491"/>
                  <a:gd name="T6" fmla="*/ 226 w 226"/>
                  <a:gd name="T7" fmla="*/ 21 h 491"/>
                  <a:gd name="T8" fmla="*/ 59 w 226"/>
                  <a:gd name="T9" fmla="*/ 491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491">
                    <a:moveTo>
                      <a:pt x="59" y="491"/>
                    </a:moveTo>
                    <a:lnTo>
                      <a:pt x="0" y="470"/>
                    </a:lnTo>
                    <a:lnTo>
                      <a:pt x="166" y="0"/>
                    </a:lnTo>
                    <a:lnTo>
                      <a:pt x="226" y="21"/>
                    </a:lnTo>
                    <a:lnTo>
                      <a:pt x="59" y="491"/>
                    </a:lnTo>
                    <a:close/>
                  </a:path>
                </a:pathLst>
              </a:custGeom>
              <a:solidFill>
                <a:srgbClr val="7FEFD2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9">
                <a:extLst>
                  <a:ext uri="{FF2B5EF4-FFF2-40B4-BE49-F238E27FC236}">
                    <a16:creationId xmlns:a16="http://schemas.microsoft.com/office/drawing/2014/main" xmlns="" id="{871967AA-11B5-4C01-85CF-BC555F0F3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3288" y="3808413"/>
                <a:ext cx="95250" cy="115888"/>
              </a:xfrm>
              <a:custGeom>
                <a:avLst/>
                <a:gdLst>
                  <a:gd name="T0" fmla="*/ 0 w 60"/>
                  <a:gd name="T1" fmla="*/ 52 h 73"/>
                  <a:gd name="T2" fmla="*/ 51 w 60"/>
                  <a:gd name="T3" fmla="*/ 0 h 73"/>
                  <a:gd name="T4" fmla="*/ 60 w 60"/>
                  <a:gd name="T5" fmla="*/ 73 h 73"/>
                  <a:gd name="T6" fmla="*/ 0 w 60"/>
                  <a:gd name="T7" fmla="*/ 5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73">
                    <a:moveTo>
                      <a:pt x="0" y="52"/>
                    </a:moveTo>
                    <a:lnTo>
                      <a:pt x="51" y="0"/>
                    </a:lnTo>
                    <a:lnTo>
                      <a:pt x="60" y="73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BD66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0">
                <a:extLst>
                  <a:ext uri="{FF2B5EF4-FFF2-40B4-BE49-F238E27FC236}">
                    <a16:creationId xmlns:a16="http://schemas.microsoft.com/office/drawing/2014/main" xmlns="" id="{D547AC0C-A719-49E0-92F0-FAA061BE6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088" y="3808413"/>
                <a:ext cx="36513" cy="46038"/>
              </a:xfrm>
              <a:custGeom>
                <a:avLst/>
                <a:gdLst>
                  <a:gd name="T0" fmla="*/ 0 w 23"/>
                  <a:gd name="T1" fmla="*/ 21 h 29"/>
                  <a:gd name="T2" fmla="*/ 23 w 23"/>
                  <a:gd name="T3" fmla="*/ 29 h 29"/>
                  <a:gd name="T4" fmla="*/ 19 w 23"/>
                  <a:gd name="T5" fmla="*/ 0 h 29"/>
                  <a:gd name="T6" fmla="*/ 0 w 23"/>
                  <a:gd name="T7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9">
                    <a:moveTo>
                      <a:pt x="0" y="21"/>
                    </a:moveTo>
                    <a:lnTo>
                      <a:pt x="23" y="29"/>
                    </a:lnTo>
                    <a:lnTo>
                      <a:pt x="19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3F4749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Line 91">
                <a:extLst>
                  <a:ext uri="{FF2B5EF4-FFF2-40B4-BE49-F238E27FC236}">
                    <a16:creationId xmlns:a16="http://schemas.microsoft.com/office/drawing/2014/main" xmlns="" id="{6DD34678-8D51-40EA-B841-D8ADB1D82A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55801" y="3908426"/>
                <a:ext cx="265113" cy="746125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2">
                <a:extLst>
                  <a:ext uri="{FF2B5EF4-FFF2-40B4-BE49-F238E27FC236}">
                    <a16:creationId xmlns:a16="http://schemas.microsoft.com/office/drawing/2014/main" xmlns="" id="{6B8E6F4D-10C3-42FF-9DCE-8A8CC5D8F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301" y="4637088"/>
                <a:ext cx="111125" cy="73025"/>
              </a:xfrm>
              <a:custGeom>
                <a:avLst/>
                <a:gdLst>
                  <a:gd name="T0" fmla="*/ 59 w 70"/>
                  <a:gd name="T1" fmla="*/ 46 h 46"/>
                  <a:gd name="T2" fmla="*/ 0 w 70"/>
                  <a:gd name="T3" fmla="*/ 27 h 46"/>
                  <a:gd name="T4" fmla="*/ 11 w 70"/>
                  <a:gd name="T5" fmla="*/ 0 h 46"/>
                  <a:gd name="T6" fmla="*/ 70 w 70"/>
                  <a:gd name="T7" fmla="*/ 21 h 46"/>
                  <a:gd name="T8" fmla="*/ 59 w 7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6">
                    <a:moveTo>
                      <a:pt x="59" y="46"/>
                    </a:moveTo>
                    <a:lnTo>
                      <a:pt x="0" y="27"/>
                    </a:lnTo>
                    <a:lnTo>
                      <a:pt x="11" y="0"/>
                    </a:lnTo>
                    <a:lnTo>
                      <a:pt x="70" y="21"/>
                    </a:lnTo>
                    <a:lnTo>
                      <a:pt x="59" y="46"/>
                    </a:lnTo>
                    <a:close/>
                  </a:path>
                </a:pathLst>
              </a:custGeom>
              <a:solidFill>
                <a:srgbClr val="C4CBCC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3">
                <a:extLst>
                  <a:ext uri="{FF2B5EF4-FFF2-40B4-BE49-F238E27FC236}">
                    <a16:creationId xmlns:a16="http://schemas.microsoft.com/office/drawing/2014/main" xmlns="" id="{B8185C91-090C-414F-B329-CF8A5408F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313" y="4679951"/>
                <a:ext cx="120650" cy="109538"/>
              </a:xfrm>
              <a:custGeom>
                <a:avLst/>
                <a:gdLst>
                  <a:gd name="T0" fmla="*/ 59 w 76"/>
                  <a:gd name="T1" fmla="*/ 69 h 69"/>
                  <a:gd name="T2" fmla="*/ 0 w 76"/>
                  <a:gd name="T3" fmla="*/ 48 h 69"/>
                  <a:gd name="T4" fmla="*/ 17 w 76"/>
                  <a:gd name="T5" fmla="*/ 0 h 69"/>
                  <a:gd name="T6" fmla="*/ 76 w 76"/>
                  <a:gd name="T7" fmla="*/ 19 h 69"/>
                  <a:gd name="T8" fmla="*/ 59 w 76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9">
                    <a:moveTo>
                      <a:pt x="59" y="69"/>
                    </a:moveTo>
                    <a:lnTo>
                      <a:pt x="0" y="48"/>
                    </a:lnTo>
                    <a:lnTo>
                      <a:pt x="17" y="0"/>
                    </a:lnTo>
                    <a:lnTo>
                      <a:pt x="76" y="19"/>
                    </a:lnTo>
                    <a:lnTo>
                      <a:pt x="59" y="69"/>
                    </a:lnTo>
                    <a:close/>
                  </a:path>
                </a:pathLst>
              </a:custGeom>
              <a:solidFill>
                <a:srgbClr val="EDEDED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4">
                <a:extLst>
                  <a:ext uri="{FF2B5EF4-FFF2-40B4-BE49-F238E27FC236}">
                    <a16:creationId xmlns:a16="http://schemas.microsoft.com/office/drawing/2014/main" xmlns="" id="{BB4AF236-1CD3-4A87-ACA9-935019880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5938" y="3881438"/>
                <a:ext cx="173038" cy="795338"/>
              </a:xfrm>
              <a:custGeom>
                <a:avLst/>
                <a:gdLst>
                  <a:gd name="T0" fmla="*/ 0 w 109"/>
                  <a:gd name="T1" fmla="*/ 6 h 501"/>
                  <a:gd name="T2" fmla="*/ 63 w 109"/>
                  <a:gd name="T3" fmla="*/ 0 h 501"/>
                  <a:gd name="T4" fmla="*/ 109 w 109"/>
                  <a:gd name="T5" fmla="*/ 495 h 501"/>
                  <a:gd name="T6" fmla="*/ 46 w 109"/>
                  <a:gd name="T7" fmla="*/ 501 h 501"/>
                  <a:gd name="T8" fmla="*/ 0 w 109"/>
                  <a:gd name="T9" fmla="*/ 6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501">
                    <a:moveTo>
                      <a:pt x="0" y="6"/>
                    </a:moveTo>
                    <a:lnTo>
                      <a:pt x="63" y="0"/>
                    </a:lnTo>
                    <a:lnTo>
                      <a:pt x="109" y="495"/>
                    </a:lnTo>
                    <a:lnTo>
                      <a:pt x="46" y="50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64BD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5">
                <a:extLst>
                  <a:ext uri="{FF2B5EF4-FFF2-40B4-BE49-F238E27FC236}">
                    <a16:creationId xmlns:a16="http://schemas.microsoft.com/office/drawing/2014/main" xmlns="" id="{22AA87F7-EC8A-4BC8-957F-5D0123CD9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8963" y="4667251"/>
                <a:ext cx="100013" cy="112713"/>
              </a:xfrm>
              <a:custGeom>
                <a:avLst/>
                <a:gdLst>
                  <a:gd name="T0" fmla="*/ 63 w 63"/>
                  <a:gd name="T1" fmla="*/ 0 h 71"/>
                  <a:gd name="T2" fmla="*/ 38 w 63"/>
                  <a:gd name="T3" fmla="*/ 71 h 71"/>
                  <a:gd name="T4" fmla="*/ 0 w 63"/>
                  <a:gd name="T5" fmla="*/ 6 h 71"/>
                  <a:gd name="T6" fmla="*/ 63 w 63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71">
                    <a:moveTo>
                      <a:pt x="63" y="0"/>
                    </a:moveTo>
                    <a:lnTo>
                      <a:pt x="38" y="71"/>
                    </a:lnTo>
                    <a:lnTo>
                      <a:pt x="0" y="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BD66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6">
                <a:extLst>
                  <a:ext uri="{FF2B5EF4-FFF2-40B4-BE49-F238E27FC236}">
                    <a16:creationId xmlns:a16="http://schemas.microsoft.com/office/drawing/2014/main" xmlns="" id="{E31FF13F-D39E-4D70-9A18-23A7EC38E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476" y="4737101"/>
                <a:ext cx="41275" cy="42863"/>
              </a:xfrm>
              <a:custGeom>
                <a:avLst/>
                <a:gdLst>
                  <a:gd name="T0" fmla="*/ 26 w 26"/>
                  <a:gd name="T1" fmla="*/ 0 h 27"/>
                  <a:gd name="T2" fmla="*/ 0 w 26"/>
                  <a:gd name="T3" fmla="*/ 2 h 27"/>
                  <a:gd name="T4" fmla="*/ 15 w 26"/>
                  <a:gd name="T5" fmla="*/ 27 h 27"/>
                  <a:gd name="T6" fmla="*/ 26 w 26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26" y="0"/>
                    </a:moveTo>
                    <a:lnTo>
                      <a:pt x="0" y="2"/>
                    </a:lnTo>
                    <a:lnTo>
                      <a:pt x="15" y="2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3F4749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Line 97">
                <a:extLst>
                  <a:ext uri="{FF2B5EF4-FFF2-40B4-BE49-F238E27FC236}">
                    <a16:creationId xmlns:a16="http://schemas.microsoft.com/office/drawing/2014/main" xmlns="" id="{0D0E5F1F-0519-43D6-9322-4A17389C7B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5151" y="3887788"/>
                <a:ext cx="74613" cy="785813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8">
                <a:extLst>
                  <a:ext uri="{FF2B5EF4-FFF2-40B4-BE49-F238E27FC236}">
                    <a16:creationId xmlns:a16="http://schemas.microsoft.com/office/drawing/2014/main" xmlns="" id="{B1FD3C7B-AA00-451B-AEEF-24AE6247D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2763" y="3838576"/>
                <a:ext cx="103188" cy="52388"/>
              </a:xfrm>
              <a:custGeom>
                <a:avLst/>
                <a:gdLst>
                  <a:gd name="T0" fmla="*/ 0 w 65"/>
                  <a:gd name="T1" fmla="*/ 6 h 33"/>
                  <a:gd name="T2" fmla="*/ 63 w 65"/>
                  <a:gd name="T3" fmla="*/ 0 h 33"/>
                  <a:gd name="T4" fmla="*/ 65 w 65"/>
                  <a:gd name="T5" fmla="*/ 27 h 33"/>
                  <a:gd name="T6" fmla="*/ 2 w 65"/>
                  <a:gd name="T7" fmla="*/ 33 h 33"/>
                  <a:gd name="T8" fmla="*/ 0 w 65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3">
                    <a:moveTo>
                      <a:pt x="0" y="6"/>
                    </a:moveTo>
                    <a:lnTo>
                      <a:pt x="63" y="0"/>
                    </a:lnTo>
                    <a:lnTo>
                      <a:pt x="65" y="27"/>
                    </a:lnTo>
                    <a:lnTo>
                      <a:pt x="2" y="33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4CBCC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99">
                <a:extLst>
                  <a:ext uri="{FF2B5EF4-FFF2-40B4-BE49-F238E27FC236}">
                    <a16:creationId xmlns:a16="http://schemas.microsoft.com/office/drawing/2014/main" xmlns="" id="{52647D9D-E4A3-45B9-9FE0-689B2D145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3756026"/>
                <a:ext cx="107950" cy="92075"/>
              </a:xfrm>
              <a:custGeom>
                <a:avLst/>
                <a:gdLst>
                  <a:gd name="T0" fmla="*/ 0 w 68"/>
                  <a:gd name="T1" fmla="*/ 6 h 58"/>
                  <a:gd name="T2" fmla="*/ 62 w 68"/>
                  <a:gd name="T3" fmla="*/ 0 h 58"/>
                  <a:gd name="T4" fmla="*/ 68 w 68"/>
                  <a:gd name="T5" fmla="*/ 52 h 58"/>
                  <a:gd name="T6" fmla="*/ 5 w 68"/>
                  <a:gd name="T7" fmla="*/ 58 h 58"/>
                  <a:gd name="T8" fmla="*/ 0 w 68"/>
                  <a:gd name="T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8">
                    <a:moveTo>
                      <a:pt x="0" y="6"/>
                    </a:moveTo>
                    <a:lnTo>
                      <a:pt x="62" y="0"/>
                    </a:lnTo>
                    <a:lnTo>
                      <a:pt x="68" y="52"/>
                    </a:lnTo>
                    <a:lnTo>
                      <a:pt x="5" y="58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DEDED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0">
                <a:extLst>
                  <a:ext uri="{FF2B5EF4-FFF2-40B4-BE49-F238E27FC236}">
                    <a16:creationId xmlns:a16="http://schemas.microsoft.com/office/drawing/2014/main" xmlns="" id="{92BBF417-1A8D-46D9-A9E2-BC8CC4741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651" y="4332288"/>
                <a:ext cx="428625" cy="511175"/>
              </a:xfrm>
              <a:custGeom>
                <a:avLst/>
                <a:gdLst>
                  <a:gd name="T0" fmla="*/ 128 w 128"/>
                  <a:gd name="T1" fmla="*/ 0 h 154"/>
                  <a:gd name="T2" fmla="*/ 0 w 128"/>
                  <a:gd name="T3" fmla="*/ 0 h 154"/>
                  <a:gd name="T4" fmla="*/ 0 w 128"/>
                  <a:gd name="T5" fmla="*/ 132 h 154"/>
                  <a:gd name="T6" fmla="*/ 22 w 128"/>
                  <a:gd name="T7" fmla="*/ 154 h 154"/>
                  <a:gd name="T8" fmla="*/ 106 w 128"/>
                  <a:gd name="T9" fmla="*/ 154 h 154"/>
                  <a:gd name="T10" fmla="*/ 128 w 128"/>
                  <a:gd name="T11" fmla="*/ 132 h 154"/>
                  <a:gd name="T12" fmla="*/ 128 w 128"/>
                  <a:gd name="T1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54">
                    <a:moveTo>
                      <a:pt x="1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44"/>
                      <a:pt x="10" y="154"/>
                      <a:pt x="22" y="154"/>
                    </a:cubicBezTo>
                    <a:cubicBezTo>
                      <a:pt x="106" y="154"/>
                      <a:pt x="106" y="154"/>
                      <a:pt x="106" y="154"/>
                    </a:cubicBezTo>
                    <a:cubicBezTo>
                      <a:pt x="118" y="154"/>
                      <a:pt x="128" y="144"/>
                      <a:pt x="128" y="132"/>
                    </a:cubicBez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C4CBCC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101">
                <a:extLst>
                  <a:ext uri="{FF2B5EF4-FFF2-40B4-BE49-F238E27FC236}">
                    <a16:creationId xmlns:a16="http://schemas.microsoft.com/office/drawing/2014/main" xmlns="" id="{1ADE263C-AE55-4CE1-A149-F312A5449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4663" y="4232276"/>
                <a:ext cx="482600" cy="100013"/>
              </a:xfrm>
              <a:prstGeom prst="rect">
                <a:avLst/>
              </a:prstGeom>
              <a:solidFill>
                <a:srgbClr val="D5DADB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Line 102">
                <a:extLst>
                  <a:ext uri="{FF2B5EF4-FFF2-40B4-BE49-F238E27FC236}">
                    <a16:creationId xmlns:a16="http://schemas.microsoft.com/office/drawing/2014/main" xmlns="" id="{B356735E-3A69-4520-8189-CAD16C276A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25626" y="4335463"/>
                <a:ext cx="0" cy="195263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Line 103">
                <a:extLst>
                  <a:ext uri="{FF2B5EF4-FFF2-40B4-BE49-F238E27FC236}">
                    <a16:creationId xmlns:a16="http://schemas.microsoft.com/office/drawing/2014/main" xmlns="" id="{90CA406A-2835-414F-A729-D99EE04274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39951" y="4554538"/>
                <a:ext cx="0" cy="5238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104">
                <a:extLst>
                  <a:ext uri="{FF2B5EF4-FFF2-40B4-BE49-F238E27FC236}">
                    <a16:creationId xmlns:a16="http://schemas.microsoft.com/office/drawing/2014/main" xmlns="" id="{11196DBE-098B-4173-B033-8932ADCF42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39951" y="4654551"/>
                <a:ext cx="0" cy="5238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049343" y="3146381"/>
            <a:ext cx="4760905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049344" y="1673090"/>
            <a:ext cx="4760906" cy="1473292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>
                <a:solidFill>
                  <a:schemeClr val="tx1"/>
                </a:solidFill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Click to edit Master subtitle style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049344" y="4300673"/>
            <a:ext cx="2913783" cy="248371"/>
          </a:xfrm>
        </p:spPr>
        <p:txBody>
          <a:bodyPr anchor="ctr">
            <a:normAutofit/>
          </a:bodyPr>
          <a:lstStyle>
            <a:lvl1pPr marL="0" indent="0" algn="l">
              <a:buNone/>
              <a:defRPr sz="1200" b="0">
                <a:solidFill>
                  <a:srgbClr val="21C1B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049344" y="4552075"/>
            <a:ext cx="2913783" cy="248371"/>
          </a:xfrm>
        </p:spPr>
        <p:txBody>
          <a:bodyPr anchor="ctr">
            <a:normAutofit/>
          </a:bodyPr>
          <a:lstStyle>
            <a:lvl1pPr marL="0" indent="0" algn="l">
              <a:buNone/>
              <a:defRPr sz="1200" b="0">
                <a:solidFill>
                  <a:srgbClr val="21C1B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91573" y="2959476"/>
            <a:ext cx="4535055" cy="656792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85800" y="3770677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xmlns="" id="{E199438D-AF28-4FDA-8200-4E08A43535B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69924" y="3635377"/>
            <a:ext cx="11522075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xmlns="" id="{A5B2760E-74C3-4C45-B7EC-F2EBCE333BB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455024" y="3095627"/>
            <a:ext cx="3736975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xmlns="" id="{7619262B-A749-4FD3-B668-372B56FA6C0D}"/>
              </a:ext>
            </a:extLst>
          </p:cNvPr>
          <p:cNvSpPr>
            <a:spLocks/>
          </p:cNvSpPr>
          <p:nvPr userDrawn="1"/>
        </p:nvSpPr>
        <p:spPr bwMode="auto">
          <a:xfrm>
            <a:off x="10394949" y="3660777"/>
            <a:ext cx="657225" cy="176213"/>
          </a:xfrm>
          <a:custGeom>
            <a:avLst/>
            <a:gdLst>
              <a:gd name="T0" fmla="*/ 203 w 236"/>
              <a:gd name="T1" fmla="*/ 9 h 63"/>
              <a:gd name="T2" fmla="*/ 118 w 236"/>
              <a:gd name="T3" fmla="*/ 0 h 63"/>
              <a:gd name="T4" fmla="*/ 33 w 236"/>
              <a:gd name="T5" fmla="*/ 9 h 63"/>
              <a:gd name="T6" fmla="*/ 0 w 236"/>
              <a:gd name="T7" fmla="*/ 9 h 63"/>
              <a:gd name="T8" fmla="*/ 0 w 236"/>
              <a:gd name="T9" fmla="*/ 31 h 63"/>
              <a:gd name="T10" fmla="*/ 118 w 236"/>
              <a:gd name="T11" fmla="*/ 63 h 63"/>
              <a:gd name="T12" fmla="*/ 236 w 236"/>
              <a:gd name="T13" fmla="*/ 31 h 63"/>
              <a:gd name="T14" fmla="*/ 236 w 236"/>
              <a:gd name="T15" fmla="*/ 9 h 63"/>
              <a:gd name="T16" fmla="*/ 203 w 236"/>
              <a:gd name="T17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" h="63">
                <a:moveTo>
                  <a:pt x="203" y="9"/>
                </a:moveTo>
                <a:cubicBezTo>
                  <a:pt x="181" y="4"/>
                  <a:pt x="151" y="0"/>
                  <a:pt x="118" y="0"/>
                </a:cubicBezTo>
                <a:cubicBezTo>
                  <a:pt x="84" y="0"/>
                  <a:pt x="54" y="4"/>
                  <a:pt x="3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9"/>
                  <a:pt x="52" y="63"/>
                  <a:pt x="118" y="63"/>
                </a:cubicBezTo>
                <a:cubicBezTo>
                  <a:pt x="183" y="63"/>
                  <a:pt x="236" y="49"/>
                  <a:pt x="236" y="31"/>
                </a:cubicBezTo>
                <a:cubicBezTo>
                  <a:pt x="236" y="9"/>
                  <a:pt x="236" y="9"/>
                  <a:pt x="236" y="9"/>
                </a:cubicBezTo>
                <a:lnTo>
                  <a:pt x="203" y="9"/>
                </a:lnTo>
                <a:close/>
              </a:path>
            </a:pathLst>
          </a:custGeom>
          <a:solidFill>
            <a:srgbClr val="C4CBCC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2">
            <a:extLst>
              <a:ext uri="{FF2B5EF4-FFF2-40B4-BE49-F238E27FC236}">
                <a16:creationId xmlns:a16="http://schemas.microsoft.com/office/drawing/2014/main" xmlns="" id="{C4E81E0C-E907-4A25-A6F8-2CAEC137AC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94949" y="3598864"/>
            <a:ext cx="657225" cy="176213"/>
          </a:xfrm>
          <a:prstGeom prst="ellipse">
            <a:avLst/>
          </a:prstGeom>
          <a:solidFill>
            <a:srgbClr val="EDEDED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xmlns="" id="{524CB80F-2CFC-4A8A-951F-FF120AF65E3F}"/>
              </a:ext>
            </a:extLst>
          </p:cNvPr>
          <p:cNvSpPr>
            <a:spLocks/>
          </p:cNvSpPr>
          <p:nvPr userDrawn="1"/>
        </p:nvSpPr>
        <p:spPr bwMode="auto">
          <a:xfrm>
            <a:off x="9651999" y="3294064"/>
            <a:ext cx="2141538" cy="249238"/>
          </a:xfrm>
          <a:custGeom>
            <a:avLst/>
            <a:gdLst>
              <a:gd name="T0" fmla="*/ 0 w 769"/>
              <a:gd name="T1" fmla="*/ 2 h 90"/>
              <a:gd name="T2" fmla="*/ 88 w 769"/>
              <a:gd name="T3" fmla="*/ 90 h 90"/>
              <a:gd name="T4" fmla="*/ 681 w 769"/>
              <a:gd name="T5" fmla="*/ 90 h 90"/>
              <a:gd name="T6" fmla="*/ 769 w 769"/>
              <a:gd name="T7" fmla="*/ 2 h 90"/>
              <a:gd name="T8" fmla="*/ 769 w 769"/>
              <a:gd name="T9" fmla="*/ 0 h 90"/>
              <a:gd name="T10" fmla="*/ 0 w 769"/>
              <a:gd name="T11" fmla="*/ 0 h 90"/>
              <a:gd name="T12" fmla="*/ 0 w 769"/>
              <a:gd name="T13" fmla="*/ 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9" h="90">
                <a:moveTo>
                  <a:pt x="0" y="2"/>
                </a:moveTo>
                <a:cubicBezTo>
                  <a:pt x="0" y="51"/>
                  <a:pt x="40" y="90"/>
                  <a:pt x="88" y="90"/>
                </a:cubicBezTo>
                <a:cubicBezTo>
                  <a:pt x="681" y="90"/>
                  <a:pt x="681" y="90"/>
                  <a:pt x="681" y="90"/>
                </a:cubicBezTo>
                <a:cubicBezTo>
                  <a:pt x="730" y="90"/>
                  <a:pt x="769" y="51"/>
                  <a:pt x="769" y="2"/>
                </a:cubicBezTo>
                <a:cubicBezTo>
                  <a:pt x="769" y="0"/>
                  <a:pt x="769" y="0"/>
                  <a:pt x="769" y="0"/>
                </a:cubicBezTo>
                <a:cubicBezTo>
                  <a:pt x="0" y="0"/>
                  <a:pt x="0" y="0"/>
                  <a:pt x="0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FFFFFF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xmlns="" id="{4A16186A-3F7D-4832-B5D8-6F61F369568D}"/>
              </a:ext>
            </a:extLst>
          </p:cNvPr>
          <p:cNvSpPr>
            <a:spLocks/>
          </p:cNvSpPr>
          <p:nvPr userDrawn="1"/>
        </p:nvSpPr>
        <p:spPr bwMode="auto">
          <a:xfrm>
            <a:off x="9651999" y="2035177"/>
            <a:ext cx="2141538" cy="1258888"/>
          </a:xfrm>
          <a:custGeom>
            <a:avLst/>
            <a:gdLst>
              <a:gd name="T0" fmla="*/ 681 w 769"/>
              <a:gd name="T1" fmla="*/ 0 h 452"/>
              <a:gd name="T2" fmla="*/ 88 w 769"/>
              <a:gd name="T3" fmla="*/ 0 h 452"/>
              <a:gd name="T4" fmla="*/ 0 w 769"/>
              <a:gd name="T5" fmla="*/ 88 h 452"/>
              <a:gd name="T6" fmla="*/ 0 w 769"/>
              <a:gd name="T7" fmla="*/ 452 h 452"/>
              <a:gd name="T8" fmla="*/ 769 w 769"/>
              <a:gd name="T9" fmla="*/ 452 h 452"/>
              <a:gd name="T10" fmla="*/ 769 w 769"/>
              <a:gd name="T11" fmla="*/ 88 h 452"/>
              <a:gd name="T12" fmla="*/ 681 w 769"/>
              <a:gd name="T13" fmla="*/ 0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9" h="452">
                <a:moveTo>
                  <a:pt x="681" y="0"/>
                </a:moveTo>
                <a:cubicBezTo>
                  <a:pt x="88" y="0"/>
                  <a:pt x="88" y="0"/>
                  <a:pt x="88" y="0"/>
                </a:cubicBezTo>
                <a:cubicBezTo>
                  <a:pt x="40" y="0"/>
                  <a:pt x="0" y="39"/>
                  <a:pt x="0" y="88"/>
                </a:cubicBezTo>
                <a:cubicBezTo>
                  <a:pt x="0" y="452"/>
                  <a:pt x="0" y="452"/>
                  <a:pt x="0" y="452"/>
                </a:cubicBezTo>
                <a:cubicBezTo>
                  <a:pt x="769" y="452"/>
                  <a:pt x="769" y="452"/>
                  <a:pt x="769" y="452"/>
                </a:cubicBezTo>
                <a:cubicBezTo>
                  <a:pt x="769" y="88"/>
                  <a:pt x="769" y="88"/>
                  <a:pt x="769" y="88"/>
                </a:cubicBezTo>
                <a:cubicBezTo>
                  <a:pt x="769" y="39"/>
                  <a:pt x="730" y="0"/>
                  <a:pt x="681" y="0"/>
                </a:cubicBezTo>
                <a:close/>
              </a:path>
            </a:pathLst>
          </a:custGeom>
          <a:solidFill>
            <a:srgbClr val="545C5E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xmlns="" id="{81AA9836-D4E2-425A-8D2C-8E9DFE1B6B5D}"/>
              </a:ext>
            </a:extLst>
          </p:cNvPr>
          <p:cNvSpPr>
            <a:spLocks/>
          </p:cNvSpPr>
          <p:nvPr userDrawn="1"/>
        </p:nvSpPr>
        <p:spPr bwMode="auto">
          <a:xfrm>
            <a:off x="9763124" y="2146302"/>
            <a:ext cx="1917700" cy="1147763"/>
          </a:xfrm>
          <a:custGeom>
            <a:avLst/>
            <a:gdLst>
              <a:gd name="T0" fmla="*/ 0 w 689"/>
              <a:gd name="T1" fmla="*/ 412 h 412"/>
              <a:gd name="T2" fmla="*/ 0 w 689"/>
              <a:gd name="T3" fmla="*/ 48 h 412"/>
              <a:gd name="T4" fmla="*/ 48 w 689"/>
              <a:gd name="T5" fmla="*/ 0 h 412"/>
              <a:gd name="T6" fmla="*/ 641 w 689"/>
              <a:gd name="T7" fmla="*/ 0 h 412"/>
              <a:gd name="T8" fmla="*/ 689 w 689"/>
              <a:gd name="T9" fmla="*/ 48 h 412"/>
              <a:gd name="T10" fmla="*/ 689 w 689"/>
              <a:gd name="T11" fmla="*/ 412 h 412"/>
              <a:gd name="T12" fmla="*/ 0 w 689"/>
              <a:gd name="T13" fmla="*/ 412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412">
                <a:moveTo>
                  <a:pt x="0" y="412"/>
                </a:move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641" y="0"/>
                  <a:pt x="641" y="0"/>
                  <a:pt x="641" y="0"/>
                </a:cubicBezTo>
                <a:cubicBezTo>
                  <a:pt x="668" y="0"/>
                  <a:pt x="689" y="22"/>
                  <a:pt x="689" y="48"/>
                </a:cubicBezTo>
                <a:cubicBezTo>
                  <a:pt x="689" y="412"/>
                  <a:pt x="689" y="412"/>
                  <a:pt x="689" y="412"/>
                </a:cubicBezTo>
                <a:lnTo>
                  <a:pt x="0" y="412"/>
                </a:lnTo>
                <a:close/>
              </a:path>
            </a:pathLst>
          </a:custGeom>
          <a:solidFill>
            <a:srgbClr val="7FEFD2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xmlns="" id="{B558E3AB-36B0-4664-BAAA-CF22295D60C6}"/>
              </a:ext>
            </a:extLst>
          </p:cNvPr>
          <p:cNvSpPr>
            <a:spLocks/>
          </p:cNvSpPr>
          <p:nvPr userDrawn="1"/>
        </p:nvSpPr>
        <p:spPr bwMode="auto">
          <a:xfrm>
            <a:off x="9763124" y="2146302"/>
            <a:ext cx="1917700" cy="1147763"/>
          </a:xfrm>
          <a:custGeom>
            <a:avLst/>
            <a:gdLst>
              <a:gd name="T0" fmla="*/ 0 w 689"/>
              <a:gd name="T1" fmla="*/ 412 h 412"/>
              <a:gd name="T2" fmla="*/ 0 w 689"/>
              <a:gd name="T3" fmla="*/ 48 h 412"/>
              <a:gd name="T4" fmla="*/ 48 w 689"/>
              <a:gd name="T5" fmla="*/ 0 h 412"/>
              <a:gd name="T6" fmla="*/ 641 w 689"/>
              <a:gd name="T7" fmla="*/ 0 h 412"/>
              <a:gd name="T8" fmla="*/ 689 w 689"/>
              <a:gd name="T9" fmla="*/ 48 h 412"/>
              <a:gd name="T10" fmla="*/ 689 w 689"/>
              <a:gd name="T11" fmla="*/ 412 h 412"/>
              <a:gd name="T12" fmla="*/ 0 w 689"/>
              <a:gd name="T13" fmla="*/ 412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412">
                <a:moveTo>
                  <a:pt x="0" y="412"/>
                </a:move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641" y="0"/>
                  <a:pt x="641" y="0"/>
                  <a:pt x="641" y="0"/>
                </a:cubicBezTo>
                <a:cubicBezTo>
                  <a:pt x="668" y="0"/>
                  <a:pt x="689" y="22"/>
                  <a:pt x="689" y="48"/>
                </a:cubicBezTo>
                <a:cubicBezTo>
                  <a:pt x="689" y="412"/>
                  <a:pt x="689" y="412"/>
                  <a:pt x="689" y="412"/>
                </a:cubicBezTo>
                <a:lnTo>
                  <a:pt x="0" y="412"/>
                </a:lnTo>
                <a:close/>
              </a:path>
            </a:pathLst>
          </a:custGeom>
          <a:solidFill>
            <a:srgbClr val="7FEFD2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7">
            <a:extLst>
              <a:ext uri="{FF2B5EF4-FFF2-40B4-BE49-F238E27FC236}">
                <a16:creationId xmlns:a16="http://schemas.microsoft.com/office/drawing/2014/main" xmlns="" id="{974A1B8A-F59A-4D85-90F3-FE353FEC1BF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679112" y="3371852"/>
            <a:ext cx="87313" cy="82550"/>
          </a:xfrm>
          <a:prstGeom prst="ellipse">
            <a:avLst/>
          </a:prstGeom>
          <a:solidFill>
            <a:srgbClr val="D5DADB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8">
            <a:extLst>
              <a:ext uri="{FF2B5EF4-FFF2-40B4-BE49-F238E27FC236}">
                <a16:creationId xmlns:a16="http://schemas.microsoft.com/office/drawing/2014/main" xmlns="" id="{1B581178-46C7-465E-87EB-79F3DC7599DA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10501312" y="2489202"/>
            <a:ext cx="152400" cy="15240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9">
            <a:extLst>
              <a:ext uri="{FF2B5EF4-FFF2-40B4-BE49-F238E27FC236}">
                <a16:creationId xmlns:a16="http://schemas.microsoft.com/office/drawing/2014/main" xmlns="" id="{312DD3D9-CEA3-4F99-94DA-1A2EBDC7F003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10790237" y="2489202"/>
            <a:ext cx="157163" cy="15240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Line 20">
            <a:extLst>
              <a:ext uri="{FF2B5EF4-FFF2-40B4-BE49-F238E27FC236}">
                <a16:creationId xmlns:a16="http://schemas.microsoft.com/office/drawing/2014/main" xmlns="" id="{F73CB988-A973-4F3D-A282-6F39BC14265F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10585449" y="2424114"/>
            <a:ext cx="277813" cy="27940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ECECB69A-C840-4F92-9DDE-9887E3BA350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553699" y="3543302"/>
            <a:ext cx="338138" cy="142875"/>
          </a:xfrm>
          <a:prstGeom prst="rect">
            <a:avLst/>
          </a:prstGeom>
          <a:solidFill>
            <a:srgbClr val="EDEDED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4">
            <a:extLst>
              <a:ext uri="{FF2B5EF4-FFF2-40B4-BE49-F238E27FC236}">
                <a16:creationId xmlns:a16="http://schemas.microsoft.com/office/drawing/2014/main" xmlns="" id="{9470B822-62B7-4186-9731-BA27D9F877F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7926387" y="4167189"/>
            <a:ext cx="300038" cy="0"/>
          </a:xfrm>
          <a:prstGeom prst="line">
            <a:avLst/>
          </a:prstGeom>
          <a:noFill/>
          <a:ln w="22225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7">
            <a:extLst>
              <a:ext uri="{FF2B5EF4-FFF2-40B4-BE49-F238E27FC236}">
                <a16:creationId xmlns:a16="http://schemas.microsoft.com/office/drawing/2014/main" xmlns="" id="{486AE397-F9D0-49F7-8F4E-38CA246BC29B}"/>
              </a:ext>
            </a:extLst>
          </p:cNvPr>
          <p:cNvSpPr>
            <a:spLocks/>
          </p:cNvSpPr>
          <p:nvPr userDrawn="1"/>
        </p:nvSpPr>
        <p:spPr bwMode="auto">
          <a:xfrm>
            <a:off x="8032749" y="1943102"/>
            <a:ext cx="606425" cy="581025"/>
          </a:xfrm>
          <a:custGeom>
            <a:avLst/>
            <a:gdLst>
              <a:gd name="T0" fmla="*/ 0 w 218"/>
              <a:gd name="T1" fmla="*/ 3 h 209"/>
              <a:gd name="T2" fmla="*/ 24 w 218"/>
              <a:gd name="T3" fmla="*/ 0 h 209"/>
              <a:gd name="T4" fmla="*/ 125 w 218"/>
              <a:gd name="T5" fmla="*/ 78 h 209"/>
              <a:gd name="T6" fmla="*/ 150 w 218"/>
              <a:gd name="T7" fmla="*/ 73 h 209"/>
              <a:gd name="T8" fmla="*/ 218 w 218"/>
              <a:gd name="T9" fmla="*/ 141 h 209"/>
              <a:gd name="T10" fmla="*/ 150 w 218"/>
              <a:gd name="T11" fmla="*/ 209 h 209"/>
              <a:gd name="T12" fmla="*/ 95 w 218"/>
              <a:gd name="T13" fmla="*/ 20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" h="209">
                <a:moveTo>
                  <a:pt x="0" y="3"/>
                </a:moveTo>
                <a:cubicBezTo>
                  <a:pt x="8" y="1"/>
                  <a:pt x="16" y="0"/>
                  <a:pt x="24" y="0"/>
                </a:cubicBezTo>
                <a:cubicBezTo>
                  <a:pt x="73" y="0"/>
                  <a:pt x="114" y="33"/>
                  <a:pt x="125" y="78"/>
                </a:cubicBezTo>
                <a:cubicBezTo>
                  <a:pt x="133" y="75"/>
                  <a:pt x="142" y="73"/>
                  <a:pt x="150" y="73"/>
                </a:cubicBezTo>
                <a:cubicBezTo>
                  <a:pt x="188" y="73"/>
                  <a:pt x="218" y="103"/>
                  <a:pt x="218" y="141"/>
                </a:cubicBezTo>
                <a:cubicBezTo>
                  <a:pt x="218" y="178"/>
                  <a:pt x="188" y="209"/>
                  <a:pt x="150" y="209"/>
                </a:cubicBezTo>
                <a:cubicBezTo>
                  <a:pt x="95" y="209"/>
                  <a:pt x="95" y="209"/>
                  <a:pt x="95" y="209"/>
                </a:cubicBezTo>
              </a:path>
            </a:pathLst>
          </a:cu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8">
            <a:extLst>
              <a:ext uri="{FF2B5EF4-FFF2-40B4-BE49-F238E27FC236}">
                <a16:creationId xmlns:a16="http://schemas.microsoft.com/office/drawing/2014/main" xmlns="" id="{4B6A533B-4522-413F-995A-5360C5857BAD}"/>
              </a:ext>
            </a:extLst>
          </p:cNvPr>
          <p:cNvSpPr>
            <a:spLocks/>
          </p:cNvSpPr>
          <p:nvPr userDrawn="1"/>
        </p:nvSpPr>
        <p:spPr bwMode="auto">
          <a:xfrm>
            <a:off x="7854949" y="1973264"/>
            <a:ext cx="115888" cy="106363"/>
          </a:xfrm>
          <a:custGeom>
            <a:avLst/>
            <a:gdLst>
              <a:gd name="T0" fmla="*/ 0 w 42"/>
              <a:gd name="T1" fmla="*/ 38 h 38"/>
              <a:gd name="T2" fmla="*/ 42 w 42"/>
              <a:gd name="T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38">
                <a:moveTo>
                  <a:pt x="0" y="38"/>
                </a:moveTo>
                <a:cubicBezTo>
                  <a:pt x="10" y="22"/>
                  <a:pt x="24" y="9"/>
                  <a:pt x="42" y="0"/>
                </a:cubicBezTo>
              </a:path>
            </a:pathLst>
          </a:cu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9">
            <a:extLst>
              <a:ext uri="{FF2B5EF4-FFF2-40B4-BE49-F238E27FC236}">
                <a16:creationId xmlns:a16="http://schemas.microsoft.com/office/drawing/2014/main" xmlns="" id="{A68CCBD6-A8EC-4830-8DCB-BD0CEEBBB3BB}"/>
              </a:ext>
            </a:extLst>
          </p:cNvPr>
          <p:cNvSpPr>
            <a:spLocks/>
          </p:cNvSpPr>
          <p:nvPr userDrawn="1"/>
        </p:nvSpPr>
        <p:spPr bwMode="auto">
          <a:xfrm>
            <a:off x="7648574" y="2132014"/>
            <a:ext cx="180975" cy="109538"/>
          </a:xfrm>
          <a:custGeom>
            <a:avLst/>
            <a:gdLst>
              <a:gd name="T0" fmla="*/ 0 w 65"/>
              <a:gd name="T1" fmla="*/ 39 h 39"/>
              <a:gd name="T2" fmla="*/ 35 w 65"/>
              <a:gd name="T3" fmla="*/ 27 h 39"/>
              <a:gd name="T4" fmla="*/ 58 w 65"/>
              <a:gd name="T5" fmla="*/ 32 h 39"/>
              <a:gd name="T6" fmla="*/ 65 w 65"/>
              <a:gd name="T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39">
                <a:moveTo>
                  <a:pt x="0" y="39"/>
                </a:moveTo>
                <a:cubicBezTo>
                  <a:pt x="10" y="32"/>
                  <a:pt x="22" y="27"/>
                  <a:pt x="35" y="27"/>
                </a:cubicBezTo>
                <a:cubicBezTo>
                  <a:pt x="43" y="27"/>
                  <a:pt x="51" y="29"/>
                  <a:pt x="58" y="32"/>
                </a:cubicBezTo>
                <a:cubicBezTo>
                  <a:pt x="59" y="21"/>
                  <a:pt x="61" y="10"/>
                  <a:pt x="65" y="0"/>
                </a:cubicBezTo>
              </a:path>
            </a:pathLst>
          </a:cu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0">
            <a:extLst>
              <a:ext uri="{FF2B5EF4-FFF2-40B4-BE49-F238E27FC236}">
                <a16:creationId xmlns:a16="http://schemas.microsoft.com/office/drawing/2014/main" xmlns="" id="{221EBA52-37D3-40B0-BAC4-6A501CF47E13}"/>
              </a:ext>
            </a:extLst>
          </p:cNvPr>
          <p:cNvSpPr>
            <a:spLocks/>
          </p:cNvSpPr>
          <p:nvPr userDrawn="1"/>
        </p:nvSpPr>
        <p:spPr bwMode="auto">
          <a:xfrm>
            <a:off x="7586662" y="2365377"/>
            <a:ext cx="515938" cy="158750"/>
          </a:xfrm>
          <a:custGeom>
            <a:avLst/>
            <a:gdLst>
              <a:gd name="T0" fmla="*/ 185 w 185"/>
              <a:gd name="T1" fmla="*/ 57 h 57"/>
              <a:gd name="T2" fmla="*/ 57 w 185"/>
              <a:gd name="T3" fmla="*/ 57 h 57"/>
              <a:gd name="T4" fmla="*/ 0 w 185"/>
              <a:gd name="T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5" h="57">
                <a:moveTo>
                  <a:pt x="185" y="57"/>
                </a:moveTo>
                <a:cubicBezTo>
                  <a:pt x="57" y="57"/>
                  <a:pt x="57" y="57"/>
                  <a:pt x="57" y="57"/>
                </a:cubicBezTo>
                <a:cubicBezTo>
                  <a:pt x="26" y="57"/>
                  <a:pt x="0" y="31"/>
                  <a:pt x="0" y="0"/>
                </a:cubicBezTo>
              </a:path>
            </a:pathLst>
          </a:cu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31">
            <a:extLst>
              <a:ext uri="{FF2B5EF4-FFF2-40B4-BE49-F238E27FC236}">
                <a16:creationId xmlns:a16="http://schemas.microsoft.com/office/drawing/2014/main" xmlns="" id="{C9BE8332-66E7-4F1A-9A25-0D385BE7A0E2}"/>
              </a:ext>
            </a:extLst>
          </p:cNvPr>
          <p:cNvSpPr>
            <a:spLocks noChangeShapeType="1"/>
          </p:cNvSpPr>
          <p:nvPr userDrawn="1"/>
        </p:nvSpPr>
        <p:spPr bwMode="auto">
          <a:xfrm flipH="1">
            <a:off x="8154987" y="2524127"/>
            <a:ext cx="88900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2">
            <a:extLst>
              <a:ext uri="{FF2B5EF4-FFF2-40B4-BE49-F238E27FC236}">
                <a16:creationId xmlns:a16="http://schemas.microsoft.com/office/drawing/2014/main" xmlns="" id="{36C99288-4952-4FA9-9CEB-1EEFFE1B3C95}"/>
              </a:ext>
            </a:extLst>
          </p:cNvPr>
          <p:cNvSpPr>
            <a:spLocks/>
          </p:cNvSpPr>
          <p:nvPr userDrawn="1"/>
        </p:nvSpPr>
        <p:spPr bwMode="auto">
          <a:xfrm>
            <a:off x="6646862" y="2770189"/>
            <a:ext cx="801688" cy="1192213"/>
          </a:xfrm>
          <a:custGeom>
            <a:avLst/>
            <a:gdLst>
              <a:gd name="T0" fmla="*/ 236 w 288"/>
              <a:gd name="T1" fmla="*/ 428 h 428"/>
              <a:gd name="T2" fmla="*/ 52 w 288"/>
              <a:gd name="T3" fmla="*/ 428 h 428"/>
              <a:gd name="T4" fmla="*/ 0 w 288"/>
              <a:gd name="T5" fmla="*/ 376 h 428"/>
              <a:gd name="T6" fmla="*/ 0 w 288"/>
              <a:gd name="T7" fmla="*/ 52 h 428"/>
              <a:gd name="T8" fmla="*/ 52 w 288"/>
              <a:gd name="T9" fmla="*/ 0 h 428"/>
              <a:gd name="T10" fmla="*/ 236 w 288"/>
              <a:gd name="T11" fmla="*/ 0 h 428"/>
              <a:gd name="T12" fmla="*/ 288 w 288"/>
              <a:gd name="T13" fmla="*/ 52 h 428"/>
              <a:gd name="T14" fmla="*/ 288 w 288"/>
              <a:gd name="T15" fmla="*/ 376 h 428"/>
              <a:gd name="T16" fmla="*/ 236 w 288"/>
              <a:gd name="T17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428">
                <a:moveTo>
                  <a:pt x="236" y="428"/>
                </a:moveTo>
                <a:cubicBezTo>
                  <a:pt x="52" y="428"/>
                  <a:pt x="52" y="428"/>
                  <a:pt x="52" y="428"/>
                </a:cubicBezTo>
                <a:cubicBezTo>
                  <a:pt x="23" y="428"/>
                  <a:pt x="0" y="405"/>
                  <a:pt x="0" y="37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23"/>
                  <a:pt x="23" y="0"/>
                  <a:pt x="5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65" y="0"/>
                  <a:pt x="288" y="23"/>
                  <a:pt x="288" y="52"/>
                </a:cubicBezTo>
                <a:cubicBezTo>
                  <a:pt x="288" y="376"/>
                  <a:pt x="288" y="376"/>
                  <a:pt x="288" y="376"/>
                </a:cubicBezTo>
                <a:cubicBezTo>
                  <a:pt x="288" y="405"/>
                  <a:pt x="265" y="428"/>
                  <a:pt x="236" y="428"/>
                </a:cubicBezTo>
                <a:close/>
              </a:path>
            </a:pathLst>
          </a:custGeom>
          <a:solidFill>
            <a:srgbClr val="FFFFFF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3">
            <a:extLst>
              <a:ext uri="{FF2B5EF4-FFF2-40B4-BE49-F238E27FC236}">
                <a16:creationId xmlns:a16="http://schemas.microsoft.com/office/drawing/2014/main" xmlns="" id="{E1490CC8-F4DE-48B5-A9EA-800242B843A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2424" y="2976564"/>
            <a:ext cx="688975" cy="779463"/>
          </a:xfrm>
          <a:prstGeom prst="rect">
            <a:avLst/>
          </a:prstGeom>
          <a:solidFill>
            <a:srgbClr val="7FEFD2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4">
            <a:extLst>
              <a:ext uri="{FF2B5EF4-FFF2-40B4-BE49-F238E27FC236}">
                <a16:creationId xmlns:a16="http://schemas.microsoft.com/office/drawing/2014/main" xmlns="" id="{D315E5CA-7801-45EB-873F-C7C3C63A60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94524" y="3808414"/>
            <a:ext cx="104775" cy="103188"/>
          </a:xfrm>
          <a:prstGeom prst="ellipse">
            <a:avLst/>
          </a:prstGeom>
          <a:solidFill>
            <a:srgbClr val="EDEDED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35">
            <a:extLst>
              <a:ext uri="{FF2B5EF4-FFF2-40B4-BE49-F238E27FC236}">
                <a16:creationId xmlns:a16="http://schemas.microsoft.com/office/drawing/2014/main" xmlns="" id="{C5CBF789-7973-4B89-88BD-5ABE3A9203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02487" y="2859089"/>
            <a:ext cx="39688" cy="41275"/>
          </a:xfrm>
          <a:prstGeom prst="ellipse">
            <a:avLst/>
          </a:prstGeom>
          <a:solidFill>
            <a:srgbClr val="3F4749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36">
            <a:extLst>
              <a:ext uri="{FF2B5EF4-FFF2-40B4-BE49-F238E27FC236}">
                <a16:creationId xmlns:a16="http://schemas.microsoft.com/office/drawing/2014/main" xmlns="" id="{82972E95-2903-4628-B7DA-99BEB6462B9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43724" y="2847977"/>
            <a:ext cx="206375" cy="66675"/>
          </a:xfrm>
          <a:prstGeom prst="rect">
            <a:avLst/>
          </a:prstGeom>
          <a:solidFill>
            <a:srgbClr val="C4CBCC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7">
            <a:extLst>
              <a:ext uri="{FF2B5EF4-FFF2-40B4-BE49-F238E27FC236}">
                <a16:creationId xmlns:a16="http://schemas.microsoft.com/office/drawing/2014/main" xmlns="" id="{30BCE8B4-341C-4603-989F-5350AA8C314B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6905624" y="3316289"/>
            <a:ext cx="100013" cy="100013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Line 38">
            <a:extLst>
              <a:ext uri="{FF2B5EF4-FFF2-40B4-BE49-F238E27FC236}">
                <a16:creationId xmlns:a16="http://schemas.microsoft.com/office/drawing/2014/main" xmlns="" id="{C4B80006-6F21-4A48-9C9D-12E280638984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7088187" y="3316289"/>
            <a:ext cx="100013" cy="100013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9">
            <a:extLst>
              <a:ext uri="{FF2B5EF4-FFF2-40B4-BE49-F238E27FC236}">
                <a16:creationId xmlns:a16="http://schemas.microsoft.com/office/drawing/2014/main" xmlns="" id="{CF6E0801-DAD0-4C44-9C57-20B1C8883CF6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6958012" y="3276602"/>
            <a:ext cx="177800" cy="17780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40">
            <a:extLst>
              <a:ext uri="{FF2B5EF4-FFF2-40B4-BE49-F238E27FC236}">
                <a16:creationId xmlns:a16="http://schemas.microsoft.com/office/drawing/2014/main" xmlns="" id="{9C041BC1-231B-43A4-94F4-6A463858EAC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335962" y="3033714"/>
            <a:ext cx="119063" cy="120650"/>
          </a:xfrm>
          <a:prstGeom prst="ellips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43">
            <a:extLst>
              <a:ext uri="{FF2B5EF4-FFF2-40B4-BE49-F238E27FC236}">
                <a16:creationId xmlns:a16="http://schemas.microsoft.com/office/drawing/2014/main" xmlns="" id="{13418197-B891-4012-A9FE-31D4396641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71312" y="4495802"/>
            <a:ext cx="120650" cy="115888"/>
          </a:xfrm>
          <a:prstGeom prst="ellips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6">
            <a:extLst>
              <a:ext uri="{FF2B5EF4-FFF2-40B4-BE49-F238E27FC236}">
                <a16:creationId xmlns:a16="http://schemas.microsoft.com/office/drawing/2014/main" xmlns="" id="{089DCA6F-FB46-45E0-B011-48064DDA99A8}"/>
              </a:ext>
            </a:extLst>
          </p:cNvPr>
          <p:cNvSpPr>
            <a:spLocks/>
          </p:cNvSpPr>
          <p:nvPr userDrawn="1"/>
        </p:nvSpPr>
        <p:spPr bwMode="auto">
          <a:xfrm>
            <a:off x="8920162" y="2711452"/>
            <a:ext cx="919163" cy="1308100"/>
          </a:xfrm>
          <a:custGeom>
            <a:avLst/>
            <a:gdLst>
              <a:gd name="T0" fmla="*/ 579 w 579"/>
              <a:gd name="T1" fmla="*/ 824 h 824"/>
              <a:gd name="T2" fmla="*/ 86 w 579"/>
              <a:gd name="T3" fmla="*/ 824 h 824"/>
              <a:gd name="T4" fmla="*/ 0 w 579"/>
              <a:gd name="T5" fmla="*/ 738 h 824"/>
              <a:gd name="T6" fmla="*/ 0 w 579"/>
              <a:gd name="T7" fmla="*/ 0 h 824"/>
              <a:gd name="T8" fmla="*/ 579 w 579"/>
              <a:gd name="T9" fmla="*/ 0 h 824"/>
              <a:gd name="T10" fmla="*/ 579 w 579"/>
              <a:gd name="T11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9" h="824">
                <a:moveTo>
                  <a:pt x="579" y="824"/>
                </a:moveTo>
                <a:lnTo>
                  <a:pt x="86" y="824"/>
                </a:lnTo>
                <a:lnTo>
                  <a:pt x="0" y="738"/>
                </a:lnTo>
                <a:lnTo>
                  <a:pt x="0" y="0"/>
                </a:lnTo>
                <a:lnTo>
                  <a:pt x="579" y="0"/>
                </a:lnTo>
                <a:lnTo>
                  <a:pt x="579" y="824"/>
                </a:lnTo>
                <a:close/>
              </a:path>
            </a:pathLst>
          </a:custGeom>
          <a:solidFill>
            <a:srgbClr val="FFFFFF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7">
            <a:extLst>
              <a:ext uri="{FF2B5EF4-FFF2-40B4-BE49-F238E27FC236}">
                <a16:creationId xmlns:a16="http://schemas.microsoft.com/office/drawing/2014/main" xmlns="" id="{EF1FC434-9428-4C00-B4C5-A1681E4FE60C}"/>
              </a:ext>
            </a:extLst>
          </p:cNvPr>
          <p:cNvSpPr>
            <a:spLocks/>
          </p:cNvSpPr>
          <p:nvPr userDrawn="1"/>
        </p:nvSpPr>
        <p:spPr bwMode="auto">
          <a:xfrm>
            <a:off x="8920162" y="3883027"/>
            <a:ext cx="136525" cy="136525"/>
          </a:xfrm>
          <a:custGeom>
            <a:avLst/>
            <a:gdLst>
              <a:gd name="T0" fmla="*/ 0 w 86"/>
              <a:gd name="T1" fmla="*/ 0 h 86"/>
              <a:gd name="T2" fmla="*/ 86 w 86"/>
              <a:gd name="T3" fmla="*/ 86 h 86"/>
              <a:gd name="T4" fmla="*/ 86 w 86"/>
              <a:gd name="T5" fmla="*/ 0 h 86"/>
              <a:gd name="T6" fmla="*/ 0 w 86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86">
                <a:moveTo>
                  <a:pt x="0" y="0"/>
                </a:moveTo>
                <a:lnTo>
                  <a:pt x="86" y="86"/>
                </a:lnTo>
                <a:lnTo>
                  <a:pt x="86" y="0"/>
                </a:lnTo>
                <a:lnTo>
                  <a:pt x="0" y="0"/>
                </a:lnTo>
                <a:close/>
              </a:path>
            </a:pathLst>
          </a:custGeom>
          <a:solidFill>
            <a:srgbClr val="D5DADB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Line 48">
            <a:extLst>
              <a:ext uri="{FF2B5EF4-FFF2-40B4-BE49-F238E27FC236}">
                <a16:creationId xmlns:a16="http://schemas.microsoft.com/office/drawing/2014/main" xmlns="" id="{BF764192-8CB6-40A9-A83E-B2C6E3BC5DA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2873377"/>
            <a:ext cx="25876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Line 49">
            <a:extLst>
              <a:ext uri="{FF2B5EF4-FFF2-40B4-BE49-F238E27FC236}">
                <a16:creationId xmlns:a16="http://schemas.microsoft.com/office/drawing/2014/main" xmlns="" id="{EFD33C97-260C-4FCB-A143-ED0DE7506D4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2922589"/>
            <a:ext cx="25876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Line 50">
            <a:extLst>
              <a:ext uri="{FF2B5EF4-FFF2-40B4-BE49-F238E27FC236}">
                <a16:creationId xmlns:a16="http://schemas.microsoft.com/office/drawing/2014/main" xmlns="" id="{3A4966EA-1D89-4CDF-A1F1-46A1E8D9D75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2973389"/>
            <a:ext cx="25876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51">
            <a:extLst>
              <a:ext uri="{FF2B5EF4-FFF2-40B4-BE49-F238E27FC236}">
                <a16:creationId xmlns:a16="http://schemas.microsoft.com/office/drawing/2014/main" xmlns="" id="{662178C9-1BE4-4243-BE9C-A0176AD1128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3022602"/>
            <a:ext cx="25876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52">
            <a:extLst>
              <a:ext uri="{FF2B5EF4-FFF2-40B4-BE49-F238E27FC236}">
                <a16:creationId xmlns:a16="http://schemas.microsoft.com/office/drawing/2014/main" xmlns="" id="{A4851625-F60F-4506-ADDF-17437C6F92F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3154364"/>
            <a:ext cx="53181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53">
            <a:extLst>
              <a:ext uri="{FF2B5EF4-FFF2-40B4-BE49-F238E27FC236}">
                <a16:creationId xmlns:a16="http://schemas.microsoft.com/office/drawing/2014/main" xmlns="" id="{4489C544-C482-4245-81FA-421B82A6D8A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3213102"/>
            <a:ext cx="53181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54">
            <a:extLst>
              <a:ext uri="{FF2B5EF4-FFF2-40B4-BE49-F238E27FC236}">
                <a16:creationId xmlns:a16="http://schemas.microsoft.com/office/drawing/2014/main" xmlns="" id="{E33319F2-50A6-4ECF-928B-A4B2ADE9EB5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3273427"/>
            <a:ext cx="53181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55">
            <a:extLst>
              <a:ext uri="{FF2B5EF4-FFF2-40B4-BE49-F238E27FC236}">
                <a16:creationId xmlns:a16="http://schemas.microsoft.com/office/drawing/2014/main" xmlns="" id="{AC42106D-CB36-401E-8354-573243C3F08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3568702"/>
            <a:ext cx="53181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56">
            <a:extLst>
              <a:ext uri="{FF2B5EF4-FFF2-40B4-BE49-F238E27FC236}">
                <a16:creationId xmlns:a16="http://schemas.microsoft.com/office/drawing/2014/main" xmlns="" id="{0B70A6E7-ABBB-446A-AC4C-1CB3A7EB803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3630614"/>
            <a:ext cx="53181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57">
            <a:extLst>
              <a:ext uri="{FF2B5EF4-FFF2-40B4-BE49-F238E27FC236}">
                <a16:creationId xmlns:a16="http://schemas.microsoft.com/office/drawing/2014/main" xmlns="" id="{C68597F5-3E0C-4D09-B6E3-C5D5F8CB242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120187" y="3689352"/>
            <a:ext cx="531813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58">
            <a:extLst>
              <a:ext uri="{FF2B5EF4-FFF2-40B4-BE49-F238E27FC236}">
                <a16:creationId xmlns:a16="http://schemas.microsoft.com/office/drawing/2014/main" xmlns="" id="{2729CF08-C5A9-4546-BFC8-12DBB5F33E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120187" y="3328989"/>
            <a:ext cx="158750" cy="158750"/>
          </a:xfrm>
          <a:prstGeom prst="ellipse">
            <a:avLst/>
          </a:prstGeom>
          <a:solidFill>
            <a:srgbClr val="22ABFF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59">
            <a:extLst>
              <a:ext uri="{FF2B5EF4-FFF2-40B4-BE49-F238E27FC236}">
                <a16:creationId xmlns:a16="http://schemas.microsoft.com/office/drawing/2014/main" xmlns="" id="{05411BCC-EE47-45F2-A4AA-0B98E40B1A1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548812" y="3357564"/>
            <a:ext cx="103188" cy="106363"/>
          </a:xfrm>
          <a:prstGeom prst="ellipse">
            <a:avLst/>
          </a:prstGeom>
          <a:solidFill>
            <a:srgbClr val="FFBD66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0">
            <a:extLst>
              <a:ext uri="{FF2B5EF4-FFF2-40B4-BE49-F238E27FC236}">
                <a16:creationId xmlns:a16="http://schemas.microsoft.com/office/drawing/2014/main" xmlns="" id="{02E53D96-DFBA-4471-99B2-3D2CD0375D0E}"/>
              </a:ext>
            </a:extLst>
          </p:cNvPr>
          <p:cNvSpPr>
            <a:spLocks/>
          </p:cNvSpPr>
          <p:nvPr userDrawn="1"/>
        </p:nvSpPr>
        <p:spPr bwMode="auto">
          <a:xfrm>
            <a:off x="9344024" y="3349627"/>
            <a:ext cx="149225" cy="133350"/>
          </a:xfrm>
          <a:custGeom>
            <a:avLst/>
            <a:gdLst>
              <a:gd name="T0" fmla="*/ 0 w 94"/>
              <a:gd name="T1" fmla="*/ 84 h 84"/>
              <a:gd name="T2" fmla="*/ 47 w 94"/>
              <a:gd name="T3" fmla="*/ 0 h 84"/>
              <a:gd name="T4" fmla="*/ 94 w 94"/>
              <a:gd name="T5" fmla="*/ 84 h 84"/>
              <a:gd name="T6" fmla="*/ 0 w 94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" h="84">
                <a:moveTo>
                  <a:pt x="0" y="84"/>
                </a:moveTo>
                <a:lnTo>
                  <a:pt x="47" y="0"/>
                </a:lnTo>
                <a:lnTo>
                  <a:pt x="94" y="84"/>
                </a:lnTo>
                <a:lnTo>
                  <a:pt x="0" y="84"/>
                </a:lnTo>
                <a:close/>
              </a:path>
            </a:pathLst>
          </a:custGeom>
          <a:solidFill>
            <a:srgbClr val="FF64BD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61">
            <a:extLst>
              <a:ext uri="{FF2B5EF4-FFF2-40B4-BE49-F238E27FC236}">
                <a16:creationId xmlns:a16="http://schemas.microsoft.com/office/drawing/2014/main" xmlns="" id="{AC9028BE-9A71-4BBC-AEC2-E286843BFDD5}"/>
              </a:ext>
            </a:extLst>
          </p:cNvPr>
          <p:cNvSpPr>
            <a:spLocks/>
          </p:cNvSpPr>
          <p:nvPr userDrawn="1"/>
        </p:nvSpPr>
        <p:spPr bwMode="auto">
          <a:xfrm>
            <a:off x="9936162" y="3028952"/>
            <a:ext cx="85725" cy="661988"/>
          </a:xfrm>
          <a:custGeom>
            <a:avLst/>
            <a:gdLst>
              <a:gd name="T0" fmla="*/ 0 w 54"/>
              <a:gd name="T1" fmla="*/ 0 h 417"/>
              <a:gd name="T2" fmla="*/ 51 w 54"/>
              <a:gd name="T3" fmla="*/ 0 h 417"/>
              <a:gd name="T4" fmla="*/ 54 w 54"/>
              <a:gd name="T5" fmla="*/ 417 h 417"/>
              <a:gd name="T6" fmla="*/ 4 w 54"/>
              <a:gd name="T7" fmla="*/ 417 h 417"/>
              <a:gd name="T8" fmla="*/ 0 w 54"/>
              <a:gd name="T9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417">
                <a:moveTo>
                  <a:pt x="0" y="0"/>
                </a:moveTo>
                <a:lnTo>
                  <a:pt x="51" y="0"/>
                </a:lnTo>
                <a:lnTo>
                  <a:pt x="54" y="417"/>
                </a:lnTo>
                <a:lnTo>
                  <a:pt x="4" y="417"/>
                </a:lnTo>
                <a:lnTo>
                  <a:pt x="0" y="0"/>
                </a:lnTo>
                <a:close/>
              </a:path>
            </a:pathLst>
          </a:custGeom>
          <a:solidFill>
            <a:srgbClr val="7FEFD2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62">
            <a:extLst>
              <a:ext uri="{FF2B5EF4-FFF2-40B4-BE49-F238E27FC236}">
                <a16:creationId xmlns:a16="http://schemas.microsoft.com/office/drawing/2014/main" xmlns="" id="{B7A37A89-2775-453E-BE65-F5097AB247DD}"/>
              </a:ext>
            </a:extLst>
          </p:cNvPr>
          <p:cNvSpPr>
            <a:spLocks/>
          </p:cNvSpPr>
          <p:nvPr userDrawn="1"/>
        </p:nvSpPr>
        <p:spPr bwMode="auto">
          <a:xfrm>
            <a:off x="9942512" y="3690939"/>
            <a:ext cx="79375" cy="88900"/>
          </a:xfrm>
          <a:custGeom>
            <a:avLst/>
            <a:gdLst>
              <a:gd name="T0" fmla="*/ 50 w 50"/>
              <a:gd name="T1" fmla="*/ 0 h 56"/>
              <a:gd name="T2" fmla="*/ 26 w 50"/>
              <a:gd name="T3" fmla="*/ 56 h 56"/>
              <a:gd name="T4" fmla="*/ 0 w 50"/>
              <a:gd name="T5" fmla="*/ 0 h 56"/>
              <a:gd name="T6" fmla="*/ 50 w 50"/>
              <a:gd name="T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56">
                <a:moveTo>
                  <a:pt x="50" y="0"/>
                </a:moveTo>
                <a:lnTo>
                  <a:pt x="26" y="56"/>
                </a:lnTo>
                <a:lnTo>
                  <a:pt x="0" y="0"/>
                </a:lnTo>
                <a:lnTo>
                  <a:pt x="50" y="0"/>
                </a:lnTo>
                <a:close/>
              </a:path>
            </a:pathLst>
          </a:custGeom>
          <a:solidFill>
            <a:srgbClr val="FFBD66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3">
            <a:extLst>
              <a:ext uri="{FF2B5EF4-FFF2-40B4-BE49-F238E27FC236}">
                <a16:creationId xmlns:a16="http://schemas.microsoft.com/office/drawing/2014/main" xmlns="" id="{3003FA38-7999-447B-877A-38417823828F}"/>
              </a:ext>
            </a:extLst>
          </p:cNvPr>
          <p:cNvSpPr>
            <a:spLocks/>
          </p:cNvSpPr>
          <p:nvPr userDrawn="1"/>
        </p:nvSpPr>
        <p:spPr bwMode="auto">
          <a:xfrm>
            <a:off x="9966324" y="3744914"/>
            <a:ext cx="31750" cy="34925"/>
          </a:xfrm>
          <a:custGeom>
            <a:avLst/>
            <a:gdLst>
              <a:gd name="T0" fmla="*/ 20 w 20"/>
              <a:gd name="T1" fmla="*/ 0 h 22"/>
              <a:gd name="T2" fmla="*/ 0 w 20"/>
              <a:gd name="T3" fmla="*/ 0 h 22"/>
              <a:gd name="T4" fmla="*/ 11 w 20"/>
              <a:gd name="T5" fmla="*/ 22 h 22"/>
              <a:gd name="T6" fmla="*/ 20 w 20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2">
                <a:moveTo>
                  <a:pt x="20" y="0"/>
                </a:moveTo>
                <a:lnTo>
                  <a:pt x="0" y="0"/>
                </a:lnTo>
                <a:lnTo>
                  <a:pt x="11" y="22"/>
                </a:lnTo>
                <a:lnTo>
                  <a:pt x="20" y="0"/>
                </a:lnTo>
                <a:close/>
              </a:path>
            </a:pathLst>
          </a:custGeom>
          <a:solidFill>
            <a:srgbClr val="3F4749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Line 64">
            <a:extLst>
              <a:ext uri="{FF2B5EF4-FFF2-40B4-BE49-F238E27FC236}">
                <a16:creationId xmlns:a16="http://schemas.microsoft.com/office/drawing/2014/main" xmlns="" id="{8DD05466-D167-4B10-BA25-BCE592C0F82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9975849" y="3028952"/>
            <a:ext cx="4763" cy="661988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5">
            <a:extLst>
              <a:ext uri="{FF2B5EF4-FFF2-40B4-BE49-F238E27FC236}">
                <a16:creationId xmlns:a16="http://schemas.microsoft.com/office/drawing/2014/main" xmlns="" id="{D8EA47DD-704C-435A-97F5-CF6B8FF95EDE}"/>
              </a:ext>
            </a:extLst>
          </p:cNvPr>
          <p:cNvSpPr>
            <a:spLocks/>
          </p:cNvSpPr>
          <p:nvPr userDrawn="1"/>
        </p:nvSpPr>
        <p:spPr bwMode="auto">
          <a:xfrm>
            <a:off x="9932987" y="2989264"/>
            <a:ext cx="84138" cy="39688"/>
          </a:xfrm>
          <a:custGeom>
            <a:avLst/>
            <a:gdLst>
              <a:gd name="T0" fmla="*/ 0 w 53"/>
              <a:gd name="T1" fmla="*/ 0 h 25"/>
              <a:gd name="T2" fmla="*/ 53 w 53"/>
              <a:gd name="T3" fmla="*/ 0 h 25"/>
              <a:gd name="T4" fmla="*/ 53 w 53"/>
              <a:gd name="T5" fmla="*/ 25 h 25"/>
              <a:gd name="T6" fmla="*/ 2 w 53"/>
              <a:gd name="T7" fmla="*/ 25 h 25"/>
              <a:gd name="T8" fmla="*/ 0 w 53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5">
                <a:moveTo>
                  <a:pt x="0" y="0"/>
                </a:moveTo>
                <a:lnTo>
                  <a:pt x="53" y="0"/>
                </a:lnTo>
                <a:lnTo>
                  <a:pt x="53" y="25"/>
                </a:lnTo>
                <a:lnTo>
                  <a:pt x="2" y="25"/>
                </a:lnTo>
                <a:lnTo>
                  <a:pt x="0" y="0"/>
                </a:lnTo>
                <a:close/>
              </a:path>
            </a:pathLst>
          </a:custGeom>
          <a:solidFill>
            <a:srgbClr val="C4CBCC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66">
            <a:extLst>
              <a:ext uri="{FF2B5EF4-FFF2-40B4-BE49-F238E27FC236}">
                <a16:creationId xmlns:a16="http://schemas.microsoft.com/office/drawing/2014/main" xmlns="" id="{EC300678-541C-409A-B7A6-7963825577D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32987" y="2919414"/>
            <a:ext cx="84138" cy="69850"/>
          </a:xfrm>
          <a:prstGeom prst="rect">
            <a:avLst/>
          </a:prstGeom>
          <a:solidFill>
            <a:srgbClr val="EDEDED"/>
          </a:solidFill>
          <a:ln w="22225" cap="rnd">
            <a:solidFill>
              <a:srgbClr val="3F4749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10">
            <a:extLst>
              <a:ext uri="{FF2B5EF4-FFF2-40B4-BE49-F238E27FC236}">
                <a16:creationId xmlns:a16="http://schemas.microsoft.com/office/drawing/2014/main" xmlns="" id="{C9A2935A-3366-444E-A809-A7927FBC403A}"/>
              </a:ext>
            </a:extLst>
          </p:cNvPr>
          <p:cNvSpPr/>
          <p:nvPr userDrawn="1"/>
        </p:nvSpPr>
        <p:spPr>
          <a:xfrm>
            <a:off x="5067300" y="5391"/>
            <a:ext cx="7124700" cy="6852609"/>
          </a:xfrm>
          <a:custGeom>
            <a:avLst/>
            <a:gdLst>
              <a:gd name="connsiteX0" fmla="*/ 0 w 5384800"/>
              <a:gd name="connsiteY0" fmla="*/ 0 h 6858000"/>
              <a:gd name="connsiteX1" fmla="*/ 5384800 w 5384800"/>
              <a:gd name="connsiteY1" fmla="*/ 0 h 6858000"/>
              <a:gd name="connsiteX2" fmla="*/ 5384800 w 5384800"/>
              <a:gd name="connsiteY2" fmla="*/ 6858000 h 6858000"/>
              <a:gd name="connsiteX3" fmla="*/ 0 w 5384800"/>
              <a:gd name="connsiteY3" fmla="*/ 6858000 h 6858000"/>
              <a:gd name="connsiteX4" fmla="*/ 0 w 5384800"/>
              <a:gd name="connsiteY4" fmla="*/ 0 h 6858000"/>
              <a:gd name="connsiteX0" fmla="*/ 0 w 5384800"/>
              <a:gd name="connsiteY0" fmla="*/ 6858000 h 6858000"/>
              <a:gd name="connsiteX1" fmla="*/ 5384800 w 5384800"/>
              <a:gd name="connsiteY1" fmla="*/ 0 h 6858000"/>
              <a:gd name="connsiteX2" fmla="*/ 5384800 w 5384800"/>
              <a:gd name="connsiteY2" fmla="*/ 6858000 h 6858000"/>
              <a:gd name="connsiteX3" fmla="*/ 0 w 5384800"/>
              <a:gd name="connsiteY3" fmla="*/ 6858000 h 6858000"/>
              <a:gd name="connsiteX0" fmla="*/ 0 w 4911988"/>
              <a:gd name="connsiteY0" fmla="*/ 6858000 h 6858000"/>
              <a:gd name="connsiteX1" fmla="*/ 4911988 w 4911988"/>
              <a:gd name="connsiteY1" fmla="*/ 0 h 6858000"/>
              <a:gd name="connsiteX2" fmla="*/ 4911988 w 4911988"/>
              <a:gd name="connsiteY2" fmla="*/ 6858000 h 6858000"/>
              <a:gd name="connsiteX3" fmla="*/ 0 w 49119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1988" h="6858000">
                <a:moveTo>
                  <a:pt x="0" y="6858000"/>
                </a:moveTo>
                <a:lnTo>
                  <a:pt x="4911988" y="0"/>
                </a:lnTo>
                <a:lnTo>
                  <a:pt x="491198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FEF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Line 10">
            <a:extLst>
              <a:ext uri="{FF2B5EF4-FFF2-40B4-BE49-F238E27FC236}">
                <a16:creationId xmlns:a16="http://schemas.microsoft.com/office/drawing/2014/main" xmlns="" id="{AC18C6C9-4782-4A16-AC04-A2F24C8F8D71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035677"/>
            <a:ext cx="8745537" cy="0"/>
          </a:xfrm>
          <a:prstGeom prst="line">
            <a:avLst/>
          </a:prstGeom>
          <a:noFill/>
          <a:ln w="22225" cap="rnd">
            <a:solidFill>
              <a:srgbClr val="3F4749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85CB88A-8B69-4A2C-A85F-0376BAA8EA0B}"/>
              </a:ext>
            </a:extLst>
          </p:cNvPr>
          <p:cNvGrpSpPr/>
          <p:nvPr userDrawn="1"/>
        </p:nvGrpSpPr>
        <p:grpSpPr>
          <a:xfrm>
            <a:off x="5892800" y="3457051"/>
            <a:ext cx="6299200" cy="2883426"/>
            <a:chOff x="5110162" y="3162302"/>
            <a:chExt cx="7081838" cy="3241675"/>
          </a:xfrm>
        </p:grpSpPr>
        <p:sp>
          <p:nvSpPr>
            <p:cNvPr id="16" name="Line 5">
              <a:extLst>
                <a:ext uri="{FF2B5EF4-FFF2-40B4-BE49-F238E27FC236}">
                  <a16:creationId xmlns:a16="http://schemas.microsoft.com/office/drawing/2014/main" xmlns="" id="{DBD73D19-145A-40E0-94D6-07BA55B1B1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16588" y="4854577"/>
              <a:ext cx="6475412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6">
              <a:extLst>
                <a:ext uri="{FF2B5EF4-FFF2-40B4-BE49-F238E27FC236}">
                  <a16:creationId xmlns:a16="http://schemas.microsoft.com/office/drawing/2014/main" xmlns="" id="{46666331-DB09-423F-A637-EFD22BA86D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05887" y="6275389"/>
              <a:ext cx="4873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7">
              <a:extLst>
                <a:ext uri="{FF2B5EF4-FFF2-40B4-BE49-F238E27FC236}">
                  <a16:creationId xmlns:a16="http://schemas.microsoft.com/office/drawing/2014/main" xmlns="" id="{416529D4-EF0C-4D71-85D6-7F1EA520B1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94587" y="6342064"/>
              <a:ext cx="4873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8">
              <a:extLst>
                <a:ext uri="{FF2B5EF4-FFF2-40B4-BE49-F238E27FC236}">
                  <a16:creationId xmlns:a16="http://schemas.microsoft.com/office/drawing/2014/main" xmlns="" id="{26539C97-C7E6-4FC4-8ABE-CEFF913D7F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21524" y="6342064"/>
              <a:ext cx="198438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xmlns="" id="{EB6C9CC5-80DE-4301-BEE1-3BF5DBB670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5024" y="4314827"/>
              <a:ext cx="3736975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B99858AA-68D5-4CE6-8B05-A61535404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4949" y="4879977"/>
              <a:ext cx="657225" cy="176213"/>
            </a:xfrm>
            <a:custGeom>
              <a:avLst/>
              <a:gdLst>
                <a:gd name="T0" fmla="*/ 203 w 236"/>
                <a:gd name="T1" fmla="*/ 9 h 63"/>
                <a:gd name="T2" fmla="*/ 118 w 236"/>
                <a:gd name="T3" fmla="*/ 0 h 63"/>
                <a:gd name="T4" fmla="*/ 33 w 236"/>
                <a:gd name="T5" fmla="*/ 9 h 63"/>
                <a:gd name="T6" fmla="*/ 0 w 236"/>
                <a:gd name="T7" fmla="*/ 9 h 63"/>
                <a:gd name="T8" fmla="*/ 0 w 236"/>
                <a:gd name="T9" fmla="*/ 31 h 63"/>
                <a:gd name="T10" fmla="*/ 118 w 236"/>
                <a:gd name="T11" fmla="*/ 63 h 63"/>
                <a:gd name="T12" fmla="*/ 236 w 236"/>
                <a:gd name="T13" fmla="*/ 31 h 63"/>
                <a:gd name="T14" fmla="*/ 236 w 236"/>
                <a:gd name="T15" fmla="*/ 9 h 63"/>
                <a:gd name="T16" fmla="*/ 203 w 236"/>
                <a:gd name="T17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63">
                  <a:moveTo>
                    <a:pt x="203" y="9"/>
                  </a:moveTo>
                  <a:cubicBezTo>
                    <a:pt x="181" y="4"/>
                    <a:pt x="151" y="0"/>
                    <a:pt x="118" y="0"/>
                  </a:cubicBezTo>
                  <a:cubicBezTo>
                    <a:pt x="84" y="0"/>
                    <a:pt x="54" y="4"/>
                    <a:pt x="3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9"/>
                    <a:pt x="52" y="63"/>
                    <a:pt x="118" y="63"/>
                  </a:cubicBezTo>
                  <a:cubicBezTo>
                    <a:pt x="183" y="63"/>
                    <a:pt x="236" y="49"/>
                    <a:pt x="236" y="31"/>
                  </a:cubicBezTo>
                  <a:cubicBezTo>
                    <a:pt x="236" y="9"/>
                    <a:pt x="236" y="9"/>
                    <a:pt x="236" y="9"/>
                  </a:cubicBezTo>
                  <a:lnTo>
                    <a:pt x="203" y="9"/>
                  </a:lnTo>
                  <a:close/>
                </a:path>
              </a:pathLst>
            </a:custGeom>
            <a:solidFill>
              <a:srgbClr val="C4CBCC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2">
              <a:extLst>
                <a:ext uri="{FF2B5EF4-FFF2-40B4-BE49-F238E27FC236}">
                  <a16:creationId xmlns:a16="http://schemas.microsoft.com/office/drawing/2014/main" xmlns="" id="{56874F0A-81DC-4485-BD07-9E58FDE4C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94949" y="4818064"/>
              <a:ext cx="657225" cy="176213"/>
            </a:xfrm>
            <a:prstGeom prst="ellipse">
              <a:avLst/>
            </a:prstGeom>
            <a:solidFill>
              <a:srgbClr val="EDEDE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673F931D-5471-4449-9128-7FDEB8BCD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1999" y="4513264"/>
              <a:ext cx="2141538" cy="249238"/>
            </a:xfrm>
            <a:custGeom>
              <a:avLst/>
              <a:gdLst>
                <a:gd name="T0" fmla="*/ 0 w 769"/>
                <a:gd name="T1" fmla="*/ 2 h 90"/>
                <a:gd name="T2" fmla="*/ 88 w 769"/>
                <a:gd name="T3" fmla="*/ 90 h 90"/>
                <a:gd name="T4" fmla="*/ 681 w 769"/>
                <a:gd name="T5" fmla="*/ 90 h 90"/>
                <a:gd name="T6" fmla="*/ 769 w 769"/>
                <a:gd name="T7" fmla="*/ 2 h 90"/>
                <a:gd name="T8" fmla="*/ 769 w 769"/>
                <a:gd name="T9" fmla="*/ 0 h 90"/>
                <a:gd name="T10" fmla="*/ 0 w 769"/>
                <a:gd name="T11" fmla="*/ 0 h 90"/>
                <a:gd name="T12" fmla="*/ 0 w 769"/>
                <a:gd name="T1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90">
                  <a:moveTo>
                    <a:pt x="0" y="2"/>
                  </a:moveTo>
                  <a:cubicBezTo>
                    <a:pt x="0" y="51"/>
                    <a:pt x="40" y="90"/>
                    <a:pt x="88" y="90"/>
                  </a:cubicBezTo>
                  <a:cubicBezTo>
                    <a:pt x="681" y="90"/>
                    <a:pt x="681" y="90"/>
                    <a:pt x="681" y="90"/>
                  </a:cubicBezTo>
                  <a:cubicBezTo>
                    <a:pt x="730" y="90"/>
                    <a:pt x="769" y="51"/>
                    <a:pt x="769" y="2"/>
                  </a:cubicBezTo>
                  <a:cubicBezTo>
                    <a:pt x="769" y="0"/>
                    <a:pt x="769" y="0"/>
                    <a:pt x="76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F381DC80-6C03-406A-8A05-0D05326FE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1999" y="3254377"/>
              <a:ext cx="2141538" cy="1258888"/>
            </a:xfrm>
            <a:custGeom>
              <a:avLst/>
              <a:gdLst>
                <a:gd name="T0" fmla="*/ 681 w 769"/>
                <a:gd name="T1" fmla="*/ 0 h 452"/>
                <a:gd name="T2" fmla="*/ 88 w 769"/>
                <a:gd name="T3" fmla="*/ 0 h 452"/>
                <a:gd name="T4" fmla="*/ 0 w 769"/>
                <a:gd name="T5" fmla="*/ 88 h 452"/>
                <a:gd name="T6" fmla="*/ 0 w 769"/>
                <a:gd name="T7" fmla="*/ 452 h 452"/>
                <a:gd name="T8" fmla="*/ 769 w 769"/>
                <a:gd name="T9" fmla="*/ 452 h 452"/>
                <a:gd name="T10" fmla="*/ 769 w 769"/>
                <a:gd name="T11" fmla="*/ 88 h 452"/>
                <a:gd name="T12" fmla="*/ 681 w 769"/>
                <a:gd name="T13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452">
                  <a:moveTo>
                    <a:pt x="681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40" y="0"/>
                    <a:pt x="0" y="39"/>
                    <a:pt x="0" y="88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769" y="452"/>
                    <a:pt x="769" y="452"/>
                    <a:pt x="769" y="452"/>
                  </a:cubicBezTo>
                  <a:cubicBezTo>
                    <a:pt x="769" y="88"/>
                    <a:pt x="769" y="88"/>
                    <a:pt x="769" y="88"/>
                  </a:cubicBezTo>
                  <a:cubicBezTo>
                    <a:pt x="769" y="39"/>
                    <a:pt x="730" y="0"/>
                    <a:pt x="681" y="0"/>
                  </a:cubicBezTo>
                  <a:close/>
                </a:path>
              </a:pathLst>
            </a:custGeom>
            <a:solidFill>
              <a:srgbClr val="545C5E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65AE8827-EAA7-486F-83A2-7E7FD49CD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124" y="3365502"/>
              <a:ext cx="1917700" cy="1147763"/>
            </a:xfrm>
            <a:custGeom>
              <a:avLst/>
              <a:gdLst>
                <a:gd name="T0" fmla="*/ 0 w 689"/>
                <a:gd name="T1" fmla="*/ 412 h 412"/>
                <a:gd name="T2" fmla="*/ 0 w 689"/>
                <a:gd name="T3" fmla="*/ 48 h 412"/>
                <a:gd name="T4" fmla="*/ 48 w 689"/>
                <a:gd name="T5" fmla="*/ 0 h 412"/>
                <a:gd name="T6" fmla="*/ 641 w 689"/>
                <a:gd name="T7" fmla="*/ 0 h 412"/>
                <a:gd name="T8" fmla="*/ 689 w 689"/>
                <a:gd name="T9" fmla="*/ 48 h 412"/>
                <a:gd name="T10" fmla="*/ 689 w 689"/>
                <a:gd name="T11" fmla="*/ 412 h 412"/>
                <a:gd name="T12" fmla="*/ 0 w 689"/>
                <a:gd name="T13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412">
                  <a:moveTo>
                    <a:pt x="0" y="412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668" y="0"/>
                    <a:pt x="689" y="22"/>
                    <a:pt x="689" y="48"/>
                  </a:cubicBezTo>
                  <a:cubicBezTo>
                    <a:pt x="689" y="412"/>
                    <a:pt x="689" y="412"/>
                    <a:pt x="689" y="412"/>
                  </a:cubicBezTo>
                  <a:lnTo>
                    <a:pt x="0" y="412"/>
                  </a:lnTo>
                  <a:close/>
                </a:path>
              </a:pathLst>
            </a:custGeom>
            <a:solidFill>
              <a:srgbClr val="7FEFD2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2E5C00CE-FEEF-416C-AFA9-4B6042CF7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124" y="3365502"/>
              <a:ext cx="1917700" cy="1147763"/>
            </a:xfrm>
            <a:custGeom>
              <a:avLst/>
              <a:gdLst>
                <a:gd name="T0" fmla="*/ 0 w 689"/>
                <a:gd name="T1" fmla="*/ 412 h 412"/>
                <a:gd name="T2" fmla="*/ 0 w 689"/>
                <a:gd name="T3" fmla="*/ 48 h 412"/>
                <a:gd name="T4" fmla="*/ 48 w 689"/>
                <a:gd name="T5" fmla="*/ 0 h 412"/>
                <a:gd name="T6" fmla="*/ 641 w 689"/>
                <a:gd name="T7" fmla="*/ 0 h 412"/>
                <a:gd name="T8" fmla="*/ 689 w 689"/>
                <a:gd name="T9" fmla="*/ 48 h 412"/>
                <a:gd name="T10" fmla="*/ 689 w 689"/>
                <a:gd name="T11" fmla="*/ 412 h 412"/>
                <a:gd name="T12" fmla="*/ 0 w 689"/>
                <a:gd name="T13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412">
                  <a:moveTo>
                    <a:pt x="0" y="412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668" y="0"/>
                    <a:pt x="689" y="22"/>
                    <a:pt x="689" y="48"/>
                  </a:cubicBezTo>
                  <a:cubicBezTo>
                    <a:pt x="689" y="412"/>
                    <a:pt x="689" y="412"/>
                    <a:pt x="689" y="412"/>
                  </a:cubicBezTo>
                  <a:lnTo>
                    <a:pt x="0" y="412"/>
                  </a:lnTo>
                  <a:close/>
                </a:path>
              </a:pathLst>
            </a:custGeom>
            <a:solidFill>
              <a:srgbClr val="7FEFD2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7">
              <a:extLst>
                <a:ext uri="{FF2B5EF4-FFF2-40B4-BE49-F238E27FC236}">
                  <a16:creationId xmlns:a16="http://schemas.microsoft.com/office/drawing/2014/main" xmlns="" id="{7FF1BF3D-D496-40C6-AA38-6F2E7D796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79112" y="4591052"/>
              <a:ext cx="87313" cy="82550"/>
            </a:xfrm>
            <a:prstGeom prst="ellipse">
              <a:avLst/>
            </a:prstGeom>
            <a:solidFill>
              <a:srgbClr val="D5DADB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18">
              <a:extLst>
                <a:ext uri="{FF2B5EF4-FFF2-40B4-BE49-F238E27FC236}">
                  <a16:creationId xmlns:a16="http://schemas.microsoft.com/office/drawing/2014/main" xmlns="" id="{5A2C5B5B-9E72-4979-B54C-83ADDEDA8F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01312" y="3708402"/>
              <a:ext cx="152400" cy="15240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19">
              <a:extLst>
                <a:ext uri="{FF2B5EF4-FFF2-40B4-BE49-F238E27FC236}">
                  <a16:creationId xmlns:a16="http://schemas.microsoft.com/office/drawing/2014/main" xmlns="" id="{CCBBB763-FEAF-4A73-9AE5-6BD28499BF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790237" y="3708402"/>
              <a:ext cx="157163" cy="15240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0">
              <a:extLst>
                <a:ext uri="{FF2B5EF4-FFF2-40B4-BE49-F238E27FC236}">
                  <a16:creationId xmlns:a16="http://schemas.microsoft.com/office/drawing/2014/main" xmlns="" id="{416E265D-98F4-4DC3-BEF5-AAA0A6CD63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85449" y="3643314"/>
              <a:ext cx="277813" cy="27940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1">
              <a:extLst>
                <a:ext uri="{FF2B5EF4-FFF2-40B4-BE49-F238E27FC236}">
                  <a16:creationId xmlns:a16="http://schemas.microsoft.com/office/drawing/2014/main" xmlns="" id="{B184AD82-DD28-4A6D-9FC6-5B706C648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53699" y="4762502"/>
              <a:ext cx="338138" cy="142875"/>
            </a:xfrm>
            <a:prstGeom prst="rect">
              <a:avLst/>
            </a:prstGeom>
            <a:solidFill>
              <a:srgbClr val="EDEDE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2">
              <a:extLst>
                <a:ext uri="{FF2B5EF4-FFF2-40B4-BE49-F238E27FC236}">
                  <a16:creationId xmlns:a16="http://schemas.microsoft.com/office/drawing/2014/main" xmlns="" id="{66245B2A-CE48-4B91-BC95-5ED3959CC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5937" y="4795839"/>
              <a:ext cx="120650" cy="120650"/>
            </a:xfrm>
            <a:prstGeom prst="ellips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24">
              <a:extLst>
                <a:ext uri="{FF2B5EF4-FFF2-40B4-BE49-F238E27FC236}">
                  <a16:creationId xmlns:a16="http://schemas.microsoft.com/office/drawing/2014/main" xmlns="" id="{0B13B527-F46F-40CD-A6FA-D0D650604B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26387" y="5386389"/>
              <a:ext cx="300038" cy="0"/>
            </a:xfrm>
            <a:prstGeom prst="line">
              <a:avLst/>
            </a:prstGeom>
            <a:noFill/>
            <a:ln w="222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xmlns="" id="{D4E9E7ED-E1C3-4BB3-9B79-77D7C13BDB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162" y="3551239"/>
              <a:ext cx="1268413" cy="701675"/>
            </a:xfrm>
            <a:custGeom>
              <a:avLst/>
              <a:gdLst>
                <a:gd name="T0" fmla="*/ 234 w 456"/>
                <a:gd name="T1" fmla="*/ 252 h 252"/>
                <a:gd name="T2" fmla="*/ 388 w 456"/>
                <a:gd name="T3" fmla="*/ 252 h 252"/>
                <a:gd name="T4" fmla="*/ 456 w 456"/>
                <a:gd name="T5" fmla="*/ 184 h 252"/>
                <a:gd name="T6" fmla="*/ 388 w 456"/>
                <a:gd name="T7" fmla="*/ 115 h 252"/>
                <a:gd name="T8" fmla="*/ 360 w 456"/>
                <a:gd name="T9" fmla="*/ 121 h 252"/>
                <a:gd name="T10" fmla="*/ 234 w 456"/>
                <a:gd name="T11" fmla="*/ 0 h 252"/>
                <a:gd name="T12" fmla="*/ 113 w 456"/>
                <a:gd name="T13" fmla="*/ 94 h 252"/>
                <a:gd name="T14" fmla="*/ 82 w 456"/>
                <a:gd name="T15" fmla="*/ 88 h 252"/>
                <a:gd name="T16" fmla="*/ 0 w 456"/>
                <a:gd name="T17" fmla="*/ 170 h 252"/>
                <a:gd name="T18" fmla="*/ 82 w 456"/>
                <a:gd name="T19" fmla="*/ 252 h 252"/>
                <a:gd name="T20" fmla="*/ 150 w 456"/>
                <a:gd name="T21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6" h="252">
                  <a:moveTo>
                    <a:pt x="234" y="252"/>
                  </a:moveTo>
                  <a:cubicBezTo>
                    <a:pt x="388" y="252"/>
                    <a:pt x="388" y="252"/>
                    <a:pt x="388" y="252"/>
                  </a:cubicBezTo>
                  <a:cubicBezTo>
                    <a:pt x="426" y="252"/>
                    <a:pt x="456" y="222"/>
                    <a:pt x="456" y="184"/>
                  </a:cubicBezTo>
                  <a:cubicBezTo>
                    <a:pt x="456" y="146"/>
                    <a:pt x="426" y="115"/>
                    <a:pt x="388" y="115"/>
                  </a:cubicBezTo>
                  <a:cubicBezTo>
                    <a:pt x="378" y="115"/>
                    <a:pt x="369" y="117"/>
                    <a:pt x="360" y="121"/>
                  </a:cubicBezTo>
                  <a:cubicBezTo>
                    <a:pt x="357" y="54"/>
                    <a:pt x="302" y="0"/>
                    <a:pt x="234" y="0"/>
                  </a:cubicBezTo>
                  <a:cubicBezTo>
                    <a:pt x="176" y="0"/>
                    <a:pt x="127" y="40"/>
                    <a:pt x="113" y="94"/>
                  </a:cubicBezTo>
                  <a:cubicBezTo>
                    <a:pt x="103" y="90"/>
                    <a:pt x="93" y="88"/>
                    <a:pt x="82" y="88"/>
                  </a:cubicBezTo>
                  <a:cubicBezTo>
                    <a:pt x="37" y="88"/>
                    <a:pt x="0" y="125"/>
                    <a:pt x="0" y="170"/>
                  </a:cubicBezTo>
                  <a:cubicBezTo>
                    <a:pt x="0" y="216"/>
                    <a:pt x="37" y="252"/>
                    <a:pt x="82" y="252"/>
                  </a:cubicBezTo>
                  <a:cubicBezTo>
                    <a:pt x="150" y="252"/>
                    <a:pt x="150" y="252"/>
                    <a:pt x="150" y="252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6">
              <a:extLst>
                <a:ext uri="{FF2B5EF4-FFF2-40B4-BE49-F238E27FC236}">
                  <a16:creationId xmlns:a16="http://schemas.microsoft.com/office/drawing/2014/main" xmlns="" id="{2059BF57-97B4-40FE-8039-D9D0C02B92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91174" y="4252914"/>
              <a:ext cx="1063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xmlns="" id="{FE9768A8-25B9-4485-AFFE-96ED310F3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2749" y="3162302"/>
              <a:ext cx="606425" cy="581025"/>
            </a:xfrm>
            <a:custGeom>
              <a:avLst/>
              <a:gdLst>
                <a:gd name="T0" fmla="*/ 0 w 218"/>
                <a:gd name="T1" fmla="*/ 3 h 209"/>
                <a:gd name="T2" fmla="*/ 24 w 218"/>
                <a:gd name="T3" fmla="*/ 0 h 209"/>
                <a:gd name="T4" fmla="*/ 125 w 218"/>
                <a:gd name="T5" fmla="*/ 78 h 209"/>
                <a:gd name="T6" fmla="*/ 150 w 218"/>
                <a:gd name="T7" fmla="*/ 73 h 209"/>
                <a:gd name="T8" fmla="*/ 218 w 218"/>
                <a:gd name="T9" fmla="*/ 141 h 209"/>
                <a:gd name="T10" fmla="*/ 150 w 218"/>
                <a:gd name="T11" fmla="*/ 209 h 209"/>
                <a:gd name="T12" fmla="*/ 95 w 218"/>
                <a:gd name="T1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09">
                  <a:moveTo>
                    <a:pt x="0" y="3"/>
                  </a:moveTo>
                  <a:cubicBezTo>
                    <a:pt x="8" y="1"/>
                    <a:pt x="16" y="0"/>
                    <a:pt x="24" y="0"/>
                  </a:cubicBezTo>
                  <a:cubicBezTo>
                    <a:pt x="73" y="0"/>
                    <a:pt x="114" y="33"/>
                    <a:pt x="125" y="78"/>
                  </a:cubicBezTo>
                  <a:cubicBezTo>
                    <a:pt x="133" y="75"/>
                    <a:pt x="142" y="73"/>
                    <a:pt x="150" y="73"/>
                  </a:cubicBezTo>
                  <a:cubicBezTo>
                    <a:pt x="188" y="73"/>
                    <a:pt x="218" y="103"/>
                    <a:pt x="218" y="141"/>
                  </a:cubicBezTo>
                  <a:cubicBezTo>
                    <a:pt x="218" y="178"/>
                    <a:pt x="188" y="209"/>
                    <a:pt x="150" y="209"/>
                  </a:cubicBezTo>
                  <a:cubicBezTo>
                    <a:pt x="95" y="209"/>
                    <a:pt x="95" y="209"/>
                    <a:pt x="95" y="209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xmlns="" id="{90E26C75-1977-4EC2-A9F8-EE374C9B7B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49" y="3192464"/>
              <a:ext cx="115888" cy="106363"/>
            </a:xfrm>
            <a:custGeom>
              <a:avLst/>
              <a:gdLst>
                <a:gd name="T0" fmla="*/ 0 w 42"/>
                <a:gd name="T1" fmla="*/ 38 h 38"/>
                <a:gd name="T2" fmla="*/ 42 w 42"/>
                <a:gd name="T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38">
                  <a:moveTo>
                    <a:pt x="0" y="38"/>
                  </a:moveTo>
                  <a:cubicBezTo>
                    <a:pt x="10" y="22"/>
                    <a:pt x="24" y="9"/>
                    <a:pt x="42" y="0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xmlns="" id="{860577A5-38AD-43B2-81C7-D69DAE3CD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8574" y="3351214"/>
              <a:ext cx="180975" cy="109538"/>
            </a:xfrm>
            <a:custGeom>
              <a:avLst/>
              <a:gdLst>
                <a:gd name="T0" fmla="*/ 0 w 65"/>
                <a:gd name="T1" fmla="*/ 39 h 39"/>
                <a:gd name="T2" fmla="*/ 35 w 65"/>
                <a:gd name="T3" fmla="*/ 27 h 39"/>
                <a:gd name="T4" fmla="*/ 58 w 65"/>
                <a:gd name="T5" fmla="*/ 32 h 39"/>
                <a:gd name="T6" fmla="*/ 65 w 65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39">
                  <a:moveTo>
                    <a:pt x="0" y="39"/>
                  </a:moveTo>
                  <a:cubicBezTo>
                    <a:pt x="10" y="32"/>
                    <a:pt x="22" y="27"/>
                    <a:pt x="35" y="27"/>
                  </a:cubicBezTo>
                  <a:cubicBezTo>
                    <a:pt x="43" y="27"/>
                    <a:pt x="51" y="29"/>
                    <a:pt x="58" y="32"/>
                  </a:cubicBezTo>
                  <a:cubicBezTo>
                    <a:pt x="59" y="21"/>
                    <a:pt x="61" y="10"/>
                    <a:pt x="65" y="0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xmlns="" id="{6945F93A-8696-443A-A1C7-AA70F14DF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6662" y="3584577"/>
              <a:ext cx="515938" cy="158750"/>
            </a:xfrm>
            <a:custGeom>
              <a:avLst/>
              <a:gdLst>
                <a:gd name="T0" fmla="*/ 185 w 185"/>
                <a:gd name="T1" fmla="*/ 57 h 57"/>
                <a:gd name="T2" fmla="*/ 57 w 185"/>
                <a:gd name="T3" fmla="*/ 57 h 57"/>
                <a:gd name="T4" fmla="*/ 0 w 185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5" h="57">
                  <a:moveTo>
                    <a:pt x="185" y="57"/>
                  </a:moveTo>
                  <a:cubicBezTo>
                    <a:pt x="57" y="57"/>
                    <a:pt x="57" y="57"/>
                    <a:pt x="57" y="57"/>
                  </a:cubicBezTo>
                  <a:cubicBezTo>
                    <a:pt x="26" y="57"/>
                    <a:pt x="0" y="31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31">
              <a:extLst>
                <a:ext uri="{FF2B5EF4-FFF2-40B4-BE49-F238E27FC236}">
                  <a16:creationId xmlns:a16="http://schemas.microsoft.com/office/drawing/2014/main" xmlns="" id="{219AF8B6-9AA9-4C3A-BA9E-C20484224D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54987" y="3743327"/>
              <a:ext cx="88900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xmlns="" id="{FA0F48D0-9195-4314-BB16-1AA7483EC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6862" y="3989389"/>
              <a:ext cx="801688" cy="1192213"/>
            </a:xfrm>
            <a:custGeom>
              <a:avLst/>
              <a:gdLst>
                <a:gd name="T0" fmla="*/ 236 w 288"/>
                <a:gd name="T1" fmla="*/ 428 h 428"/>
                <a:gd name="T2" fmla="*/ 52 w 288"/>
                <a:gd name="T3" fmla="*/ 428 h 428"/>
                <a:gd name="T4" fmla="*/ 0 w 288"/>
                <a:gd name="T5" fmla="*/ 376 h 428"/>
                <a:gd name="T6" fmla="*/ 0 w 288"/>
                <a:gd name="T7" fmla="*/ 52 h 428"/>
                <a:gd name="T8" fmla="*/ 52 w 288"/>
                <a:gd name="T9" fmla="*/ 0 h 428"/>
                <a:gd name="T10" fmla="*/ 236 w 288"/>
                <a:gd name="T11" fmla="*/ 0 h 428"/>
                <a:gd name="T12" fmla="*/ 288 w 288"/>
                <a:gd name="T13" fmla="*/ 52 h 428"/>
                <a:gd name="T14" fmla="*/ 288 w 288"/>
                <a:gd name="T15" fmla="*/ 376 h 428"/>
                <a:gd name="T16" fmla="*/ 236 w 288"/>
                <a:gd name="T17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428">
                  <a:moveTo>
                    <a:pt x="236" y="428"/>
                  </a:moveTo>
                  <a:cubicBezTo>
                    <a:pt x="52" y="428"/>
                    <a:pt x="52" y="428"/>
                    <a:pt x="52" y="428"/>
                  </a:cubicBezTo>
                  <a:cubicBezTo>
                    <a:pt x="23" y="428"/>
                    <a:pt x="0" y="405"/>
                    <a:pt x="0" y="37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2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65" y="0"/>
                    <a:pt x="288" y="23"/>
                    <a:pt x="288" y="52"/>
                  </a:cubicBezTo>
                  <a:cubicBezTo>
                    <a:pt x="288" y="376"/>
                    <a:pt x="288" y="376"/>
                    <a:pt x="288" y="376"/>
                  </a:cubicBezTo>
                  <a:cubicBezTo>
                    <a:pt x="288" y="405"/>
                    <a:pt x="265" y="428"/>
                    <a:pt x="236" y="428"/>
                  </a:cubicBez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3">
              <a:extLst>
                <a:ext uri="{FF2B5EF4-FFF2-40B4-BE49-F238E27FC236}">
                  <a16:creationId xmlns:a16="http://schemas.microsoft.com/office/drawing/2014/main" xmlns="" id="{DCA7376D-C8E4-4397-BBF6-F6558AAC3C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2424" y="4195764"/>
              <a:ext cx="688975" cy="779463"/>
            </a:xfrm>
            <a:prstGeom prst="rect">
              <a:avLst/>
            </a:prstGeom>
            <a:solidFill>
              <a:srgbClr val="7FEFD2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34">
              <a:extLst>
                <a:ext uri="{FF2B5EF4-FFF2-40B4-BE49-F238E27FC236}">
                  <a16:creationId xmlns:a16="http://schemas.microsoft.com/office/drawing/2014/main" xmlns="" id="{96724643-36BF-42F9-AAE4-74A489065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4524" y="5027614"/>
              <a:ext cx="104775" cy="103188"/>
            </a:xfrm>
            <a:prstGeom prst="ellipse">
              <a:avLst/>
            </a:prstGeom>
            <a:solidFill>
              <a:srgbClr val="EDEDE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35">
              <a:extLst>
                <a:ext uri="{FF2B5EF4-FFF2-40B4-BE49-F238E27FC236}">
                  <a16:creationId xmlns:a16="http://schemas.microsoft.com/office/drawing/2014/main" xmlns="" id="{0B50277A-D2F9-4B9F-BC25-C8BCFF9B6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2487" y="4078289"/>
              <a:ext cx="39688" cy="41275"/>
            </a:xfrm>
            <a:prstGeom prst="ellipse">
              <a:avLst/>
            </a:prstGeom>
            <a:solidFill>
              <a:srgbClr val="3F4749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36">
              <a:extLst>
                <a:ext uri="{FF2B5EF4-FFF2-40B4-BE49-F238E27FC236}">
                  <a16:creationId xmlns:a16="http://schemas.microsoft.com/office/drawing/2014/main" xmlns="" id="{52E376FB-A8CA-4495-96FE-A5ECC2940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43724" y="4067177"/>
              <a:ext cx="206375" cy="66675"/>
            </a:xfrm>
            <a:prstGeom prst="rect">
              <a:avLst/>
            </a:prstGeom>
            <a:solidFill>
              <a:srgbClr val="C4CBCC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7">
              <a:extLst>
                <a:ext uri="{FF2B5EF4-FFF2-40B4-BE49-F238E27FC236}">
                  <a16:creationId xmlns:a16="http://schemas.microsoft.com/office/drawing/2014/main" xmlns="" id="{21BCF331-AB78-4548-95C0-63FE62021A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05624" y="4535489"/>
              <a:ext cx="100013" cy="100013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38">
              <a:extLst>
                <a:ext uri="{FF2B5EF4-FFF2-40B4-BE49-F238E27FC236}">
                  <a16:creationId xmlns:a16="http://schemas.microsoft.com/office/drawing/2014/main" xmlns="" id="{8D8AF80B-9E13-4896-B58E-083D77E583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88187" y="4535489"/>
              <a:ext cx="100013" cy="100013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39">
              <a:extLst>
                <a:ext uri="{FF2B5EF4-FFF2-40B4-BE49-F238E27FC236}">
                  <a16:creationId xmlns:a16="http://schemas.microsoft.com/office/drawing/2014/main" xmlns="" id="{712C5895-E846-492F-8307-0CF5E97E2C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58012" y="4495802"/>
              <a:ext cx="177800" cy="17780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0">
              <a:extLst>
                <a:ext uri="{FF2B5EF4-FFF2-40B4-BE49-F238E27FC236}">
                  <a16:creationId xmlns:a16="http://schemas.microsoft.com/office/drawing/2014/main" xmlns="" id="{29759D46-EE58-4952-B29E-7BB578BDB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5962" y="4252914"/>
              <a:ext cx="119063" cy="120650"/>
            </a:xfrm>
            <a:prstGeom prst="ellips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41">
              <a:extLst>
                <a:ext uri="{FF2B5EF4-FFF2-40B4-BE49-F238E27FC236}">
                  <a16:creationId xmlns:a16="http://schemas.microsoft.com/office/drawing/2014/main" xmlns="" id="{7D2AC3BE-1FB1-4DFB-BE35-92FDA3094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1949" y="6284914"/>
              <a:ext cx="120650" cy="119063"/>
            </a:xfrm>
            <a:prstGeom prst="ellips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2">
              <a:extLst>
                <a:ext uri="{FF2B5EF4-FFF2-40B4-BE49-F238E27FC236}">
                  <a16:creationId xmlns:a16="http://schemas.microsoft.com/office/drawing/2014/main" xmlns="" id="{E2542381-028A-4B55-A567-6D995BEEC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0374" y="5497514"/>
              <a:ext cx="120650" cy="120650"/>
            </a:xfrm>
            <a:prstGeom prst="ellipse">
              <a:avLst/>
            </a:prstGeom>
            <a:noFill/>
            <a:ln w="222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3">
              <a:extLst>
                <a:ext uri="{FF2B5EF4-FFF2-40B4-BE49-F238E27FC236}">
                  <a16:creationId xmlns:a16="http://schemas.microsoft.com/office/drawing/2014/main" xmlns="" id="{7E62C897-9FA2-4993-B670-502A1606E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66512" y="5270502"/>
              <a:ext cx="120650" cy="115888"/>
            </a:xfrm>
            <a:prstGeom prst="ellips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44">
              <a:extLst>
                <a:ext uri="{FF2B5EF4-FFF2-40B4-BE49-F238E27FC236}">
                  <a16:creationId xmlns:a16="http://schemas.microsoft.com/office/drawing/2014/main" xmlns="" id="{786EC7D4-1B6F-4A01-BC5B-983F9BD55E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54662" y="5259389"/>
              <a:ext cx="73025" cy="68263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45">
              <a:extLst>
                <a:ext uri="{FF2B5EF4-FFF2-40B4-BE49-F238E27FC236}">
                  <a16:creationId xmlns:a16="http://schemas.microsoft.com/office/drawing/2014/main" xmlns="" id="{98E8C43B-9DD6-4489-9654-D99C8B2D5E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554662" y="5259389"/>
              <a:ext cx="73025" cy="68263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xmlns="" id="{B5D6254B-0EBE-447A-BC71-8AD0B7B53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0162" y="3930652"/>
              <a:ext cx="919163" cy="1308100"/>
            </a:xfrm>
            <a:custGeom>
              <a:avLst/>
              <a:gdLst>
                <a:gd name="T0" fmla="*/ 579 w 579"/>
                <a:gd name="T1" fmla="*/ 824 h 824"/>
                <a:gd name="T2" fmla="*/ 86 w 579"/>
                <a:gd name="T3" fmla="*/ 824 h 824"/>
                <a:gd name="T4" fmla="*/ 0 w 579"/>
                <a:gd name="T5" fmla="*/ 738 h 824"/>
                <a:gd name="T6" fmla="*/ 0 w 579"/>
                <a:gd name="T7" fmla="*/ 0 h 824"/>
                <a:gd name="T8" fmla="*/ 579 w 579"/>
                <a:gd name="T9" fmla="*/ 0 h 824"/>
                <a:gd name="T10" fmla="*/ 579 w 579"/>
                <a:gd name="T11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9" h="824">
                  <a:moveTo>
                    <a:pt x="579" y="824"/>
                  </a:moveTo>
                  <a:lnTo>
                    <a:pt x="86" y="824"/>
                  </a:lnTo>
                  <a:lnTo>
                    <a:pt x="0" y="738"/>
                  </a:lnTo>
                  <a:lnTo>
                    <a:pt x="0" y="0"/>
                  </a:lnTo>
                  <a:lnTo>
                    <a:pt x="579" y="0"/>
                  </a:lnTo>
                  <a:lnTo>
                    <a:pt x="579" y="824"/>
                  </a:lnTo>
                  <a:close/>
                </a:path>
              </a:pathLst>
            </a:custGeom>
            <a:solidFill>
              <a:srgbClr val="FFFFFF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xmlns="" id="{6667F75D-7AE8-484C-97DB-A58074723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0162" y="5102227"/>
              <a:ext cx="136525" cy="136525"/>
            </a:xfrm>
            <a:custGeom>
              <a:avLst/>
              <a:gdLst>
                <a:gd name="T0" fmla="*/ 0 w 86"/>
                <a:gd name="T1" fmla="*/ 0 h 86"/>
                <a:gd name="T2" fmla="*/ 86 w 86"/>
                <a:gd name="T3" fmla="*/ 86 h 86"/>
                <a:gd name="T4" fmla="*/ 86 w 86"/>
                <a:gd name="T5" fmla="*/ 0 h 86"/>
                <a:gd name="T6" fmla="*/ 0 w 86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86">
                  <a:moveTo>
                    <a:pt x="0" y="0"/>
                  </a:moveTo>
                  <a:lnTo>
                    <a:pt x="86" y="86"/>
                  </a:lnTo>
                  <a:lnTo>
                    <a:pt x="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ADB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48">
              <a:extLst>
                <a:ext uri="{FF2B5EF4-FFF2-40B4-BE49-F238E27FC236}">
                  <a16:creationId xmlns:a16="http://schemas.microsoft.com/office/drawing/2014/main" xmlns="" id="{A38079E3-BDF6-4508-9E4D-CDE057E9F4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092577"/>
              <a:ext cx="2587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49">
              <a:extLst>
                <a:ext uri="{FF2B5EF4-FFF2-40B4-BE49-F238E27FC236}">
                  <a16:creationId xmlns:a16="http://schemas.microsoft.com/office/drawing/2014/main" xmlns="" id="{FBE0415A-9341-4585-9D23-49D2B4908A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141789"/>
              <a:ext cx="2587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50">
              <a:extLst>
                <a:ext uri="{FF2B5EF4-FFF2-40B4-BE49-F238E27FC236}">
                  <a16:creationId xmlns:a16="http://schemas.microsoft.com/office/drawing/2014/main" xmlns="" id="{2D76A8B5-102D-4D17-BB65-7F5E9C57D2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192589"/>
              <a:ext cx="2587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1">
              <a:extLst>
                <a:ext uri="{FF2B5EF4-FFF2-40B4-BE49-F238E27FC236}">
                  <a16:creationId xmlns:a16="http://schemas.microsoft.com/office/drawing/2014/main" xmlns="" id="{8D1DE155-EE2A-4AD3-98F9-18EF2154BD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241802"/>
              <a:ext cx="25876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52">
              <a:extLst>
                <a:ext uri="{FF2B5EF4-FFF2-40B4-BE49-F238E27FC236}">
                  <a16:creationId xmlns:a16="http://schemas.microsoft.com/office/drawing/2014/main" xmlns="" id="{BE0F001A-59E9-4EF5-8D82-1272156C18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373564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3">
              <a:extLst>
                <a:ext uri="{FF2B5EF4-FFF2-40B4-BE49-F238E27FC236}">
                  <a16:creationId xmlns:a16="http://schemas.microsoft.com/office/drawing/2014/main" xmlns="" id="{BE8B4CBA-5C60-41FB-8B25-209ED38586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432302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54">
              <a:extLst>
                <a:ext uri="{FF2B5EF4-FFF2-40B4-BE49-F238E27FC236}">
                  <a16:creationId xmlns:a16="http://schemas.microsoft.com/office/drawing/2014/main" xmlns="" id="{793D4F53-CE18-47DE-8808-BFD1846BA2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492627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55">
              <a:extLst>
                <a:ext uri="{FF2B5EF4-FFF2-40B4-BE49-F238E27FC236}">
                  <a16:creationId xmlns:a16="http://schemas.microsoft.com/office/drawing/2014/main" xmlns="" id="{834A593C-C55C-4BC5-831C-69C47A3A3A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787902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56">
              <a:extLst>
                <a:ext uri="{FF2B5EF4-FFF2-40B4-BE49-F238E27FC236}">
                  <a16:creationId xmlns:a16="http://schemas.microsoft.com/office/drawing/2014/main" xmlns="" id="{10DEE7E5-C3FB-4928-B5E0-2D3915DD3E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849814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57">
              <a:extLst>
                <a:ext uri="{FF2B5EF4-FFF2-40B4-BE49-F238E27FC236}">
                  <a16:creationId xmlns:a16="http://schemas.microsoft.com/office/drawing/2014/main" xmlns="" id="{33B1604D-3555-491F-9A78-F6718C0EA5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0187" y="4908552"/>
              <a:ext cx="531813" cy="0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58">
              <a:extLst>
                <a:ext uri="{FF2B5EF4-FFF2-40B4-BE49-F238E27FC236}">
                  <a16:creationId xmlns:a16="http://schemas.microsoft.com/office/drawing/2014/main" xmlns="" id="{E5280D3D-3A75-4B92-B224-1AE6C2930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0187" y="4548189"/>
              <a:ext cx="158750" cy="158750"/>
            </a:xfrm>
            <a:prstGeom prst="ellipse">
              <a:avLst/>
            </a:prstGeom>
            <a:solidFill>
              <a:srgbClr val="22ABFF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59">
              <a:extLst>
                <a:ext uri="{FF2B5EF4-FFF2-40B4-BE49-F238E27FC236}">
                  <a16:creationId xmlns:a16="http://schemas.microsoft.com/office/drawing/2014/main" xmlns="" id="{0DD01BF9-95BD-4035-9164-7208E044C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8812" y="4576764"/>
              <a:ext cx="103188" cy="106363"/>
            </a:xfrm>
            <a:prstGeom prst="ellipse">
              <a:avLst/>
            </a:prstGeom>
            <a:solidFill>
              <a:srgbClr val="FFBD66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xmlns="" id="{9E609921-8592-4EE8-B9C4-5BD331989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4024" y="4568827"/>
              <a:ext cx="149225" cy="133350"/>
            </a:xfrm>
            <a:custGeom>
              <a:avLst/>
              <a:gdLst>
                <a:gd name="T0" fmla="*/ 0 w 94"/>
                <a:gd name="T1" fmla="*/ 84 h 84"/>
                <a:gd name="T2" fmla="*/ 47 w 94"/>
                <a:gd name="T3" fmla="*/ 0 h 84"/>
                <a:gd name="T4" fmla="*/ 94 w 94"/>
                <a:gd name="T5" fmla="*/ 84 h 84"/>
                <a:gd name="T6" fmla="*/ 0 w 94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7" y="0"/>
                  </a:lnTo>
                  <a:lnTo>
                    <a:pt x="94" y="8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64B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xmlns="" id="{5EE83A9D-92C4-4174-A891-B43EF7644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6162" y="4248152"/>
              <a:ext cx="85725" cy="661988"/>
            </a:xfrm>
            <a:custGeom>
              <a:avLst/>
              <a:gdLst>
                <a:gd name="T0" fmla="*/ 0 w 54"/>
                <a:gd name="T1" fmla="*/ 0 h 417"/>
                <a:gd name="T2" fmla="*/ 51 w 54"/>
                <a:gd name="T3" fmla="*/ 0 h 417"/>
                <a:gd name="T4" fmla="*/ 54 w 54"/>
                <a:gd name="T5" fmla="*/ 417 h 417"/>
                <a:gd name="T6" fmla="*/ 4 w 54"/>
                <a:gd name="T7" fmla="*/ 417 h 417"/>
                <a:gd name="T8" fmla="*/ 0 w 54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17">
                  <a:moveTo>
                    <a:pt x="0" y="0"/>
                  </a:moveTo>
                  <a:lnTo>
                    <a:pt x="51" y="0"/>
                  </a:lnTo>
                  <a:lnTo>
                    <a:pt x="54" y="417"/>
                  </a:lnTo>
                  <a:lnTo>
                    <a:pt x="4" y="4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EFD2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2">
              <a:extLst>
                <a:ext uri="{FF2B5EF4-FFF2-40B4-BE49-F238E27FC236}">
                  <a16:creationId xmlns:a16="http://schemas.microsoft.com/office/drawing/2014/main" xmlns="" id="{B492DAAE-67E3-4F1A-A6F0-87C549285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2512" y="4910139"/>
              <a:ext cx="79375" cy="88900"/>
            </a:xfrm>
            <a:custGeom>
              <a:avLst/>
              <a:gdLst>
                <a:gd name="T0" fmla="*/ 50 w 50"/>
                <a:gd name="T1" fmla="*/ 0 h 56"/>
                <a:gd name="T2" fmla="*/ 26 w 50"/>
                <a:gd name="T3" fmla="*/ 56 h 56"/>
                <a:gd name="T4" fmla="*/ 0 w 50"/>
                <a:gd name="T5" fmla="*/ 0 h 56"/>
                <a:gd name="T6" fmla="*/ 50 w 50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6">
                  <a:moveTo>
                    <a:pt x="50" y="0"/>
                  </a:moveTo>
                  <a:lnTo>
                    <a:pt x="26" y="56"/>
                  </a:lnTo>
                  <a:lnTo>
                    <a:pt x="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BD66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xmlns="" id="{DCC02AA0-0811-46D1-827E-7796BE872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6324" y="4964114"/>
              <a:ext cx="31750" cy="34925"/>
            </a:xfrm>
            <a:custGeom>
              <a:avLst/>
              <a:gdLst>
                <a:gd name="T0" fmla="*/ 20 w 20"/>
                <a:gd name="T1" fmla="*/ 0 h 22"/>
                <a:gd name="T2" fmla="*/ 0 w 20"/>
                <a:gd name="T3" fmla="*/ 0 h 22"/>
                <a:gd name="T4" fmla="*/ 11 w 20"/>
                <a:gd name="T5" fmla="*/ 22 h 22"/>
                <a:gd name="T6" fmla="*/ 20 w 2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2">
                  <a:moveTo>
                    <a:pt x="20" y="0"/>
                  </a:moveTo>
                  <a:lnTo>
                    <a:pt x="0" y="0"/>
                  </a:lnTo>
                  <a:lnTo>
                    <a:pt x="11" y="2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F4749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64">
              <a:extLst>
                <a:ext uri="{FF2B5EF4-FFF2-40B4-BE49-F238E27FC236}">
                  <a16:creationId xmlns:a16="http://schemas.microsoft.com/office/drawing/2014/main" xmlns="" id="{F9E848D8-8E13-4E04-98BB-B0C4FAC90D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75849" y="4248152"/>
              <a:ext cx="4763" cy="661988"/>
            </a:xfrm>
            <a:prstGeom prst="line">
              <a:avLst/>
            </a:prstGeom>
            <a:noFill/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xmlns="" id="{460530BB-D22B-447E-A527-9EBFA3037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2987" y="4208464"/>
              <a:ext cx="84138" cy="39688"/>
            </a:xfrm>
            <a:custGeom>
              <a:avLst/>
              <a:gdLst>
                <a:gd name="T0" fmla="*/ 0 w 53"/>
                <a:gd name="T1" fmla="*/ 0 h 25"/>
                <a:gd name="T2" fmla="*/ 53 w 53"/>
                <a:gd name="T3" fmla="*/ 0 h 25"/>
                <a:gd name="T4" fmla="*/ 53 w 53"/>
                <a:gd name="T5" fmla="*/ 25 h 25"/>
                <a:gd name="T6" fmla="*/ 2 w 53"/>
                <a:gd name="T7" fmla="*/ 25 h 25"/>
                <a:gd name="T8" fmla="*/ 0 w 5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5">
                  <a:moveTo>
                    <a:pt x="0" y="0"/>
                  </a:moveTo>
                  <a:lnTo>
                    <a:pt x="53" y="0"/>
                  </a:lnTo>
                  <a:lnTo>
                    <a:pt x="53" y="25"/>
                  </a:lnTo>
                  <a:lnTo>
                    <a:pt x="2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CBCC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66">
              <a:extLst>
                <a:ext uri="{FF2B5EF4-FFF2-40B4-BE49-F238E27FC236}">
                  <a16:creationId xmlns:a16="http://schemas.microsoft.com/office/drawing/2014/main" xmlns="" id="{B11D7B30-B487-4497-8E40-A2889DB70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32987" y="4138614"/>
              <a:ext cx="84138" cy="69850"/>
            </a:xfrm>
            <a:prstGeom prst="rect">
              <a:avLst/>
            </a:prstGeom>
            <a:solidFill>
              <a:srgbClr val="EDEDED"/>
            </a:solidFill>
            <a:ln w="22225" cap="rnd">
              <a:solidFill>
                <a:srgbClr val="3F474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B2ACBB30-09A3-44F1-B5D5-47112A4D74DB}"/>
                </a:ext>
              </a:extLst>
            </p:cNvPr>
            <p:cNvGrpSpPr/>
            <p:nvPr/>
          </p:nvGrpSpPr>
          <p:grpSpPr>
            <a:xfrm>
              <a:off x="7993062" y="4630739"/>
              <a:ext cx="523875" cy="1406525"/>
              <a:chOff x="1744663" y="3436938"/>
              <a:chExt cx="523875" cy="1406525"/>
            </a:xfrm>
          </p:grpSpPr>
          <p:sp>
            <p:nvSpPr>
              <p:cNvPr id="78" name="Freeform 70">
                <a:extLst>
                  <a:ext uri="{FF2B5EF4-FFF2-40B4-BE49-F238E27FC236}">
                    <a16:creationId xmlns:a16="http://schemas.microsoft.com/office/drawing/2014/main" xmlns="" id="{FA79E064-2379-49B9-A03C-AFA54948A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313" y="3436938"/>
                <a:ext cx="392113" cy="1254125"/>
              </a:xfrm>
              <a:custGeom>
                <a:avLst/>
                <a:gdLst>
                  <a:gd name="T0" fmla="*/ 110 w 247"/>
                  <a:gd name="T1" fmla="*/ 790 h 790"/>
                  <a:gd name="T2" fmla="*/ 0 w 247"/>
                  <a:gd name="T3" fmla="*/ 771 h 790"/>
                  <a:gd name="T4" fmla="*/ 137 w 247"/>
                  <a:gd name="T5" fmla="*/ 0 h 790"/>
                  <a:gd name="T6" fmla="*/ 247 w 247"/>
                  <a:gd name="T7" fmla="*/ 19 h 790"/>
                  <a:gd name="T8" fmla="*/ 110 w 247"/>
                  <a:gd name="T9" fmla="*/ 790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790">
                    <a:moveTo>
                      <a:pt x="110" y="790"/>
                    </a:moveTo>
                    <a:lnTo>
                      <a:pt x="0" y="771"/>
                    </a:lnTo>
                    <a:lnTo>
                      <a:pt x="137" y="0"/>
                    </a:lnTo>
                    <a:lnTo>
                      <a:pt x="247" y="19"/>
                    </a:lnTo>
                    <a:lnTo>
                      <a:pt x="110" y="790"/>
                    </a:lnTo>
                    <a:close/>
                  </a:path>
                </a:pathLst>
              </a:custGeom>
              <a:solidFill>
                <a:srgbClr val="FFBD66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Line 71">
                <a:extLst>
                  <a:ext uri="{FF2B5EF4-FFF2-40B4-BE49-F238E27FC236}">
                    <a16:creationId xmlns:a16="http://schemas.microsoft.com/office/drawing/2014/main" xmlns="" id="{4F90F17E-D404-4795-BC4A-4F95C472BD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3276" y="3500438"/>
                <a:ext cx="77788" cy="1270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72">
                <a:extLst>
                  <a:ext uri="{FF2B5EF4-FFF2-40B4-BE49-F238E27FC236}">
                    <a16:creationId xmlns:a16="http://schemas.microsoft.com/office/drawing/2014/main" xmlns="" id="{1338CB07-6F1D-4B51-A6B0-7686C938F0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60576" y="3570288"/>
                <a:ext cx="39688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Line 73">
                <a:extLst>
                  <a:ext uri="{FF2B5EF4-FFF2-40B4-BE49-F238E27FC236}">
                    <a16:creationId xmlns:a16="http://schemas.microsoft.com/office/drawing/2014/main" xmlns="" id="{A59A4D92-564C-407E-A120-3B13186D57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49463" y="3636963"/>
                <a:ext cx="38100" cy="9525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Line 74">
                <a:extLst>
                  <a:ext uri="{FF2B5EF4-FFF2-40B4-BE49-F238E27FC236}">
                    <a16:creationId xmlns:a16="http://schemas.microsoft.com/office/drawing/2014/main" xmlns="" id="{C8DBD4B7-563C-4D4A-B574-31B48F66DF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6763" y="3705226"/>
                <a:ext cx="39688" cy="793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75">
                <a:extLst>
                  <a:ext uri="{FF2B5EF4-FFF2-40B4-BE49-F238E27FC236}">
                    <a16:creationId xmlns:a16="http://schemas.microsoft.com/office/drawing/2014/main" xmlns="" id="{0D8BC4C3-5200-45FD-B2F2-84FF48E6CB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2476" y="3775076"/>
                <a:ext cx="80963" cy="1428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Line 76">
                <a:extLst>
                  <a:ext uri="{FF2B5EF4-FFF2-40B4-BE49-F238E27FC236}">
                    <a16:creationId xmlns:a16="http://schemas.microsoft.com/office/drawing/2014/main" xmlns="" id="{8868D95F-4D9C-4533-B975-4EAB84329B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2951" y="3841751"/>
                <a:ext cx="36513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77">
                <a:extLst>
                  <a:ext uri="{FF2B5EF4-FFF2-40B4-BE49-F238E27FC236}">
                    <a16:creationId xmlns:a16="http://schemas.microsoft.com/office/drawing/2014/main" xmlns="" id="{15A8334D-71C2-463D-9DCE-D72232D6C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00251" y="3911601"/>
                <a:ext cx="39688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78">
                <a:extLst>
                  <a:ext uri="{FF2B5EF4-FFF2-40B4-BE49-F238E27FC236}">
                    <a16:creationId xmlns:a16="http://schemas.microsoft.com/office/drawing/2014/main" xmlns="" id="{63278EDD-C8B3-4780-BBC2-A23F8F93BD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5963" y="3981451"/>
                <a:ext cx="41275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Line 79">
                <a:extLst>
                  <a:ext uri="{FF2B5EF4-FFF2-40B4-BE49-F238E27FC236}">
                    <a16:creationId xmlns:a16="http://schemas.microsoft.com/office/drawing/2014/main" xmlns="" id="{A7AFB98A-697E-4588-AB00-33EFE00A3F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6438" y="4048126"/>
                <a:ext cx="76200" cy="1270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Line 80">
                <a:extLst>
                  <a:ext uri="{FF2B5EF4-FFF2-40B4-BE49-F238E27FC236}">
                    <a16:creationId xmlns:a16="http://schemas.microsoft.com/office/drawing/2014/main" xmlns="" id="{56EB1838-8F03-4103-9553-492A5C46BA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2151" y="4116388"/>
                <a:ext cx="41275" cy="793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81">
                <a:extLst>
                  <a:ext uri="{FF2B5EF4-FFF2-40B4-BE49-F238E27FC236}">
                    <a16:creationId xmlns:a16="http://schemas.microsoft.com/office/drawing/2014/main" xmlns="" id="{CA290872-4B66-499A-A1C3-6EF0FA3304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49451" y="4183063"/>
                <a:ext cx="39688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Line 82">
                <a:extLst>
                  <a:ext uri="{FF2B5EF4-FFF2-40B4-BE49-F238E27FC236}">
                    <a16:creationId xmlns:a16="http://schemas.microsoft.com/office/drawing/2014/main" xmlns="" id="{1F0E39E6-A291-46E5-90AF-20EFF70DBF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9926" y="4252913"/>
                <a:ext cx="36513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83">
                <a:extLst>
                  <a:ext uri="{FF2B5EF4-FFF2-40B4-BE49-F238E27FC236}">
                    <a16:creationId xmlns:a16="http://schemas.microsoft.com/office/drawing/2014/main" xmlns="" id="{A223EA08-E7BB-426C-9A6C-81D18BF311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5638" y="4322763"/>
                <a:ext cx="77788" cy="1270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84">
                <a:extLst>
                  <a:ext uri="{FF2B5EF4-FFF2-40B4-BE49-F238E27FC236}">
                    <a16:creationId xmlns:a16="http://schemas.microsoft.com/office/drawing/2014/main" xmlns="" id="{22BADDCE-584F-44C8-867D-CF6665C958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6113" y="4389438"/>
                <a:ext cx="36513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85">
                <a:extLst>
                  <a:ext uri="{FF2B5EF4-FFF2-40B4-BE49-F238E27FC236}">
                    <a16:creationId xmlns:a16="http://schemas.microsoft.com/office/drawing/2014/main" xmlns="" id="{0BF658A1-ACA1-4CB4-81C1-1041A17C36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1826" y="4457701"/>
                <a:ext cx="38100" cy="793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86">
                <a:extLst>
                  <a:ext uri="{FF2B5EF4-FFF2-40B4-BE49-F238E27FC236}">
                    <a16:creationId xmlns:a16="http://schemas.microsoft.com/office/drawing/2014/main" xmlns="" id="{EA8BBB56-B036-4440-B684-A6C5887259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9126" y="4524376"/>
                <a:ext cx="39688" cy="635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87">
                <a:extLst>
                  <a:ext uri="{FF2B5EF4-FFF2-40B4-BE49-F238E27FC236}">
                    <a16:creationId xmlns:a16="http://schemas.microsoft.com/office/drawing/2014/main" xmlns="" id="{5B905652-AF27-4CAE-B57A-F726504D1F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9601" y="4594226"/>
                <a:ext cx="76200" cy="12700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88">
                <a:extLst>
                  <a:ext uri="{FF2B5EF4-FFF2-40B4-BE49-F238E27FC236}">
                    <a16:creationId xmlns:a16="http://schemas.microsoft.com/office/drawing/2014/main" xmlns="" id="{E03F242E-EE3F-4D32-A2CE-9ABC9E427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763" y="3890963"/>
                <a:ext cx="358775" cy="779463"/>
              </a:xfrm>
              <a:custGeom>
                <a:avLst/>
                <a:gdLst>
                  <a:gd name="T0" fmla="*/ 59 w 226"/>
                  <a:gd name="T1" fmla="*/ 491 h 491"/>
                  <a:gd name="T2" fmla="*/ 0 w 226"/>
                  <a:gd name="T3" fmla="*/ 470 h 491"/>
                  <a:gd name="T4" fmla="*/ 166 w 226"/>
                  <a:gd name="T5" fmla="*/ 0 h 491"/>
                  <a:gd name="T6" fmla="*/ 226 w 226"/>
                  <a:gd name="T7" fmla="*/ 21 h 491"/>
                  <a:gd name="T8" fmla="*/ 59 w 226"/>
                  <a:gd name="T9" fmla="*/ 491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491">
                    <a:moveTo>
                      <a:pt x="59" y="491"/>
                    </a:moveTo>
                    <a:lnTo>
                      <a:pt x="0" y="470"/>
                    </a:lnTo>
                    <a:lnTo>
                      <a:pt x="166" y="0"/>
                    </a:lnTo>
                    <a:lnTo>
                      <a:pt x="226" y="21"/>
                    </a:lnTo>
                    <a:lnTo>
                      <a:pt x="59" y="491"/>
                    </a:lnTo>
                    <a:close/>
                  </a:path>
                </a:pathLst>
              </a:custGeom>
              <a:solidFill>
                <a:srgbClr val="7FEFD2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89">
                <a:extLst>
                  <a:ext uri="{FF2B5EF4-FFF2-40B4-BE49-F238E27FC236}">
                    <a16:creationId xmlns:a16="http://schemas.microsoft.com/office/drawing/2014/main" xmlns="" id="{534D8730-017B-4E6B-87E0-44F20C5EF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3288" y="3808413"/>
                <a:ext cx="95250" cy="115888"/>
              </a:xfrm>
              <a:custGeom>
                <a:avLst/>
                <a:gdLst>
                  <a:gd name="T0" fmla="*/ 0 w 60"/>
                  <a:gd name="T1" fmla="*/ 52 h 73"/>
                  <a:gd name="T2" fmla="*/ 51 w 60"/>
                  <a:gd name="T3" fmla="*/ 0 h 73"/>
                  <a:gd name="T4" fmla="*/ 60 w 60"/>
                  <a:gd name="T5" fmla="*/ 73 h 73"/>
                  <a:gd name="T6" fmla="*/ 0 w 60"/>
                  <a:gd name="T7" fmla="*/ 5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73">
                    <a:moveTo>
                      <a:pt x="0" y="52"/>
                    </a:moveTo>
                    <a:lnTo>
                      <a:pt x="51" y="0"/>
                    </a:lnTo>
                    <a:lnTo>
                      <a:pt x="60" y="73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BD66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0">
                <a:extLst>
                  <a:ext uri="{FF2B5EF4-FFF2-40B4-BE49-F238E27FC236}">
                    <a16:creationId xmlns:a16="http://schemas.microsoft.com/office/drawing/2014/main" xmlns="" id="{34870EC1-00F5-4DBE-B1C7-32BDD27B7C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4088" y="3808413"/>
                <a:ext cx="36513" cy="46038"/>
              </a:xfrm>
              <a:custGeom>
                <a:avLst/>
                <a:gdLst>
                  <a:gd name="T0" fmla="*/ 0 w 23"/>
                  <a:gd name="T1" fmla="*/ 21 h 29"/>
                  <a:gd name="T2" fmla="*/ 23 w 23"/>
                  <a:gd name="T3" fmla="*/ 29 h 29"/>
                  <a:gd name="T4" fmla="*/ 19 w 23"/>
                  <a:gd name="T5" fmla="*/ 0 h 29"/>
                  <a:gd name="T6" fmla="*/ 0 w 23"/>
                  <a:gd name="T7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9">
                    <a:moveTo>
                      <a:pt x="0" y="21"/>
                    </a:moveTo>
                    <a:lnTo>
                      <a:pt x="23" y="29"/>
                    </a:lnTo>
                    <a:lnTo>
                      <a:pt x="19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3F4749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Line 91">
                <a:extLst>
                  <a:ext uri="{FF2B5EF4-FFF2-40B4-BE49-F238E27FC236}">
                    <a16:creationId xmlns:a16="http://schemas.microsoft.com/office/drawing/2014/main" xmlns="" id="{4C341739-9185-46F2-9560-DF9BCCE942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55801" y="3908426"/>
                <a:ext cx="265113" cy="746125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2">
                <a:extLst>
                  <a:ext uri="{FF2B5EF4-FFF2-40B4-BE49-F238E27FC236}">
                    <a16:creationId xmlns:a16="http://schemas.microsoft.com/office/drawing/2014/main" xmlns="" id="{18B11FB3-BB9E-4D9F-ADFE-77DAB038E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301" y="4637088"/>
                <a:ext cx="111125" cy="73025"/>
              </a:xfrm>
              <a:custGeom>
                <a:avLst/>
                <a:gdLst>
                  <a:gd name="T0" fmla="*/ 59 w 70"/>
                  <a:gd name="T1" fmla="*/ 46 h 46"/>
                  <a:gd name="T2" fmla="*/ 0 w 70"/>
                  <a:gd name="T3" fmla="*/ 27 h 46"/>
                  <a:gd name="T4" fmla="*/ 11 w 70"/>
                  <a:gd name="T5" fmla="*/ 0 h 46"/>
                  <a:gd name="T6" fmla="*/ 70 w 70"/>
                  <a:gd name="T7" fmla="*/ 21 h 46"/>
                  <a:gd name="T8" fmla="*/ 59 w 7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6">
                    <a:moveTo>
                      <a:pt x="59" y="46"/>
                    </a:moveTo>
                    <a:lnTo>
                      <a:pt x="0" y="27"/>
                    </a:lnTo>
                    <a:lnTo>
                      <a:pt x="11" y="0"/>
                    </a:lnTo>
                    <a:lnTo>
                      <a:pt x="70" y="21"/>
                    </a:lnTo>
                    <a:lnTo>
                      <a:pt x="59" y="46"/>
                    </a:lnTo>
                    <a:close/>
                  </a:path>
                </a:pathLst>
              </a:custGeom>
              <a:solidFill>
                <a:srgbClr val="C4CBCC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3">
                <a:extLst>
                  <a:ext uri="{FF2B5EF4-FFF2-40B4-BE49-F238E27FC236}">
                    <a16:creationId xmlns:a16="http://schemas.microsoft.com/office/drawing/2014/main" xmlns="" id="{577951C2-3FDC-448A-AB29-5C1CB6594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313" y="4679951"/>
                <a:ext cx="120650" cy="109538"/>
              </a:xfrm>
              <a:custGeom>
                <a:avLst/>
                <a:gdLst>
                  <a:gd name="T0" fmla="*/ 59 w 76"/>
                  <a:gd name="T1" fmla="*/ 69 h 69"/>
                  <a:gd name="T2" fmla="*/ 0 w 76"/>
                  <a:gd name="T3" fmla="*/ 48 h 69"/>
                  <a:gd name="T4" fmla="*/ 17 w 76"/>
                  <a:gd name="T5" fmla="*/ 0 h 69"/>
                  <a:gd name="T6" fmla="*/ 76 w 76"/>
                  <a:gd name="T7" fmla="*/ 19 h 69"/>
                  <a:gd name="T8" fmla="*/ 59 w 76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9">
                    <a:moveTo>
                      <a:pt x="59" y="69"/>
                    </a:moveTo>
                    <a:lnTo>
                      <a:pt x="0" y="48"/>
                    </a:lnTo>
                    <a:lnTo>
                      <a:pt x="17" y="0"/>
                    </a:lnTo>
                    <a:lnTo>
                      <a:pt x="76" y="19"/>
                    </a:lnTo>
                    <a:lnTo>
                      <a:pt x="59" y="69"/>
                    </a:lnTo>
                    <a:close/>
                  </a:path>
                </a:pathLst>
              </a:custGeom>
              <a:solidFill>
                <a:srgbClr val="EDEDED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4">
                <a:extLst>
                  <a:ext uri="{FF2B5EF4-FFF2-40B4-BE49-F238E27FC236}">
                    <a16:creationId xmlns:a16="http://schemas.microsoft.com/office/drawing/2014/main" xmlns="" id="{88D0CA11-8779-4340-B566-9C3200B9F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5938" y="3881438"/>
                <a:ext cx="173038" cy="795338"/>
              </a:xfrm>
              <a:custGeom>
                <a:avLst/>
                <a:gdLst>
                  <a:gd name="T0" fmla="*/ 0 w 109"/>
                  <a:gd name="T1" fmla="*/ 6 h 501"/>
                  <a:gd name="T2" fmla="*/ 63 w 109"/>
                  <a:gd name="T3" fmla="*/ 0 h 501"/>
                  <a:gd name="T4" fmla="*/ 109 w 109"/>
                  <a:gd name="T5" fmla="*/ 495 h 501"/>
                  <a:gd name="T6" fmla="*/ 46 w 109"/>
                  <a:gd name="T7" fmla="*/ 501 h 501"/>
                  <a:gd name="T8" fmla="*/ 0 w 109"/>
                  <a:gd name="T9" fmla="*/ 6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501">
                    <a:moveTo>
                      <a:pt x="0" y="6"/>
                    </a:moveTo>
                    <a:lnTo>
                      <a:pt x="63" y="0"/>
                    </a:lnTo>
                    <a:lnTo>
                      <a:pt x="109" y="495"/>
                    </a:lnTo>
                    <a:lnTo>
                      <a:pt x="46" y="50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64BD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5">
                <a:extLst>
                  <a:ext uri="{FF2B5EF4-FFF2-40B4-BE49-F238E27FC236}">
                    <a16:creationId xmlns:a16="http://schemas.microsoft.com/office/drawing/2014/main" xmlns="" id="{6767F529-8DBA-43AD-BCDB-6034BAFDC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8963" y="4667251"/>
                <a:ext cx="100013" cy="112713"/>
              </a:xfrm>
              <a:custGeom>
                <a:avLst/>
                <a:gdLst>
                  <a:gd name="T0" fmla="*/ 63 w 63"/>
                  <a:gd name="T1" fmla="*/ 0 h 71"/>
                  <a:gd name="T2" fmla="*/ 38 w 63"/>
                  <a:gd name="T3" fmla="*/ 71 h 71"/>
                  <a:gd name="T4" fmla="*/ 0 w 63"/>
                  <a:gd name="T5" fmla="*/ 6 h 71"/>
                  <a:gd name="T6" fmla="*/ 63 w 63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71">
                    <a:moveTo>
                      <a:pt x="63" y="0"/>
                    </a:moveTo>
                    <a:lnTo>
                      <a:pt x="38" y="71"/>
                    </a:lnTo>
                    <a:lnTo>
                      <a:pt x="0" y="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BD66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6">
                <a:extLst>
                  <a:ext uri="{FF2B5EF4-FFF2-40B4-BE49-F238E27FC236}">
                    <a16:creationId xmlns:a16="http://schemas.microsoft.com/office/drawing/2014/main" xmlns="" id="{1BC4BA9D-9E91-467C-A3D8-B8691A4AE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476" y="4737101"/>
                <a:ext cx="41275" cy="42863"/>
              </a:xfrm>
              <a:custGeom>
                <a:avLst/>
                <a:gdLst>
                  <a:gd name="T0" fmla="*/ 26 w 26"/>
                  <a:gd name="T1" fmla="*/ 0 h 27"/>
                  <a:gd name="T2" fmla="*/ 0 w 26"/>
                  <a:gd name="T3" fmla="*/ 2 h 27"/>
                  <a:gd name="T4" fmla="*/ 15 w 26"/>
                  <a:gd name="T5" fmla="*/ 27 h 27"/>
                  <a:gd name="T6" fmla="*/ 26 w 26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7">
                    <a:moveTo>
                      <a:pt x="26" y="0"/>
                    </a:moveTo>
                    <a:lnTo>
                      <a:pt x="0" y="2"/>
                    </a:lnTo>
                    <a:lnTo>
                      <a:pt x="15" y="2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3F4749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Line 97">
                <a:extLst>
                  <a:ext uri="{FF2B5EF4-FFF2-40B4-BE49-F238E27FC236}">
                    <a16:creationId xmlns:a16="http://schemas.microsoft.com/office/drawing/2014/main" xmlns="" id="{CE3141B3-EAD5-47BA-9E19-2CDF3FEFD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5151" y="3887788"/>
                <a:ext cx="74613" cy="785813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98">
                <a:extLst>
                  <a:ext uri="{FF2B5EF4-FFF2-40B4-BE49-F238E27FC236}">
                    <a16:creationId xmlns:a16="http://schemas.microsoft.com/office/drawing/2014/main" xmlns="" id="{E43C3675-81DA-4F38-9B42-4DF852E02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2763" y="3838576"/>
                <a:ext cx="103188" cy="52388"/>
              </a:xfrm>
              <a:custGeom>
                <a:avLst/>
                <a:gdLst>
                  <a:gd name="T0" fmla="*/ 0 w 65"/>
                  <a:gd name="T1" fmla="*/ 6 h 33"/>
                  <a:gd name="T2" fmla="*/ 63 w 65"/>
                  <a:gd name="T3" fmla="*/ 0 h 33"/>
                  <a:gd name="T4" fmla="*/ 65 w 65"/>
                  <a:gd name="T5" fmla="*/ 27 h 33"/>
                  <a:gd name="T6" fmla="*/ 2 w 65"/>
                  <a:gd name="T7" fmla="*/ 33 h 33"/>
                  <a:gd name="T8" fmla="*/ 0 w 65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3">
                    <a:moveTo>
                      <a:pt x="0" y="6"/>
                    </a:moveTo>
                    <a:lnTo>
                      <a:pt x="63" y="0"/>
                    </a:lnTo>
                    <a:lnTo>
                      <a:pt x="65" y="27"/>
                    </a:lnTo>
                    <a:lnTo>
                      <a:pt x="2" y="33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4CBCC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99">
                <a:extLst>
                  <a:ext uri="{FF2B5EF4-FFF2-40B4-BE49-F238E27FC236}">
                    <a16:creationId xmlns:a16="http://schemas.microsoft.com/office/drawing/2014/main" xmlns="" id="{85DC56C9-0594-400F-AAA0-3A6A24A87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3756026"/>
                <a:ext cx="107950" cy="92075"/>
              </a:xfrm>
              <a:custGeom>
                <a:avLst/>
                <a:gdLst>
                  <a:gd name="T0" fmla="*/ 0 w 68"/>
                  <a:gd name="T1" fmla="*/ 6 h 58"/>
                  <a:gd name="T2" fmla="*/ 62 w 68"/>
                  <a:gd name="T3" fmla="*/ 0 h 58"/>
                  <a:gd name="T4" fmla="*/ 68 w 68"/>
                  <a:gd name="T5" fmla="*/ 52 h 58"/>
                  <a:gd name="T6" fmla="*/ 5 w 68"/>
                  <a:gd name="T7" fmla="*/ 58 h 58"/>
                  <a:gd name="T8" fmla="*/ 0 w 68"/>
                  <a:gd name="T9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8">
                    <a:moveTo>
                      <a:pt x="0" y="6"/>
                    </a:moveTo>
                    <a:lnTo>
                      <a:pt x="62" y="0"/>
                    </a:lnTo>
                    <a:lnTo>
                      <a:pt x="68" y="52"/>
                    </a:lnTo>
                    <a:lnTo>
                      <a:pt x="5" y="58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DEDED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0">
                <a:extLst>
                  <a:ext uri="{FF2B5EF4-FFF2-40B4-BE49-F238E27FC236}">
                    <a16:creationId xmlns:a16="http://schemas.microsoft.com/office/drawing/2014/main" xmlns="" id="{A64B35F5-1E5E-4078-BD27-EE13F5981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1651" y="4332288"/>
                <a:ext cx="428625" cy="511175"/>
              </a:xfrm>
              <a:custGeom>
                <a:avLst/>
                <a:gdLst>
                  <a:gd name="T0" fmla="*/ 128 w 128"/>
                  <a:gd name="T1" fmla="*/ 0 h 154"/>
                  <a:gd name="T2" fmla="*/ 0 w 128"/>
                  <a:gd name="T3" fmla="*/ 0 h 154"/>
                  <a:gd name="T4" fmla="*/ 0 w 128"/>
                  <a:gd name="T5" fmla="*/ 132 h 154"/>
                  <a:gd name="T6" fmla="*/ 22 w 128"/>
                  <a:gd name="T7" fmla="*/ 154 h 154"/>
                  <a:gd name="T8" fmla="*/ 106 w 128"/>
                  <a:gd name="T9" fmla="*/ 154 h 154"/>
                  <a:gd name="T10" fmla="*/ 128 w 128"/>
                  <a:gd name="T11" fmla="*/ 132 h 154"/>
                  <a:gd name="T12" fmla="*/ 128 w 128"/>
                  <a:gd name="T1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154">
                    <a:moveTo>
                      <a:pt x="1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44"/>
                      <a:pt x="10" y="154"/>
                      <a:pt x="22" y="154"/>
                    </a:cubicBezTo>
                    <a:cubicBezTo>
                      <a:pt x="106" y="154"/>
                      <a:pt x="106" y="154"/>
                      <a:pt x="106" y="154"/>
                    </a:cubicBezTo>
                    <a:cubicBezTo>
                      <a:pt x="118" y="154"/>
                      <a:pt x="128" y="144"/>
                      <a:pt x="128" y="132"/>
                    </a:cubicBez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C4CBCC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101">
                <a:extLst>
                  <a:ext uri="{FF2B5EF4-FFF2-40B4-BE49-F238E27FC236}">
                    <a16:creationId xmlns:a16="http://schemas.microsoft.com/office/drawing/2014/main" xmlns="" id="{9A5CDC17-BA80-4ACA-A06B-439DEF0C5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4663" y="4232276"/>
                <a:ext cx="482600" cy="100013"/>
              </a:xfrm>
              <a:prstGeom prst="rect">
                <a:avLst/>
              </a:prstGeom>
              <a:solidFill>
                <a:srgbClr val="D5DADB"/>
              </a:solidFill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Line 102">
                <a:extLst>
                  <a:ext uri="{FF2B5EF4-FFF2-40B4-BE49-F238E27FC236}">
                    <a16:creationId xmlns:a16="http://schemas.microsoft.com/office/drawing/2014/main" xmlns="" id="{3BFA2A84-7268-480F-92EF-29C020842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25626" y="4335463"/>
                <a:ext cx="0" cy="195263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Line 103">
                <a:extLst>
                  <a:ext uri="{FF2B5EF4-FFF2-40B4-BE49-F238E27FC236}">
                    <a16:creationId xmlns:a16="http://schemas.microsoft.com/office/drawing/2014/main" xmlns="" id="{2C9CA261-5431-418A-93AA-592CB85D8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39951" y="4554538"/>
                <a:ext cx="0" cy="5238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Line 104">
                <a:extLst>
                  <a:ext uri="{FF2B5EF4-FFF2-40B4-BE49-F238E27FC236}">
                    <a16:creationId xmlns:a16="http://schemas.microsoft.com/office/drawing/2014/main" xmlns="" id="{DECF0418-C61C-4CA1-8D56-E1455611C5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39951" y="4654551"/>
                <a:ext cx="0" cy="52388"/>
              </a:xfrm>
              <a:prstGeom prst="line">
                <a:avLst/>
              </a:prstGeom>
              <a:noFill/>
              <a:ln w="25400" cap="rnd">
                <a:solidFill>
                  <a:srgbClr val="3F474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182051" y="2395306"/>
            <a:ext cx="3985202" cy="1143644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182051" y="3790747"/>
            <a:ext cx="39852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182051" y="4106381"/>
            <a:ext cx="39852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171438" marR="0" lvl="0" indent="-171438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7E764EC-E6C1-47E9-B89A-8D59ADD32ECE}"/>
              </a:ext>
            </a:extLst>
          </p:cNvPr>
          <p:cNvGrpSpPr/>
          <p:nvPr userDrawn="1"/>
        </p:nvGrpSpPr>
        <p:grpSpPr>
          <a:xfrm>
            <a:off x="-1" y="-1"/>
            <a:ext cx="3022601" cy="2783186"/>
            <a:chOff x="-1" y="-1"/>
            <a:chExt cx="2743201" cy="2525917"/>
          </a:xfrm>
        </p:grpSpPr>
        <p:sp>
          <p:nvSpPr>
            <p:cNvPr id="114" name="矩形 110">
              <a:extLst>
                <a:ext uri="{FF2B5EF4-FFF2-40B4-BE49-F238E27FC236}">
                  <a16:creationId xmlns:a16="http://schemas.microsoft.com/office/drawing/2014/main" xmlns="" id="{88F31592-E8F7-4C05-8750-846090C74C98}"/>
                </a:ext>
              </a:extLst>
            </p:cNvPr>
            <p:cNvSpPr/>
            <p:nvPr userDrawn="1"/>
          </p:nvSpPr>
          <p:spPr>
            <a:xfrm rot="10800000">
              <a:off x="-1" y="-1"/>
              <a:ext cx="2743201" cy="2525917"/>
            </a:xfrm>
            <a:custGeom>
              <a:avLst/>
              <a:gdLst>
                <a:gd name="connsiteX0" fmla="*/ 0 w 5384800"/>
                <a:gd name="connsiteY0" fmla="*/ 0 h 6858000"/>
                <a:gd name="connsiteX1" fmla="*/ 5384800 w 5384800"/>
                <a:gd name="connsiteY1" fmla="*/ 0 h 6858000"/>
                <a:gd name="connsiteX2" fmla="*/ 5384800 w 5384800"/>
                <a:gd name="connsiteY2" fmla="*/ 6858000 h 6858000"/>
                <a:gd name="connsiteX3" fmla="*/ 0 w 5384800"/>
                <a:gd name="connsiteY3" fmla="*/ 6858000 h 6858000"/>
                <a:gd name="connsiteX4" fmla="*/ 0 w 5384800"/>
                <a:gd name="connsiteY4" fmla="*/ 0 h 6858000"/>
                <a:gd name="connsiteX0" fmla="*/ 0 w 5384800"/>
                <a:gd name="connsiteY0" fmla="*/ 6858000 h 6858000"/>
                <a:gd name="connsiteX1" fmla="*/ 5384800 w 5384800"/>
                <a:gd name="connsiteY1" fmla="*/ 0 h 6858000"/>
                <a:gd name="connsiteX2" fmla="*/ 5384800 w 5384800"/>
                <a:gd name="connsiteY2" fmla="*/ 6858000 h 6858000"/>
                <a:gd name="connsiteX3" fmla="*/ 0 w 5384800"/>
                <a:gd name="connsiteY3" fmla="*/ 6858000 h 6858000"/>
                <a:gd name="connsiteX0" fmla="*/ 0 w 5130800"/>
                <a:gd name="connsiteY0" fmla="*/ 6833421 h 6858000"/>
                <a:gd name="connsiteX1" fmla="*/ 5130800 w 5130800"/>
                <a:gd name="connsiteY1" fmla="*/ 0 h 6858000"/>
                <a:gd name="connsiteX2" fmla="*/ 5130800 w 5130800"/>
                <a:gd name="connsiteY2" fmla="*/ 6858000 h 6858000"/>
                <a:gd name="connsiteX3" fmla="*/ 0 w 5130800"/>
                <a:gd name="connsiteY3" fmla="*/ 68334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0800" h="6858000">
                  <a:moveTo>
                    <a:pt x="0" y="6833421"/>
                  </a:moveTo>
                  <a:lnTo>
                    <a:pt x="5130800" y="0"/>
                  </a:lnTo>
                  <a:lnTo>
                    <a:pt x="5130800" y="6858000"/>
                  </a:lnTo>
                  <a:lnTo>
                    <a:pt x="0" y="683342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0">
              <a:extLst>
                <a:ext uri="{FF2B5EF4-FFF2-40B4-BE49-F238E27FC236}">
                  <a16:creationId xmlns:a16="http://schemas.microsoft.com/office/drawing/2014/main" xmlns="" id="{7B51E412-D47D-428F-9948-D8E3E2F11F55}"/>
                </a:ext>
              </a:extLst>
            </p:cNvPr>
            <p:cNvSpPr/>
            <p:nvPr userDrawn="1"/>
          </p:nvSpPr>
          <p:spPr>
            <a:xfrm rot="10800000">
              <a:off x="0" y="0"/>
              <a:ext cx="2739887" cy="2409434"/>
            </a:xfrm>
            <a:custGeom>
              <a:avLst/>
              <a:gdLst>
                <a:gd name="connsiteX0" fmla="*/ 0 w 5384800"/>
                <a:gd name="connsiteY0" fmla="*/ 0 h 6858000"/>
                <a:gd name="connsiteX1" fmla="*/ 5384800 w 5384800"/>
                <a:gd name="connsiteY1" fmla="*/ 0 h 6858000"/>
                <a:gd name="connsiteX2" fmla="*/ 5384800 w 5384800"/>
                <a:gd name="connsiteY2" fmla="*/ 6858000 h 6858000"/>
                <a:gd name="connsiteX3" fmla="*/ 0 w 5384800"/>
                <a:gd name="connsiteY3" fmla="*/ 6858000 h 6858000"/>
                <a:gd name="connsiteX4" fmla="*/ 0 w 5384800"/>
                <a:gd name="connsiteY4" fmla="*/ 0 h 6858000"/>
                <a:gd name="connsiteX0" fmla="*/ 0 w 5384800"/>
                <a:gd name="connsiteY0" fmla="*/ 6858000 h 6858000"/>
                <a:gd name="connsiteX1" fmla="*/ 5384800 w 5384800"/>
                <a:gd name="connsiteY1" fmla="*/ 0 h 6858000"/>
                <a:gd name="connsiteX2" fmla="*/ 5384800 w 5384800"/>
                <a:gd name="connsiteY2" fmla="*/ 6858000 h 6858000"/>
                <a:gd name="connsiteX3" fmla="*/ 0 w 5384800"/>
                <a:gd name="connsiteY3" fmla="*/ 6858000 h 6858000"/>
                <a:gd name="connsiteX0" fmla="*/ 0 w 5372349"/>
                <a:gd name="connsiteY0" fmla="*/ 6858000 h 6858000"/>
                <a:gd name="connsiteX1" fmla="*/ 5372349 w 5372349"/>
                <a:gd name="connsiteY1" fmla="*/ 0 h 6858000"/>
                <a:gd name="connsiteX2" fmla="*/ 5372349 w 5372349"/>
                <a:gd name="connsiteY2" fmla="*/ 6858000 h 6858000"/>
                <a:gd name="connsiteX3" fmla="*/ 0 w 537234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72349" h="6858000">
                  <a:moveTo>
                    <a:pt x="0" y="6858000"/>
                  </a:moveTo>
                  <a:lnTo>
                    <a:pt x="5372349" y="0"/>
                  </a:lnTo>
                  <a:lnTo>
                    <a:pt x="5372349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7FEF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 </a:t>
            </a:r>
            <a:r>
              <a:rPr lang="en-US" altLang="zh-CN" dirty="0"/>
              <a:t>PowerPoint standard template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A73AACB-D819-4152-A6CC-64EA949F9914}"/>
              </a:ext>
            </a:extLst>
          </p:cNvPr>
          <p:cNvCxnSpPr>
            <a:cxnSpLocks/>
          </p:cNvCxnSpPr>
          <p:nvPr/>
        </p:nvCxnSpPr>
        <p:spPr>
          <a:xfrm>
            <a:off x="1049343" y="3786909"/>
            <a:ext cx="33067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76">
            <a:extLst>
              <a:ext uri="{FF2B5EF4-FFF2-40B4-BE49-F238E27FC236}">
                <a16:creationId xmlns:a16="http://schemas.microsoft.com/office/drawing/2014/main" xmlns="" id="{82DD25D2-7055-49A7-8905-552580C84CE7}"/>
              </a:ext>
            </a:extLst>
          </p:cNvPr>
          <p:cNvSpPr txBox="1"/>
          <p:nvPr/>
        </p:nvSpPr>
        <p:spPr>
          <a:xfrm rot="19114358">
            <a:off x="8292560" y="1082062"/>
            <a:ext cx="2579826" cy="1144133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dirty="0">
                <a:solidFill>
                  <a:srgbClr val="7FEFD2"/>
                </a:solidFill>
                <a:latin typeface="Impact" panose="020B0806030902050204" pitchFamily="34" charset="0"/>
              </a:rPr>
              <a:t>2018</a:t>
            </a:r>
            <a:endParaRPr lang="zh-CN" altLang="en-US" sz="16600" dirty="0">
              <a:solidFill>
                <a:srgbClr val="7FEFD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10007600" y="4521201"/>
            <a:ext cx="1473200" cy="16041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22225">
                  <a:solidFill>
                    <a:srgbClr val="3F4749"/>
                  </a:solidFill>
                </a:ln>
                <a:solidFill>
                  <a:srgbClr val="7FEFD2"/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ln w="22225">
                <a:solidFill>
                  <a:srgbClr val="3F4749"/>
                </a:solidFill>
              </a:ln>
              <a:solidFill>
                <a:srgbClr val="7FEFD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798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4E67D3-EF11-4397-A90C-736B6CA74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A8E8DE3-0D24-4B62-8E28-D27BE31B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5" name="2b391065-092a-4dab-9ed4-5cccb84cb5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269FE9-D930-4261-9BAE-8812D163DC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76016"/>
            <a:ext cx="10845799" cy="4970784"/>
            <a:chOff x="673101" y="1176016"/>
            <a:chExt cx="10845799" cy="4970784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34A1FE67-B117-49DD-A4D8-0170582C42EA}"/>
                </a:ext>
              </a:extLst>
            </p:cNvPr>
            <p:cNvCxnSpPr/>
            <p:nvPr/>
          </p:nvCxnSpPr>
          <p:spPr>
            <a:xfrm>
              <a:off x="6032739" y="1958420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şḻiḍé">
              <a:extLst>
                <a:ext uri="{FF2B5EF4-FFF2-40B4-BE49-F238E27FC236}">
                  <a16:creationId xmlns:a16="http://schemas.microsoft.com/office/drawing/2014/main" xmlns="" id="{D67F1C0D-DAEB-4CFD-AF23-490F4CECB265}"/>
                </a:ext>
              </a:extLst>
            </p:cNvPr>
            <p:cNvSpPr/>
            <p:nvPr/>
          </p:nvSpPr>
          <p:spPr>
            <a:xfrm>
              <a:off x="4289962" y="1176016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š1íďè">
              <a:extLst>
                <a:ext uri="{FF2B5EF4-FFF2-40B4-BE49-F238E27FC236}">
                  <a16:creationId xmlns:a16="http://schemas.microsoft.com/office/drawing/2014/main" xmlns="" id="{56606142-FA5C-4FCC-A44A-429AF2F43377}"/>
                </a:ext>
              </a:extLst>
            </p:cNvPr>
            <p:cNvSpPr/>
            <p:nvPr/>
          </p:nvSpPr>
          <p:spPr bwMode="auto">
            <a:xfrm>
              <a:off x="4879496" y="1644021"/>
              <a:ext cx="628796" cy="6287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î$ľîde">
              <a:extLst>
                <a:ext uri="{FF2B5EF4-FFF2-40B4-BE49-F238E27FC236}">
                  <a16:creationId xmlns:a16="http://schemas.microsoft.com/office/drawing/2014/main" xmlns="" id="{FFFB5357-619B-4C1C-87A7-A4EB03862BB5}"/>
                </a:ext>
              </a:extLst>
            </p:cNvPr>
            <p:cNvGrpSpPr/>
            <p:nvPr/>
          </p:nvGrpSpPr>
          <p:grpSpPr>
            <a:xfrm>
              <a:off x="7049989" y="1644022"/>
              <a:ext cx="3249811" cy="1062194"/>
              <a:chOff x="5291631" y="2096806"/>
              <a:chExt cx="3249811" cy="1062194"/>
            </a:xfrm>
          </p:grpSpPr>
          <p:sp>
            <p:nvSpPr>
              <p:cNvPr id="23" name="iṧľiḓê">
                <a:extLst>
                  <a:ext uri="{FF2B5EF4-FFF2-40B4-BE49-F238E27FC236}">
                    <a16:creationId xmlns:a16="http://schemas.microsoft.com/office/drawing/2014/main" xmlns="" id="{CB821386-226B-4311-AA8B-D1981DE7556F}"/>
                  </a:ext>
                </a:extLst>
              </p:cNvPr>
              <p:cNvSpPr/>
              <p:nvPr/>
            </p:nvSpPr>
            <p:spPr>
              <a:xfrm>
                <a:off x="5291632" y="2096806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pPr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şḻí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291631" y="2601601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A2E1B9F4-8894-4BEB-AFE7-CF013BF175DA}"/>
                </a:ext>
              </a:extLst>
            </p:cNvPr>
            <p:cNvCxnSpPr/>
            <p:nvPr/>
          </p:nvCxnSpPr>
          <p:spPr>
            <a:xfrm>
              <a:off x="6637532" y="3257550"/>
              <a:ext cx="95424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śḻîḓe">
              <a:extLst>
                <a:ext uri="{FF2B5EF4-FFF2-40B4-BE49-F238E27FC236}">
                  <a16:creationId xmlns:a16="http://schemas.microsoft.com/office/drawing/2014/main" xmlns="" id="{676DAF48-AF5B-4E7C-9DB4-8CA0766504ED}"/>
                </a:ext>
              </a:extLst>
            </p:cNvPr>
            <p:cNvSpPr/>
            <p:nvPr/>
          </p:nvSpPr>
          <p:spPr>
            <a:xfrm>
              <a:off x="4928875" y="2475147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ļiḓê">
              <a:extLst>
                <a:ext uri="{FF2B5EF4-FFF2-40B4-BE49-F238E27FC236}">
                  <a16:creationId xmlns:a16="http://schemas.microsoft.com/office/drawing/2014/main" xmlns="" id="{00E5CAD6-1650-4BDA-8857-26C7C56168C0}"/>
                </a:ext>
              </a:extLst>
            </p:cNvPr>
            <p:cNvSpPr/>
            <p:nvPr/>
          </p:nvSpPr>
          <p:spPr bwMode="auto">
            <a:xfrm>
              <a:off x="5620965" y="2950248"/>
              <a:ext cx="628796" cy="62879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1iḋè">
              <a:extLst>
                <a:ext uri="{FF2B5EF4-FFF2-40B4-BE49-F238E27FC236}">
                  <a16:creationId xmlns:a16="http://schemas.microsoft.com/office/drawing/2014/main" xmlns="" id="{1CC2B915-0167-48F1-9FFC-056A08FF95C7}"/>
                </a:ext>
              </a:extLst>
            </p:cNvPr>
            <p:cNvSpPr/>
            <p:nvPr/>
          </p:nvSpPr>
          <p:spPr>
            <a:xfrm>
              <a:off x="7659540" y="2942125"/>
              <a:ext cx="3249810" cy="4919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anchor="ctr" anchorCtr="0">
              <a:normAutofit/>
            </a:bodyPr>
            <a:lstStyle/>
            <a:p>
              <a:pPr>
                <a:defRPr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ṣlí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659539" y="3430131"/>
              <a:ext cx="32498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3084ECC8-A90D-4E1D-A37E-4D000EF74C48}"/>
                </a:ext>
              </a:extLst>
            </p:cNvPr>
            <p:cNvCxnSpPr/>
            <p:nvPr/>
          </p:nvCxnSpPr>
          <p:spPr>
            <a:xfrm>
              <a:off x="7242325" y="4556681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ṡļíḋe">
              <a:extLst>
                <a:ext uri="{FF2B5EF4-FFF2-40B4-BE49-F238E27FC236}">
                  <a16:creationId xmlns:a16="http://schemas.microsoft.com/office/drawing/2014/main" xmlns="" id="{AEC2E083-92BF-4652-AC15-D486AF10AEF4}"/>
                </a:ext>
              </a:extLst>
            </p:cNvPr>
            <p:cNvSpPr/>
            <p:nvPr/>
          </p:nvSpPr>
          <p:spPr>
            <a:xfrm>
              <a:off x="5567787" y="3774278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ṩliḓe">
              <a:extLst>
                <a:ext uri="{FF2B5EF4-FFF2-40B4-BE49-F238E27FC236}">
                  <a16:creationId xmlns:a16="http://schemas.microsoft.com/office/drawing/2014/main" xmlns="" id="{A946271C-284B-4F27-BE42-935C4138A132}"/>
                </a:ext>
              </a:extLst>
            </p:cNvPr>
            <p:cNvSpPr/>
            <p:nvPr/>
          </p:nvSpPr>
          <p:spPr bwMode="auto">
            <a:xfrm>
              <a:off x="6188385" y="4305698"/>
              <a:ext cx="628796" cy="62879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íšľïḑê">
              <a:extLst>
                <a:ext uri="{FF2B5EF4-FFF2-40B4-BE49-F238E27FC236}">
                  <a16:creationId xmlns:a16="http://schemas.microsoft.com/office/drawing/2014/main" xmlns="" id="{A99941B5-3C39-41DE-874F-2CC58B1A21D5}"/>
                </a:ext>
              </a:extLst>
            </p:cNvPr>
            <p:cNvGrpSpPr/>
            <p:nvPr/>
          </p:nvGrpSpPr>
          <p:grpSpPr>
            <a:xfrm>
              <a:off x="8269089" y="4240228"/>
              <a:ext cx="3249811" cy="1056218"/>
              <a:chOff x="6510731" y="4415181"/>
              <a:chExt cx="3249811" cy="1056218"/>
            </a:xfrm>
          </p:grpSpPr>
          <p:sp>
            <p:nvSpPr>
              <p:cNvPr id="21" name="îṡ1ïďe">
                <a:extLst>
                  <a:ext uri="{FF2B5EF4-FFF2-40B4-BE49-F238E27FC236}">
                    <a16:creationId xmlns:a16="http://schemas.microsoft.com/office/drawing/2014/main" xmlns="" id="{087C482D-63C6-4347-AD30-2196B7BF2544}"/>
                  </a:ext>
                </a:extLst>
              </p:cNvPr>
              <p:cNvSpPr/>
              <p:nvPr/>
            </p:nvSpPr>
            <p:spPr>
              <a:xfrm>
                <a:off x="6510732" y="4415181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š1îd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510731" y="4914000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9" name="ïṣḷîḋe">
              <a:extLst>
                <a:ext uri="{FF2B5EF4-FFF2-40B4-BE49-F238E27FC236}">
                  <a16:creationId xmlns:a16="http://schemas.microsoft.com/office/drawing/2014/main" xmlns="" id="{C7359840-31A7-4905-9747-F7872D8099E3}"/>
                </a:ext>
              </a:extLst>
            </p:cNvPr>
            <p:cNvSpPr txBox="1"/>
            <p:nvPr/>
          </p:nvSpPr>
          <p:spPr>
            <a:xfrm>
              <a:off x="673102" y="4252467"/>
              <a:ext cx="425577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20" name="îSľïḑè">
              <a:extLst>
                <a:ext uri="{FF2B5EF4-FFF2-40B4-BE49-F238E27FC236}">
                  <a16:creationId xmlns:a16="http://schemas.microsoft.com/office/drawing/2014/main" xmlns="" id="{B07EA2A7-20B9-4794-9221-6F88A5C9AEF5}"/>
                </a:ext>
              </a:extLst>
            </p:cNvPr>
            <p:cNvSpPr txBox="1"/>
            <p:nvPr/>
          </p:nvSpPr>
          <p:spPr>
            <a:xfrm>
              <a:off x="673101" y="5104628"/>
              <a:ext cx="42557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2590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D93340-FF20-4BAC-9663-CA2E5CF11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92AD010-E7B0-468B-B845-1EDE03262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D84F0F8-26DB-43A3-952E-EC7C2B55B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5" name="e6552824-66bd-4f35-b980-858f6e743a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56638DD-DF28-4351-9497-9AA699E3E5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188" y="1130299"/>
            <a:ext cx="10847506" cy="4683701"/>
            <a:chOff x="672188" y="1130299"/>
            <a:chExt cx="10847506" cy="4683701"/>
          </a:xfrm>
        </p:grpSpPr>
        <p:grpSp>
          <p:nvGrpSpPr>
            <p:cNvPr id="6" name="îsliďè">
              <a:extLst>
                <a:ext uri="{FF2B5EF4-FFF2-40B4-BE49-F238E27FC236}">
                  <a16:creationId xmlns:a16="http://schemas.microsoft.com/office/drawing/2014/main" xmlns="" id="{23791AD8-AF1E-4DC2-B83E-F4DF20EBA9A0}"/>
                </a:ext>
              </a:extLst>
            </p:cNvPr>
            <p:cNvGrpSpPr/>
            <p:nvPr/>
          </p:nvGrpSpPr>
          <p:grpSpPr>
            <a:xfrm>
              <a:off x="672188" y="3069000"/>
              <a:ext cx="2681076" cy="2098700"/>
              <a:chOff x="672188" y="2889000"/>
              <a:chExt cx="2904042" cy="2098700"/>
            </a:xfrm>
          </p:grpSpPr>
          <p:sp>
            <p:nvSpPr>
              <p:cNvPr id="28" name="iṩḷiḍê">
                <a:extLst>
                  <a:ext uri="{FF2B5EF4-FFF2-40B4-BE49-F238E27FC236}">
                    <a16:creationId xmlns:a16="http://schemas.microsoft.com/office/drawing/2014/main" xmlns="" id="{2D9CC28F-4ADB-44B0-81E0-049844BF484B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homePlate">
                <a:avLst>
                  <a:gd name="adj" fmla="val 3427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ïślïḑé">
                <a:extLst>
                  <a:ext uri="{FF2B5EF4-FFF2-40B4-BE49-F238E27FC236}">
                    <a16:creationId xmlns:a16="http://schemas.microsoft.com/office/drawing/2014/main" xmlns="" id="{2D9CC28F-4ADB-44B0-81E0-049844BF484B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homePlate">
                <a:avLst>
                  <a:gd name="adj" fmla="val 34270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2015</a:t>
                </a:r>
                <a:endParaRPr lang="zh-CN" altLang="en-US" dirty="0"/>
              </a:p>
            </p:txBody>
          </p:sp>
          <p:sp>
            <p:nvSpPr>
              <p:cNvPr id="30" name="íṥliḑé">
                <a:extLst>
                  <a:ext uri="{FF2B5EF4-FFF2-40B4-BE49-F238E27FC236}">
                    <a16:creationId xmlns:a16="http://schemas.microsoft.com/office/drawing/2014/main" xmlns="" id="{4E03547A-8443-450A-B098-4887B98534A9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ïŝḷïḋé">
                <a:extLst>
                  <a:ext uri="{FF2B5EF4-FFF2-40B4-BE49-F238E27FC236}">
                    <a16:creationId xmlns:a16="http://schemas.microsoft.com/office/drawing/2014/main" xmlns="" id="{8C3C89E8-3105-4976-B823-FC9877CFB7E7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7" name="íşḷíḓè">
              <a:extLst>
                <a:ext uri="{FF2B5EF4-FFF2-40B4-BE49-F238E27FC236}">
                  <a16:creationId xmlns:a16="http://schemas.microsoft.com/office/drawing/2014/main" xmlns="" id="{E48E037C-A134-482E-8E4F-650145D0A32E}"/>
                </a:ext>
              </a:extLst>
            </p:cNvPr>
            <p:cNvGrpSpPr/>
            <p:nvPr/>
          </p:nvGrpSpPr>
          <p:grpSpPr>
            <a:xfrm>
              <a:off x="3405283" y="3069000"/>
              <a:ext cx="2681076" cy="2098700"/>
              <a:chOff x="672188" y="2889000"/>
              <a:chExt cx="2904042" cy="2098700"/>
            </a:xfrm>
          </p:grpSpPr>
          <p:sp>
            <p:nvSpPr>
              <p:cNvPr id="24" name="ïṡḷïḋè">
                <a:extLst>
                  <a:ext uri="{FF2B5EF4-FFF2-40B4-BE49-F238E27FC236}">
                    <a16:creationId xmlns:a16="http://schemas.microsoft.com/office/drawing/2014/main" xmlns="" id="{DC2C974C-7CCE-488E-9F65-7713DCB2F8DB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iS1ïḍé">
                <a:extLst>
                  <a:ext uri="{FF2B5EF4-FFF2-40B4-BE49-F238E27FC236}">
                    <a16:creationId xmlns:a16="http://schemas.microsoft.com/office/drawing/2014/main" xmlns="" id="{20020545-9602-40AA-AC6A-68183C4DE579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chevron">
                <a:avLst>
                  <a:gd name="adj" fmla="val 54154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2016</a:t>
                </a:r>
                <a:endParaRPr lang="zh-CN" altLang="en-US" dirty="0"/>
              </a:p>
            </p:txBody>
          </p:sp>
          <p:sp>
            <p:nvSpPr>
              <p:cNvPr id="26" name="íṥļíḋè">
                <a:extLst>
                  <a:ext uri="{FF2B5EF4-FFF2-40B4-BE49-F238E27FC236}">
                    <a16:creationId xmlns:a16="http://schemas.microsoft.com/office/drawing/2014/main" xmlns="" id="{D1AE30B0-706A-4CB4-9C0C-CC4BE43FD29E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iŝļîḋé">
                <a:extLst>
                  <a:ext uri="{FF2B5EF4-FFF2-40B4-BE49-F238E27FC236}">
                    <a16:creationId xmlns:a16="http://schemas.microsoft.com/office/drawing/2014/main" xmlns="" id="{7B3EB805-A3D5-4D7E-B222-02C2ACEA25CB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8" name="íšľíḍè">
              <a:extLst>
                <a:ext uri="{FF2B5EF4-FFF2-40B4-BE49-F238E27FC236}">
                  <a16:creationId xmlns:a16="http://schemas.microsoft.com/office/drawing/2014/main" xmlns="" id="{924861EE-12C9-44D7-AC95-9C1D10DE1EDE}"/>
                </a:ext>
              </a:extLst>
            </p:cNvPr>
            <p:cNvGrpSpPr/>
            <p:nvPr/>
          </p:nvGrpSpPr>
          <p:grpSpPr>
            <a:xfrm>
              <a:off x="6115946" y="3069000"/>
              <a:ext cx="2681076" cy="2098700"/>
              <a:chOff x="672188" y="2889000"/>
              <a:chExt cx="2904042" cy="2098700"/>
            </a:xfrm>
          </p:grpSpPr>
          <p:sp>
            <p:nvSpPr>
              <p:cNvPr id="20" name="iślîdê">
                <a:extLst>
                  <a:ext uri="{FF2B5EF4-FFF2-40B4-BE49-F238E27FC236}">
                    <a16:creationId xmlns:a16="http://schemas.microsoft.com/office/drawing/2014/main" xmlns="" id="{08831A68-7474-4BE8-AC26-0B5475F12F6E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chevr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iṡliḋe">
                <a:extLst>
                  <a:ext uri="{FF2B5EF4-FFF2-40B4-BE49-F238E27FC236}">
                    <a16:creationId xmlns:a16="http://schemas.microsoft.com/office/drawing/2014/main" xmlns="" id="{059CAD6C-0FC7-4F3C-9F9E-EB51F264BD51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chevron">
                <a:avLst>
                  <a:gd name="adj" fmla="val 54154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2017</a:t>
                </a:r>
                <a:endParaRPr lang="zh-CN" altLang="en-US" dirty="0"/>
              </a:p>
            </p:txBody>
          </p:sp>
          <p:sp>
            <p:nvSpPr>
              <p:cNvPr id="22" name="iš1ïḓé">
                <a:extLst>
                  <a:ext uri="{FF2B5EF4-FFF2-40B4-BE49-F238E27FC236}">
                    <a16:creationId xmlns:a16="http://schemas.microsoft.com/office/drawing/2014/main" xmlns="" id="{407D0452-1961-4BD6-9041-C7B8A7008ADD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îś1íďe">
                <a:extLst>
                  <a:ext uri="{FF2B5EF4-FFF2-40B4-BE49-F238E27FC236}">
                    <a16:creationId xmlns:a16="http://schemas.microsoft.com/office/drawing/2014/main" xmlns="" id="{1EF48158-6070-4891-9DA2-BB309F9A1714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9" name="ísľîḍè">
              <a:extLst>
                <a:ext uri="{FF2B5EF4-FFF2-40B4-BE49-F238E27FC236}">
                  <a16:creationId xmlns:a16="http://schemas.microsoft.com/office/drawing/2014/main" xmlns="" id="{A87F374A-70AA-45B4-9890-7C7B990B7350}"/>
                </a:ext>
              </a:extLst>
            </p:cNvPr>
            <p:cNvGrpSpPr/>
            <p:nvPr/>
          </p:nvGrpSpPr>
          <p:grpSpPr>
            <a:xfrm>
              <a:off x="8838618" y="3069000"/>
              <a:ext cx="2681076" cy="2098700"/>
              <a:chOff x="672188" y="2889000"/>
              <a:chExt cx="2904042" cy="2098700"/>
            </a:xfrm>
          </p:grpSpPr>
          <p:sp>
            <p:nvSpPr>
              <p:cNvPr id="16" name="iśļíḑé">
                <a:extLst>
                  <a:ext uri="{FF2B5EF4-FFF2-40B4-BE49-F238E27FC236}">
                    <a16:creationId xmlns:a16="http://schemas.microsoft.com/office/drawing/2014/main" xmlns="" id="{4D37BFF6-2643-4F92-9A60-22BC66228EC5}"/>
                  </a:ext>
                </a:extLst>
              </p:cNvPr>
              <p:cNvSpPr/>
              <p:nvPr/>
            </p:nvSpPr>
            <p:spPr bwMode="auto">
              <a:xfrm rot="21595037">
                <a:off x="673100" y="2889000"/>
                <a:ext cx="2902900" cy="792618"/>
              </a:xfrm>
              <a:prstGeom prst="chevron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/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i$1íďê">
                <a:extLst>
                  <a:ext uri="{FF2B5EF4-FFF2-40B4-BE49-F238E27FC236}">
                    <a16:creationId xmlns:a16="http://schemas.microsoft.com/office/drawing/2014/main" xmlns="" id="{2ADF08C1-7682-4A1A-A3DF-9EAA3D67BB22}"/>
                  </a:ext>
                </a:extLst>
              </p:cNvPr>
              <p:cNvSpPr/>
              <p:nvPr/>
            </p:nvSpPr>
            <p:spPr bwMode="auto">
              <a:xfrm rot="21595037">
                <a:off x="672518" y="3055995"/>
                <a:ext cx="2794648" cy="458762"/>
              </a:xfrm>
              <a:prstGeom prst="chevron">
                <a:avLst>
                  <a:gd name="adj" fmla="val 54154"/>
                </a:avLst>
              </a:prstGeom>
              <a:solidFill>
                <a:schemeClr val="bg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en-US" altLang="zh-CN" dirty="0"/>
                  <a:t>2018</a:t>
                </a:r>
                <a:endParaRPr lang="zh-CN" altLang="en-US" dirty="0"/>
              </a:p>
            </p:txBody>
          </p:sp>
          <p:sp>
            <p:nvSpPr>
              <p:cNvPr id="18" name="iṩ1iďe">
                <a:extLst>
                  <a:ext uri="{FF2B5EF4-FFF2-40B4-BE49-F238E27FC236}">
                    <a16:creationId xmlns:a16="http://schemas.microsoft.com/office/drawing/2014/main" xmlns="" id="{35085770-5AF2-429A-A295-C2504B31E19C}"/>
                  </a:ext>
                </a:extLst>
              </p:cNvPr>
              <p:cNvSpPr txBox="1"/>
              <p:nvPr/>
            </p:nvSpPr>
            <p:spPr>
              <a:xfrm>
                <a:off x="672188" y="3817700"/>
                <a:ext cx="2904042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9" name="îśľîḋè">
                <a:extLst>
                  <a:ext uri="{FF2B5EF4-FFF2-40B4-BE49-F238E27FC236}">
                    <a16:creationId xmlns:a16="http://schemas.microsoft.com/office/drawing/2014/main" xmlns="" id="{B1502CEA-5287-41DB-BB4A-BB9A9488A03E}"/>
                  </a:ext>
                </a:extLst>
              </p:cNvPr>
              <p:cNvSpPr txBox="1"/>
              <p:nvPr/>
            </p:nvSpPr>
            <p:spPr>
              <a:xfrm>
                <a:off x="672188" y="4248155"/>
                <a:ext cx="2904042" cy="739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0" name="íśḻïďê">
              <a:extLst>
                <a:ext uri="{FF2B5EF4-FFF2-40B4-BE49-F238E27FC236}">
                  <a16:creationId xmlns:a16="http://schemas.microsoft.com/office/drawing/2014/main" xmlns="" id="{1ADC80AE-2561-42FF-AB70-6D00288D7C8E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1" name="íṥľiḑé">
              <a:extLst>
                <a:ext uri="{FF2B5EF4-FFF2-40B4-BE49-F238E27FC236}">
                  <a16:creationId xmlns:a16="http://schemas.microsoft.com/office/drawing/2014/main" xmlns="" id="{73ED943B-AA48-4B50-A979-6AB225E2A277}"/>
                </a:ext>
              </a:extLst>
            </p:cNvPr>
            <p:cNvSpPr txBox="1"/>
            <p:nvPr/>
          </p:nvSpPr>
          <p:spPr>
            <a:xfrm>
              <a:off x="673101" y="1806180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sp>
          <p:nvSpPr>
            <p:cNvPr id="12" name="íṥḷîďê">
              <a:extLst>
                <a:ext uri="{FF2B5EF4-FFF2-40B4-BE49-F238E27FC236}">
                  <a16:creationId xmlns:a16="http://schemas.microsoft.com/office/drawing/2014/main" xmlns="" id="{84F72818-77D0-410E-83BB-96D534049461}"/>
                </a:ext>
              </a:extLst>
            </p:cNvPr>
            <p:cNvSpPr txBox="1"/>
            <p:nvPr/>
          </p:nvSpPr>
          <p:spPr>
            <a:xfrm>
              <a:off x="672188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30,000K</a:t>
              </a:r>
            </a:p>
          </p:txBody>
        </p:sp>
        <p:sp>
          <p:nvSpPr>
            <p:cNvPr id="13" name="iš1iḓè">
              <a:extLst>
                <a:ext uri="{FF2B5EF4-FFF2-40B4-BE49-F238E27FC236}">
                  <a16:creationId xmlns:a16="http://schemas.microsoft.com/office/drawing/2014/main" xmlns="" id="{0589C521-5CC2-41C5-B910-DDC35B2C8611}"/>
                </a:ext>
              </a:extLst>
            </p:cNvPr>
            <p:cNvSpPr txBox="1"/>
            <p:nvPr/>
          </p:nvSpPr>
          <p:spPr>
            <a:xfrm>
              <a:off x="3394331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50,000K</a:t>
              </a:r>
            </a:p>
          </p:txBody>
        </p:sp>
        <p:sp>
          <p:nvSpPr>
            <p:cNvPr id="14" name="îṥľïďé">
              <a:extLst>
                <a:ext uri="{FF2B5EF4-FFF2-40B4-BE49-F238E27FC236}">
                  <a16:creationId xmlns:a16="http://schemas.microsoft.com/office/drawing/2014/main" xmlns="" id="{DE69619C-E4E7-4962-98C7-ECD641084331}"/>
                </a:ext>
              </a:extLst>
            </p:cNvPr>
            <p:cNvSpPr txBox="1"/>
            <p:nvPr/>
          </p:nvSpPr>
          <p:spPr>
            <a:xfrm>
              <a:off x="6116474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60,000K</a:t>
              </a:r>
            </a:p>
          </p:txBody>
        </p:sp>
        <p:sp>
          <p:nvSpPr>
            <p:cNvPr id="15" name="ïṣḻiḋè">
              <a:extLst>
                <a:ext uri="{FF2B5EF4-FFF2-40B4-BE49-F238E27FC236}">
                  <a16:creationId xmlns:a16="http://schemas.microsoft.com/office/drawing/2014/main" xmlns="" id="{95122640-8C38-4EA3-95A6-C83715CE3321}"/>
                </a:ext>
              </a:extLst>
            </p:cNvPr>
            <p:cNvSpPr txBox="1"/>
            <p:nvPr/>
          </p:nvSpPr>
          <p:spPr>
            <a:xfrm>
              <a:off x="8838618" y="5297246"/>
              <a:ext cx="2681076" cy="5167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99,000K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3214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18BC79-8D7C-462D-9188-89F054615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FF4C6B0-A801-4636-9599-99C751E4D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1FE296-D7AD-43E6-8558-E4D41B68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a291f84-6c3c-4f5b-88b5-64488956ca3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F1E98F-778B-415A-9D25-4F159C1BD0E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2171190"/>
            <a:ext cx="10335346" cy="3161004"/>
            <a:chOff x="921000" y="2171190"/>
            <a:chExt cx="10335346" cy="3161004"/>
          </a:xfrm>
        </p:grpSpPr>
        <p:grpSp>
          <p:nvGrpSpPr>
            <p:cNvPr id="6" name="ïśļïdê">
              <a:extLst>
                <a:ext uri="{FF2B5EF4-FFF2-40B4-BE49-F238E27FC236}">
                  <a16:creationId xmlns:a16="http://schemas.microsoft.com/office/drawing/2014/main" xmlns="" id="{09CC1B31-DCA5-4E46-B60A-F547BB7D8D2F}"/>
                </a:ext>
              </a:extLst>
            </p:cNvPr>
            <p:cNvGrpSpPr/>
            <p:nvPr/>
          </p:nvGrpSpPr>
          <p:grpSpPr>
            <a:xfrm>
              <a:off x="4498237" y="2299706"/>
              <a:ext cx="3197964" cy="2901969"/>
              <a:chOff x="4900165" y="2667421"/>
              <a:chExt cx="2394107" cy="2172516"/>
            </a:xfrm>
          </p:grpSpPr>
          <p:sp>
            <p:nvSpPr>
              <p:cNvPr id="21" name="îşḻíḍé">
                <a:extLst>
                  <a:ext uri="{FF2B5EF4-FFF2-40B4-BE49-F238E27FC236}">
                    <a16:creationId xmlns:a16="http://schemas.microsoft.com/office/drawing/2014/main" xmlns="" id="{CB5E2C09-309F-4DE1-B800-B5368B49230D}"/>
                  </a:ext>
                </a:extLst>
              </p:cNvPr>
              <p:cNvSpPr/>
              <p:nvPr/>
            </p:nvSpPr>
            <p:spPr>
              <a:xfrm>
                <a:off x="5116806" y="2667421"/>
                <a:ext cx="1959020" cy="9797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97" y="21600"/>
                    </a:moveTo>
                    <a:cubicBezTo>
                      <a:pt x="2397" y="12319"/>
                      <a:pt x="6159" y="4795"/>
                      <a:pt x="10800" y="4795"/>
                    </a:cubicBezTo>
                    <a:cubicBezTo>
                      <a:pt x="15441" y="4795"/>
                      <a:pt x="19203" y="12319"/>
                      <a:pt x="19203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2397" y="21600"/>
                      <a:pt x="2397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2" name="iṥľiḓè">
                <a:extLst>
                  <a:ext uri="{FF2B5EF4-FFF2-40B4-BE49-F238E27FC236}">
                    <a16:creationId xmlns:a16="http://schemas.microsoft.com/office/drawing/2014/main" xmlns="" id="{5A9DE0C5-BE07-4B12-B454-90B93489E9A7}"/>
                  </a:ext>
                </a:extLst>
              </p:cNvPr>
              <p:cNvSpPr/>
              <p:nvPr/>
            </p:nvSpPr>
            <p:spPr>
              <a:xfrm>
                <a:off x="5550089" y="3100817"/>
                <a:ext cx="1088856" cy="544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15" y="21600"/>
                    </a:moveTo>
                    <a:cubicBezTo>
                      <a:pt x="4315" y="14437"/>
                      <a:pt x="7219" y="8631"/>
                      <a:pt x="10800" y="8631"/>
                    </a:cubicBezTo>
                    <a:cubicBezTo>
                      <a:pt x="14381" y="8631"/>
                      <a:pt x="17285" y="14437"/>
                      <a:pt x="17285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4315" y="21600"/>
                      <a:pt x="4315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3" name="ïṡḻiḋê">
                <a:extLst>
                  <a:ext uri="{FF2B5EF4-FFF2-40B4-BE49-F238E27FC236}">
                    <a16:creationId xmlns:a16="http://schemas.microsoft.com/office/drawing/2014/main" xmlns="" id="{AAE8FB86-D65E-4F4D-BA58-53963AD24DBF}"/>
                  </a:ext>
                </a:extLst>
              </p:cNvPr>
              <p:cNvSpPr/>
              <p:nvPr/>
            </p:nvSpPr>
            <p:spPr>
              <a:xfrm>
                <a:off x="5333447" y="3642562"/>
                <a:ext cx="1524157" cy="762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516" y="0"/>
                    </a:lnTo>
                    <a:cubicBezTo>
                      <a:pt x="18516" y="8522"/>
                      <a:pt x="15061" y="15431"/>
                      <a:pt x="10800" y="15431"/>
                    </a:cubicBezTo>
                    <a:cubicBezTo>
                      <a:pt x="6539" y="15431"/>
                      <a:pt x="3084" y="8522"/>
                      <a:pt x="3084" y="0"/>
                    </a:cubicBezTo>
                    <a:lnTo>
                      <a:pt x="0" y="0"/>
                    </a:lnTo>
                    <a:cubicBezTo>
                      <a:pt x="0" y="11930"/>
                      <a:pt x="4835" y="21600"/>
                      <a:pt x="10800" y="21600"/>
                    </a:cubicBezTo>
                    <a:cubicBezTo>
                      <a:pt x="16765" y="21600"/>
                      <a:pt x="21600" y="11930"/>
                      <a:pt x="216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4" name="ïslîďê">
                <a:extLst>
                  <a:ext uri="{FF2B5EF4-FFF2-40B4-BE49-F238E27FC236}">
                    <a16:creationId xmlns:a16="http://schemas.microsoft.com/office/drawing/2014/main" xmlns="" id="{4B617975-4BC4-436D-AC2B-A46E558EB6EA}"/>
                  </a:ext>
                </a:extLst>
              </p:cNvPr>
              <p:cNvSpPr/>
              <p:nvPr/>
            </p:nvSpPr>
            <p:spPr>
              <a:xfrm>
                <a:off x="4900165" y="3642562"/>
                <a:ext cx="2394107" cy="1197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637" y="0"/>
                    </a:lnTo>
                    <a:cubicBezTo>
                      <a:pt x="19637" y="9762"/>
                      <a:pt x="15681" y="17675"/>
                      <a:pt x="10800" y="17675"/>
                    </a:cubicBezTo>
                    <a:cubicBezTo>
                      <a:pt x="5919" y="17675"/>
                      <a:pt x="1963" y="9762"/>
                      <a:pt x="1963" y="0"/>
                    </a:cubicBezTo>
                    <a:lnTo>
                      <a:pt x="0" y="0"/>
                    </a:lnTo>
                    <a:cubicBezTo>
                      <a:pt x="0" y="11929"/>
                      <a:pt x="4835" y="21600"/>
                      <a:pt x="10800" y="21600"/>
                    </a:cubicBezTo>
                    <a:cubicBezTo>
                      <a:pt x="16765" y="21600"/>
                      <a:pt x="21600" y="11929"/>
                      <a:pt x="216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</p:grpSp>
        <p:sp>
          <p:nvSpPr>
            <p:cNvPr id="7" name="î$1íďê">
              <a:extLst>
                <a:ext uri="{FF2B5EF4-FFF2-40B4-BE49-F238E27FC236}">
                  <a16:creationId xmlns:a16="http://schemas.microsoft.com/office/drawing/2014/main" xmlns="" id="{DD3A88D6-E079-4C26-A3CA-525EF9802E52}"/>
                </a:ext>
              </a:extLst>
            </p:cNvPr>
            <p:cNvSpPr/>
            <p:nvPr/>
          </p:nvSpPr>
          <p:spPr>
            <a:xfrm>
              <a:off x="5833846" y="2171190"/>
              <a:ext cx="504561" cy="504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1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sz="2000" dirty="0">
                  <a:latin typeface="Impact" panose="020B0806030902050204" pitchFamily="34" charset="0"/>
                </a:rPr>
                <a:t>01</a:t>
              </a:r>
              <a:endParaRPr sz="2000" dirty="0">
                <a:latin typeface="Impact" panose="020B0806030902050204" pitchFamily="34" charset="0"/>
              </a:endParaRPr>
            </a:p>
          </p:txBody>
        </p:sp>
        <p:sp>
          <p:nvSpPr>
            <p:cNvPr id="8" name="îṩḻîḓè">
              <a:extLst>
                <a:ext uri="{FF2B5EF4-FFF2-40B4-BE49-F238E27FC236}">
                  <a16:creationId xmlns:a16="http://schemas.microsoft.com/office/drawing/2014/main" xmlns="" id="{EDA373B0-0501-49DB-8611-5D66BBC4E311}"/>
                </a:ext>
              </a:extLst>
            </p:cNvPr>
            <p:cNvSpPr/>
            <p:nvPr/>
          </p:nvSpPr>
          <p:spPr>
            <a:xfrm>
              <a:off x="5833846" y="2795307"/>
              <a:ext cx="504561" cy="504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3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îṧḷïḓè">
              <a:extLst>
                <a:ext uri="{FF2B5EF4-FFF2-40B4-BE49-F238E27FC236}">
                  <a16:creationId xmlns:a16="http://schemas.microsoft.com/office/drawing/2014/main" xmlns="" id="{70E07187-7D6E-4EDD-8A3D-2F591646723E}"/>
                </a:ext>
              </a:extLst>
            </p:cNvPr>
            <p:cNvSpPr/>
            <p:nvPr/>
          </p:nvSpPr>
          <p:spPr>
            <a:xfrm>
              <a:off x="5833846" y="4201141"/>
              <a:ext cx="504561" cy="50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1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ïslídè">
              <a:extLst>
                <a:ext uri="{FF2B5EF4-FFF2-40B4-BE49-F238E27FC236}">
                  <a16:creationId xmlns:a16="http://schemas.microsoft.com/office/drawing/2014/main" xmlns="" id="{402572AB-7AF0-4D89-BB9B-E7C049E77B7D}"/>
                </a:ext>
              </a:extLst>
            </p:cNvPr>
            <p:cNvSpPr/>
            <p:nvPr/>
          </p:nvSpPr>
          <p:spPr>
            <a:xfrm>
              <a:off x="5833846" y="4827501"/>
              <a:ext cx="504561" cy="50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3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îṥlîḓè">
              <a:extLst>
                <a:ext uri="{FF2B5EF4-FFF2-40B4-BE49-F238E27FC236}">
                  <a16:creationId xmlns:a16="http://schemas.microsoft.com/office/drawing/2014/main" xmlns="" id="{7A1B686D-58D9-4E53-BED5-B310732D8F61}"/>
                </a:ext>
              </a:extLst>
            </p:cNvPr>
            <p:cNvSpPr txBox="1"/>
            <p:nvPr/>
          </p:nvSpPr>
          <p:spPr>
            <a:xfrm>
              <a:off x="7681804" y="2882560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ïš1iḓe">
              <a:extLst>
                <a:ext uri="{FF2B5EF4-FFF2-40B4-BE49-F238E27FC236}">
                  <a16:creationId xmlns:a16="http://schemas.microsoft.com/office/drawing/2014/main" xmlns="" id="{1D7A3290-1256-4E33-9783-F224FD5735D6}"/>
                </a:ext>
              </a:extLst>
            </p:cNvPr>
            <p:cNvSpPr/>
            <p:nvPr/>
          </p:nvSpPr>
          <p:spPr>
            <a:xfrm>
              <a:off x="7681804" y="2574783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3" name="íṣļîḑè">
              <a:extLst>
                <a:ext uri="{FF2B5EF4-FFF2-40B4-BE49-F238E27FC236}">
                  <a16:creationId xmlns:a16="http://schemas.microsoft.com/office/drawing/2014/main" xmlns="" id="{3E19ADB6-5656-4062-BFC8-B590D0806A8D}"/>
                </a:ext>
              </a:extLst>
            </p:cNvPr>
            <p:cNvSpPr txBox="1"/>
            <p:nvPr/>
          </p:nvSpPr>
          <p:spPr>
            <a:xfrm>
              <a:off x="7681804" y="4206468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íśļíḍè">
              <a:extLst>
                <a:ext uri="{FF2B5EF4-FFF2-40B4-BE49-F238E27FC236}">
                  <a16:creationId xmlns:a16="http://schemas.microsoft.com/office/drawing/2014/main" xmlns="" id="{08C686E6-A798-478B-938C-79D9940AC967}"/>
                </a:ext>
              </a:extLst>
            </p:cNvPr>
            <p:cNvSpPr/>
            <p:nvPr/>
          </p:nvSpPr>
          <p:spPr>
            <a:xfrm>
              <a:off x="7681804" y="3898691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5844C9DF-0782-41A5-9505-C0DF096FE853}"/>
                </a:ext>
              </a:extLst>
            </p:cNvPr>
            <p:cNvCxnSpPr/>
            <p:nvPr/>
          </p:nvCxnSpPr>
          <p:spPr>
            <a:xfrm>
              <a:off x="7849075" y="3587611"/>
              <a:ext cx="32400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slïḓê">
              <a:extLst>
                <a:ext uri="{FF2B5EF4-FFF2-40B4-BE49-F238E27FC236}">
                  <a16:creationId xmlns:a16="http://schemas.microsoft.com/office/drawing/2014/main" xmlns="" id="{299364CB-68F8-47C7-9708-D5B9D92591D1}"/>
                </a:ext>
              </a:extLst>
            </p:cNvPr>
            <p:cNvSpPr txBox="1"/>
            <p:nvPr/>
          </p:nvSpPr>
          <p:spPr>
            <a:xfrm>
              <a:off x="921000" y="2882560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îs1îḓè">
              <a:extLst>
                <a:ext uri="{FF2B5EF4-FFF2-40B4-BE49-F238E27FC236}">
                  <a16:creationId xmlns:a16="http://schemas.microsoft.com/office/drawing/2014/main" xmlns="" id="{D04FCBA0-EC0D-422D-96EF-7CBF74679F12}"/>
                </a:ext>
              </a:extLst>
            </p:cNvPr>
            <p:cNvSpPr/>
            <p:nvPr/>
          </p:nvSpPr>
          <p:spPr>
            <a:xfrm>
              <a:off x="921000" y="2574783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8" name="îSḷîḑê">
              <a:extLst>
                <a:ext uri="{FF2B5EF4-FFF2-40B4-BE49-F238E27FC236}">
                  <a16:creationId xmlns:a16="http://schemas.microsoft.com/office/drawing/2014/main" xmlns="" id="{83BEAA38-8E29-43FD-AD50-4E34C3F6A861}"/>
                </a:ext>
              </a:extLst>
            </p:cNvPr>
            <p:cNvSpPr txBox="1"/>
            <p:nvPr/>
          </p:nvSpPr>
          <p:spPr>
            <a:xfrm>
              <a:off x="921000" y="4206468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9" name="íṣ1îḋe">
              <a:extLst>
                <a:ext uri="{FF2B5EF4-FFF2-40B4-BE49-F238E27FC236}">
                  <a16:creationId xmlns:a16="http://schemas.microsoft.com/office/drawing/2014/main" xmlns="" id="{A65E94E9-E97A-4BA6-9FED-0E44E3F5026A}"/>
                </a:ext>
              </a:extLst>
            </p:cNvPr>
            <p:cNvSpPr/>
            <p:nvPr/>
          </p:nvSpPr>
          <p:spPr>
            <a:xfrm>
              <a:off x="921000" y="3898691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43671D7-6A91-4390-89FC-7CF1DC3553DC}"/>
                </a:ext>
              </a:extLst>
            </p:cNvPr>
            <p:cNvCxnSpPr/>
            <p:nvPr/>
          </p:nvCxnSpPr>
          <p:spPr>
            <a:xfrm>
              <a:off x="1088271" y="3587611"/>
              <a:ext cx="32400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57086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AF9507-507C-447E-B811-EE46ABB85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A8CB99-F7F7-4D56-81E9-2F219BE55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F31CFFD-C7D6-4995-B230-E0333D6A7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14</a:t>
            </a:fld>
            <a:endParaRPr lang="zh-CN" altLang="en-US"/>
          </a:p>
        </p:txBody>
      </p:sp>
      <p:grpSp>
        <p:nvGrpSpPr>
          <p:cNvPr id="5" name="3fb4c1f5-d9a5-468d-bade-8e2cce316e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09F203-8E4B-453C-8BC2-95EA663DA9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68226"/>
            <a:ext cx="10858500" cy="4770397"/>
            <a:chOff x="660400" y="1368226"/>
            <a:chExt cx="10858500" cy="4770397"/>
          </a:xfrm>
        </p:grpSpPr>
        <p:grpSp>
          <p:nvGrpSpPr>
            <p:cNvPr id="6" name="iSlîďè">
              <a:extLst>
                <a:ext uri="{FF2B5EF4-FFF2-40B4-BE49-F238E27FC236}">
                  <a16:creationId xmlns:a16="http://schemas.microsoft.com/office/drawing/2014/main" xmlns="" id="{23D3236E-A811-4025-A322-DCB27DA3EE88}"/>
                </a:ext>
              </a:extLst>
            </p:cNvPr>
            <p:cNvGrpSpPr/>
            <p:nvPr/>
          </p:nvGrpSpPr>
          <p:grpSpPr>
            <a:xfrm>
              <a:off x="5126236" y="2842874"/>
              <a:ext cx="1963749" cy="3014795"/>
              <a:chOff x="2043906" y="2184400"/>
              <a:chExt cx="2185988" cy="3355982"/>
            </a:xfrm>
          </p:grpSpPr>
          <p:grpSp>
            <p:nvGrpSpPr>
              <p:cNvPr id="50" name="ïṣḷïḑé">
                <a:extLst>
                  <a:ext uri="{FF2B5EF4-FFF2-40B4-BE49-F238E27FC236}">
                    <a16:creationId xmlns:a16="http://schemas.microsoft.com/office/drawing/2014/main" xmlns="" id="{4E80ECA9-4C2A-4F09-AE13-CE0526295E1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043906" y="2184400"/>
                <a:ext cx="2185988" cy="2435225"/>
                <a:chOff x="1068" y="723"/>
                <a:chExt cx="1377" cy="1534"/>
              </a:xfrm>
            </p:grpSpPr>
            <p:sp>
              <p:nvSpPr>
                <p:cNvPr id="68" name="ïṥliďê">
                  <a:extLst>
                    <a:ext uri="{FF2B5EF4-FFF2-40B4-BE49-F238E27FC236}">
                      <a16:creationId xmlns:a16="http://schemas.microsoft.com/office/drawing/2014/main" xmlns="" id="{B88EEDBD-3607-4AD4-BED9-EF2CC1E49D67}"/>
                    </a:ext>
                  </a:extLst>
                </p:cNvPr>
                <p:cNvSpPr/>
                <p:nvPr/>
              </p:nvSpPr>
              <p:spPr bwMode="auto">
                <a:xfrm>
                  <a:off x="1068" y="723"/>
                  <a:ext cx="1377" cy="1534"/>
                </a:xfrm>
                <a:custGeom>
                  <a:avLst/>
                  <a:gdLst>
                    <a:gd name="T0" fmla="*/ 290 w 580"/>
                    <a:gd name="T1" fmla="*/ 0 h 646"/>
                    <a:gd name="T2" fmla="*/ 290 w 580"/>
                    <a:gd name="T3" fmla="*/ 0 h 646"/>
                    <a:gd name="T4" fmla="*/ 290 w 580"/>
                    <a:gd name="T5" fmla="*/ 0 h 646"/>
                    <a:gd name="T6" fmla="*/ 289 w 580"/>
                    <a:gd name="T7" fmla="*/ 0 h 646"/>
                    <a:gd name="T8" fmla="*/ 289 w 580"/>
                    <a:gd name="T9" fmla="*/ 0 h 646"/>
                    <a:gd name="T10" fmla="*/ 0 w 580"/>
                    <a:gd name="T11" fmla="*/ 290 h 646"/>
                    <a:gd name="T12" fmla="*/ 58 w 580"/>
                    <a:gd name="T13" fmla="*/ 464 h 646"/>
                    <a:gd name="T14" fmla="*/ 175 w 580"/>
                    <a:gd name="T15" fmla="*/ 646 h 646"/>
                    <a:gd name="T16" fmla="*/ 405 w 580"/>
                    <a:gd name="T17" fmla="*/ 646 h 646"/>
                    <a:gd name="T18" fmla="*/ 521 w 580"/>
                    <a:gd name="T19" fmla="*/ 464 h 646"/>
                    <a:gd name="T20" fmla="*/ 580 w 580"/>
                    <a:gd name="T21" fmla="*/ 290 h 646"/>
                    <a:gd name="T22" fmla="*/ 290 w 580"/>
                    <a:gd name="T23" fmla="*/ 0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80" h="646">
                      <a:moveTo>
                        <a:pt x="290" y="0"/>
                      </a:moveTo>
                      <a:cubicBezTo>
                        <a:pt x="290" y="0"/>
                        <a:pt x="290" y="0"/>
                        <a:pt x="290" y="0"/>
                      </a:cubicBezTo>
                      <a:cubicBezTo>
                        <a:pt x="290" y="0"/>
                        <a:pt x="290" y="0"/>
                        <a:pt x="290" y="0"/>
                      </a:cubicBezTo>
                      <a:cubicBezTo>
                        <a:pt x="290" y="0"/>
                        <a:pt x="290" y="0"/>
                        <a:pt x="289" y="0"/>
                      </a:cubicBezTo>
                      <a:cubicBezTo>
                        <a:pt x="289" y="0"/>
                        <a:pt x="289" y="0"/>
                        <a:pt x="289" y="0"/>
                      </a:cubicBezTo>
                      <a:cubicBezTo>
                        <a:pt x="129" y="0"/>
                        <a:pt x="0" y="130"/>
                        <a:pt x="0" y="290"/>
                      </a:cubicBezTo>
                      <a:cubicBezTo>
                        <a:pt x="0" y="355"/>
                        <a:pt x="21" y="416"/>
                        <a:pt x="58" y="464"/>
                      </a:cubicBezTo>
                      <a:cubicBezTo>
                        <a:pt x="84" y="499"/>
                        <a:pt x="164" y="583"/>
                        <a:pt x="175" y="646"/>
                      </a:cubicBezTo>
                      <a:cubicBezTo>
                        <a:pt x="405" y="646"/>
                        <a:pt x="405" y="646"/>
                        <a:pt x="405" y="646"/>
                      </a:cubicBezTo>
                      <a:cubicBezTo>
                        <a:pt x="415" y="583"/>
                        <a:pt x="495" y="499"/>
                        <a:pt x="521" y="464"/>
                      </a:cubicBezTo>
                      <a:cubicBezTo>
                        <a:pt x="558" y="416"/>
                        <a:pt x="580" y="355"/>
                        <a:pt x="580" y="290"/>
                      </a:cubicBezTo>
                      <a:cubicBezTo>
                        <a:pt x="580" y="130"/>
                        <a:pt x="450" y="0"/>
                        <a:pt x="290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sļíďè">
                  <a:extLst>
                    <a:ext uri="{FF2B5EF4-FFF2-40B4-BE49-F238E27FC236}">
                      <a16:creationId xmlns:a16="http://schemas.microsoft.com/office/drawing/2014/main" xmlns="" id="{F429EFC9-3883-4213-838C-A12B9D0046E4}"/>
                    </a:ext>
                  </a:extLst>
                </p:cNvPr>
                <p:cNvSpPr/>
                <p:nvPr/>
              </p:nvSpPr>
              <p:spPr bwMode="auto">
                <a:xfrm>
                  <a:off x="1555" y="1599"/>
                  <a:ext cx="401" cy="658"/>
                </a:xfrm>
                <a:custGeom>
                  <a:avLst/>
                  <a:gdLst>
                    <a:gd name="T0" fmla="*/ 165 w 169"/>
                    <a:gd name="T1" fmla="*/ 0 h 277"/>
                    <a:gd name="T2" fmla="*/ 161 w 169"/>
                    <a:gd name="T3" fmla="*/ 3 h 277"/>
                    <a:gd name="T4" fmla="*/ 159 w 169"/>
                    <a:gd name="T5" fmla="*/ 10 h 277"/>
                    <a:gd name="T6" fmla="*/ 129 w 169"/>
                    <a:gd name="T7" fmla="*/ 10 h 277"/>
                    <a:gd name="T8" fmla="*/ 123 w 169"/>
                    <a:gd name="T9" fmla="*/ 6 h 277"/>
                    <a:gd name="T10" fmla="*/ 46 w 169"/>
                    <a:gd name="T11" fmla="*/ 6 h 277"/>
                    <a:gd name="T12" fmla="*/ 41 w 169"/>
                    <a:gd name="T13" fmla="*/ 10 h 277"/>
                    <a:gd name="T14" fmla="*/ 10 w 169"/>
                    <a:gd name="T15" fmla="*/ 10 h 277"/>
                    <a:gd name="T16" fmla="*/ 9 w 169"/>
                    <a:gd name="T17" fmla="*/ 3 h 277"/>
                    <a:gd name="T18" fmla="*/ 4 w 169"/>
                    <a:gd name="T19" fmla="*/ 0 h 277"/>
                    <a:gd name="T20" fmla="*/ 1 w 169"/>
                    <a:gd name="T21" fmla="*/ 5 h 277"/>
                    <a:gd name="T22" fmla="*/ 47 w 169"/>
                    <a:gd name="T23" fmla="*/ 201 h 277"/>
                    <a:gd name="T24" fmla="*/ 41 w 169"/>
                    <a:gd name="T25" fmla="*/ 277 h 277"/>
                    <a:gd name="T26" fmla="*/ 128 w 169"/>
                    <a:gd name="T27" fmla="*/ 277 h 277"/>
                    <a:gd name="T28" fmla="*/ 122 w 169"/>
                    <a:gd name="T29" fmla="*/ 201 h 277"/>
                    <a:gd name="T30" fmla="*/ 168 w 169"/>
                    <a:gd name="T31" fmla="*/ 5 h 277"/>
                    <a:gd name="T32" fmla="*/ 165 w 169"/>
                    <a:gd name="T33" fmla="*/ 0 h 277"/>
                    <a:gd name="T34" fmla="*/ 101 w 169"/>
                    <a:gd name="T35" fmla="*/ 180 h 277"/>
                    <a:gd name="T36" fmla="*/ 69 w 169"/>
                    <a:gd name="T37" fmla="*/ 180 h 277"/>
                    <a:gd name="T38" fmla="*/ 69 w 169"/>
                    <a:gd name="T39" fmla="*/ 112 h 277"/>
                    <a:gd name="T40" fmla="*/ 101 w 169"/>
                    <a:gd name="T41" fmla="*/ 112 h 277"/>
                    <a:gd name="T42" fmla="*/ 101 w 169"/>
                    <a:gd name="T43" fmla="*/ 180 h 277"/>
                    <a:gd name="T44" fmla="*/ 119 w 169"/>
                    <a:gd name="T45" fmla="*/ 180 h 277"/>
                    <a:gd name="T46" fmla="*/ 113 w 169"/>
                    <a:gd name="T47" fmla="*/ 180 h 277"/>
                    <a:gd name="T48" fmla="*/ 113 w 169"/>
                    <a:gd name="T49" fmla="*/ 100 h 277"/>
                    <a:gd name="T50" fmla="*/ 107 w 169"/>
                    <a:gd name="T51" fmla="*/ 94 h 277"/>
                    <a:gd name="T52" fmla="*/ 101 w 169"/>
                    <a:gd name="T53" fmla="*/ 100 h 277"/>
                    <a:gd name="T54" fmla="*/ 101 w 169"/>
                    <a:gd name="T55" fmla="*/ 104 h 277"/>
                    <a:gd name="T56" fmla="*/ 69 w 169"/>
                    <a:gd name="T57" fmla="*/ 104 h 277"/>
                    <a:gd name="T58" fmla="*/ 69 w 169"/>
                    <a:gd name="T59" fmla="*/ 100 h 277"/>
                    <a:gd name="T60" fmla="*/ 63 w 169"/>
                    <a:gd name="T61" fmla="*/ 94 h 277"/>
                    <a:gd name="T62" fmla="*/ 57 w 169"/>
                    <a:gd name="T63" fmla="*/ 100 h 277"/>
                    <a:gd name="T64" fmla="*/ 57 w 169"/>
                    <a:gd name="T65" fmla="*/ 180 h 277"/>
                    <a:gd name="T66" fmla="*/ 50 w 169"/>
                    <a:gd name="T67" fmla="*/ 180 h 277"/>
                    <a:gd name="T68" fmla="*/ 11 w 169"/>
                    <a:gd name="T69" fmla="*/ 14 h 277"/>
                    <a:gd name="T70" fmla="*/ 41 w 169"/>
                    <a:gd name="T71" fmla="*/ 14 h 277"/>
                    <a:gd name="T72" fmla="*/ 46 w 169"/>
                    <a:gd name="T73" fmla="*/ 18 h 277"/>
                    <a:gd name="T74" fmla="*/ 123 w 169"/>
                    <a:gd name="T75" fmla="*/ 18 h 277"/>
                    <a:gd name="T76" fmla="*/ 129 w 169"/>
                    <a:gd name="T77" fmla="*/ 14 h 277"/>
                    <a:gd name="T78" fmla="*/ 158 w 169"/>
                    <a:gd name="T79" fmla="*/ 14 h 277"/>
                    <a:gd name="T80" fmla="*/ 119 w 169"/>
                    <a:gd name="T81" fmla="*/ 180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69" h="277">
                      <a:moveTo>
                        <a:pt x="165" y="0"/>
                      </a:moveTo>
                      <a:cubicBezTo>
                        <a:pt x="163" y="0"/>
                        <a:pt x="161" y="1"/>
                        <a:pt x="161" y="3"/>
                      </a:cubicBezTo>
                      <a:cubicBezTo>
                        <a:pt x="159" y="10"/>
                        <a:pt x="159" y="10"/>
                        <a:pt x="159" y="10"/>
                      </a:cubicBezTo>
                      <a:cubicBezTo>
                        <a:pt x="129" y="10"/>
                        <a:pt x="129" y="10"/>
                        <a:pt x="129" y="10"/>
                      </a:cubicBezTo>
                      <a:cubicBezTo>
                        <a:pt x="128" y="8"/>
                        <a:pt x="126" y="6"/>
                        <a:pt x="123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4" y="6"/>
                        <a:pt x="41" y="8"/>
                        <a:pt x="41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1"/>
                        <a:pt x="6" y="0"/>
                        <a:pt x="4" y="0"/>
                      </a:cubicBezTo>
                      <a:cubicBezTo>
                        <a:pt x="2" y="1"/>
                        <a:pt x="0" y="3"/>
                        <a:pt x="1" y="5"/>
                      </a:cubicBezTo>
                      <a:cubicBezTo>
                        <a:pt x="47" y="201"/>
                        <a:pt x="47" y="201"/>
                        <a:pt x="47" y="201"/>
                      </a:cubicBezTo>
                      <a:cubicBezTo>
                        <a:pt x="41" y="277"/>
                        <a:pt x="41" y="277"/>
                        <a:pt x="41" y="277"/>
                      </a:cubicBezTo>
                      <a:cubicBezTo>
                        <a:pt x="128" y="277"/>
                        <a:pt x="128" y="277"/>
                        <a:pt x="128" y="277"/>
                      </a:cubicBezTo>
                      <a:cubicBezTo>
                        <a:pt x="122" y="201"/>
                        <a:pt x="122" y="201"/>
                        <a:pt x="122" y="201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69" y="3"/>
                        <a:pt x="168" y="1"/>
                        <a:pt x="165" y="0"/>
                      </a:cubicBezTo>
                      <a:close/>
                      <a:moveTo>
                        <a:pt x="101" y="180"/>
                      </a:moveTo>
                      <a:cubicBezTo>
                        <a:pt x="69" y="180"/>
                        <a:pt x="69" y="180"/>
                        <a:pt x="69" y="180"/>
                      </a:cubicBezTo>
                      <a:cubicBezTo>
                        <a:pt x="69" y="112"/>
                        <a:pt x="69" y="112"/>
                        <a:pt x="69" y="112"/>
                      </a:cubicBezTo>
                      <a:cubicBezTo>
                        <a:pt x="101" y="112"/>
                        <a:pt x="101" y="112"/>
                        <a:pt x="101" y="112"/>
                      </a:cubicBezTo>
                      <a:lnTo>
                        <a:pt x="101" y="180"/>
                      </a:lnTo>
                      <a:close/>
                      <a:moveTo>
                        <a:pt x="119" y="180"/>
                      </a:moveTo>
                      <a:cubicBezTo>
                        <a:pt x="113" y="180"/>
                        <a:pt x="113" y="180"/>
                        <a:pt x="113" y="180"/>
                      </a:cubicBezTo>
                      <a:cubicBezTo>
                        <a:pt x="113" y="100"/>
                        <a:pt x="113" y="100"/>
                        <a:pt x="113" y="100"/>
                      </a:cubicBezTo>
                      <a:cubicBezTo>
                        <a:pt x="113" y="97"/>
                        <a:pt x="110" y="94"/>
                        <a:pt x="107" y="94"/>
                      </a:cubicBezTo>
                      <a:cubicBezTo>
                        <a:pt x="103" y="94"/>
                        <a:pt x="101" y="97"/>
                        <a:pt x="101" y="100"/>
                      </a:cubicBezTo>
                      <a:cubicBezTo>
                        <a:pt x="101" y="104"/>
                        <a:pt x="101" y="104"/>
                        <a:pt x="101" y="104"/>
                      </a:cubicBezTo>
                      <a:cubicBezTo>
                        <a:pt x="69" y="104"/>
                        <a:pt x="69" y="104"/>
                        <a:pt x="69" y="104"/>
                      </a:cubicBezTo>
                      <a:cubicBezTo>
                        <a:pt x="69" y="100"/>
                        <a:pt x="69" y="100"/>
                        <a:pt x="69" y="100"/>
                      </a:cubicBezTo>
                      <a:cubicBezTo>
                        <a:pt x="69" y="97"/>
                        <a:pt x="66" y="94"/>
                        <a:pt x="63" y="94"/>
                      </a:cubicBezTo>
                      <a:cubicBezTo>
                        <a:pt x="59" y="94"/>
                        <a:pt x="57" y="97"/>
                        <a:pt x="57" y="100"/>
                      </a:cubicBezTo>
                      <a:cubicBezTo>
                        <a:pt x="57" y="180"/>
                        <a:pt x="57" y="180"/>
                        <a:pt x="57" y="180"/>
                      </a:cubicBezTo>
                      <a:cubicBezTo>
                        <a:pt x="50" y="180"/>
                        <a:pt x="50" y="180"/>
                        <a:pt x="50" y="180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6"/>
                        <a:pt x="44" y="18"/>
                        <a:pt x="46" y="18"/>
                      </a:cubicBezTo>
                      <a:cubicBezTo>
                        <a:pt x="123" y="18"/>
                        <a:pt x="123" y="18"/>
                        <a:pt x="123" y="18"/>
                      </a:cubicBezTo>
                      <a:cubicBezTo>
                        <a:pt x="126" y="18"/>
                        <a:pt x="128" y="16"/>
                        <a:pt x="129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lnTo>
                        <a:pt x="119" y="180"/>
                      </a:lnTo>
                      <a:close/>
                    </a:path>
                  </a:pathLst>
                </a:custGeom>
                <a:solidFill>
                  <a:schemeClr val="tx2">
                    <a:lumMod val="50000"/>
                    <a:alpha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îśľíḓè">
                <a:extLst>
                  <a:ext uri="{FF2B5EF4-FFF2-40B4-BE49-F238E27FC236}">
                    <a16:creationId xmlns:a16="http://schemas.microsoft.com/office/drawing/2014/main" xmlns="" id="{336E0371-09C9-48B5-B0D2-31A49057852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590802" y="4610106"/>
                <a:ext cx="1092200" cy="930276"/>
                <a:chOff x="3594" y="2904"/>
                <a:chExt cx="688" cy="586"/>
              </a:xfrm>
            </p:grpSpPr>
            <p:sp>
              <p:nvSpPr>
                <p:cNvPr id="52" name="íşlîḋè">
                  <a:extLst>
                    <a:ext uri="{FF2B5EF4-FFF2-40B4-BE49-F238E27FC236}">
                      <a16:creationId xmlns:a16="http://schemas.microsoft.com/office/drawing/2014/main" xmlns="" id="{E50E2573-B190-4942-9338-552030196BB3}"/>
                    </a:ext>
                  </a:extLst>
                </p:cNvPr>
                <p:cNvSpPr/>
                <p:nvPr/>
              </p:nvSpPr>
              <p:spPr bwMode="auto">
                <a:xfrm>
                  <a:off x="3653" y="2907"/>
                  <a:ext cx="570" cy="497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iSḷiḍê">
                  <a:extLst>
                    <a:ext uri="{FF2B5EF4-FFF2-40B4-BE49-F238E27FC236}">
                      <a16:creationId xmlns:a16="http://schemas.microsoft.com/office/drawing/2014/main" xmlns="" id="{5DA15017-B37D-4DE8-9849-33A97930DB03}"/>
                    </a:ext>
                  </a:extLst>
                </p:cNvPr>
                <p:cNvSpPr/>
                <p:nvPr/>
              </p:nvSpPr>
              <p:spPr bwMode="auto">
                <a:xfrm>
                  <a:off x="3653" y="3404"/>
                  <a:ext cx="570" cy="62"/>
                </a:xfrm>
                <a:custGeom>
                  <a:avLst/>
                  <a:gdLst>
                    <a:gd name="T0" fmla="*/ 0 w 570"/>
                    <a:gd name="T1" fmla="*/ 0 h 62"/>
                    <a:gd name="T2" fmla="*/ 570 w 570"/>
                    <a:gd name="T3" fmla="*/ 0 h 62"/>
                    <a:gd name="T4" fmla="*/ 527 w 570"/>
                    <a:gd name="T5" fmla="*/ 62 h 62"/>
                    <a:gd name="T6" fmla="*/ 43 w 570"/>
                    <a:gd name="T7" fmla="*/ 62 h 62"/>
                    <a:gd name="T8" fmla="*/ 0 w 570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0" h="62">
                      <a:moveTo>
                        <a:pt x="0" y="0"/>
                      </a:moveTo>
                      <a:lnTo>
                        <a:pt x="570" y="0"/>
                      </a:lnTo>
                      <a:lnTo>
                        <a:pt x="527" y="62"/>
                      </a:lnTo>
                      <a:lnTo>
                        <a:pt x="43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ŝļïdé">
                  <a:extLst>
                    <a:ext uri="{FF2B5EF4-FFF2-40B4-BE49-F238E27FC236}">
                      <a16:creationId xmlns:a16="http://schemas.microsoft.com/office/drawing/2014/main" xmlns="" id="{C99C0B17-C0B9-4FD6-A250-172768BCBA6C}"/>
                    </a:ext>
                  </a:extLst>
                </p:cNvPr>
                <p:cNvSpPr/>
                <p:nvPr/>
              </p:nvSpPr>
              <p:spPr bwMode="auto">
                <a:xfrm>
                  <a:off x="3594" y="2904"/>
                  <a:ext cx="688" cy="126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ṧļiḋé">
                  <a:extLst>
                    <a:ext uri="{FF2B5EF4-FFF2-40B4-BE49-F238E27FC236}">
                      <a16:creationId xmlns:a16="http://schemas.microsoft.com/office/drawing/2014/main" xmlns="" id="{C0731F6A-C406-4CB5-A0E8-C66834B6E5E6}"/>
                    </a:ext>
                  </a:extLst>
                </p:cNvPr>
                <p:cNvSpPr/>
                <p:nvPr/>
              </p:nvSpPr>
              <p:spPr bwMode="auto">
                <a:xfrm>
                  <a:off x="3594" y="3030"/>
                  <a:ext cx="688" cy="123"/>
                </a:xfrm>
                <a:custGeom>
                  <a:avLst/>
                  <a:gdLst>
                    <a:gd name="T0" fmla="*/ 290 w 290"/>
                    <a:gd name="T1" fmla="*/ 19 h 52"/>
                    <a:gd name="T2" fmla="*/ 267 w 290"/>
                    <a:gd name="T3" fmla="*/ 40 h 52"/>
                    <a:gd name="T4" fmla="*/ 23 w 290"/>
                    <a:gd name="T5" fmla="*/ 52 h 52"/>
                    <a:gd name="T6" fmla="*/ 0 w 290"/>
                    <a:gd name="T7" fmla="*/ 33 h 52"/>
                    <a:gd name="T8" fmla="*/ 0 w 290"/>
                    <a:gd name="T9" fmla="*/ 33 h 52"/>
                    <a:gd name="T10" fmla="*/ 23 w 290"/>
                    <a:gd name="T11" fmla="*/ 12 h 52"/>
                    <a:gd name="T12" fmla="*/ 267 w 290"/>
                    <a:gd name="T13" fmla="*/ 0 h 52"/>
                    <a:gd name="T14" fmla="*/ 290 w 290"/>
                    <a:gd name="T15" fmla="*/ 1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2">
                      <a:moveTo>
                        <a:pt x="290" y="19"/>
                      </a:moveTo>
                      <a:cubicBezTo>
                        <a:pt x="290" y="30"/>
                        <a:pt x="280" y="40"/>
                        <a:pt x="267" y="40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2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2"/>
                        <a:pt x="23" y="12"/>
                      </a:cubicBezTo>
                      <a:cubicBezTo>
                        <a:pt x="267" y="0"/>
                        <a:pt x="267" y="0"/>
                        <a:pt x="267" y="0"/>
                      </a:cubicBezTo>
                      <a:cubicBezTo>
                        <a:pt x="280" y="0"/>
                        <a:pt x="290" y="8"/>
                        <a:pt x="290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s1iḍé">
                  <a:extLst>
                    <a:ext uri="{FF2B5EF4-FFF2-40B4-BE49-F238E27FC236}">
                      <a16:creationId xmlns:a16="http://schemas.microsoft.com/office/drawing/2014/main" xmlns="" id="{E89A435F-9FFB-4EE7-A1A7-7A869FE5DBC2}"/>
                    </a:ext>
                  </a:extLst>
                </p:cNvPr>
                <p:cNvSpPr/>
                <p:nvPr/>
              </p:nvSpPr>
              <p:spPr bwMode="auto">
                <a:xfrm>
                  <a:off x="3594" y="3153"/>
                  <a:ext cx="688" cy="126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şļïde">
                  <a:extLst>
                    <a:ext uri="{FF2B5EF4-FFF2-40B4-BE49-F238E27FC236}">
                      <a16:creationId xmlns:a16="http://schemas.microsoft.com/office/drawing/2014/main" xmlns="" id="{D0CAE636-7D3E-465F-98CE-364866B0B131}"/>
                    </a:ext>
                  </a:extLst>
                </p:cNvPr>
                <p:cNvSpPr/>
                <p:nvPr/>
              </p:nvSpPr>
              <p:spPr bwMode="auto">
                <a:xfrm>
                  <a:off x="3594" y="3279"/>
                  <a:ext cx="688" cy="125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Sḷïḍé">
                  <a:extLst>
                    <a:ext uri="{FF2B5EF4-FFF2-40B4-BE49-F238E27FC236}">
                      <a16:creationId xmlns:a16="http://schemas.microsoft.com/office/drawing/2014/main" xmlns="" id="{2241A826-6F12-46DA-9CFA-C510289198BA}"/>
                    </a:ext>
                  </a:extLst>
                </p:cNvPr>
                <p:cNvSpPr/>
                <p:nvPr/>
              </p:nvSpPr>
              <p:spPr bwMode="auto">
                <a:xfrm>
                  <a:off x="3902" y="2904"/>
                  <a:ext cx="380" cy="112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š1íďe">
                  <a:extLst>
                    <a:ext uri="{FF2B5EF4-FFF2-40B4-BE49-F238E27FC236}">
                      <a16:creationId xmlns:a16="http://schemas.microsoft.com/office/drawing/2014/main" xmlns="" id="{D8566C2B-BF45-490F-ABC0-D57962F3F28C}"/>
                    </a:ext>
                  </a:extLst>
                </p:cNvPr>
                <p:cNvSpPr/>
                <p:nvPr/>
              </p:nvSpPr>
              <p:spPr bwMode="auto">
                <a:xfrm>
                  <a:off x="3902" y="3030"/>
                  <a:ext cx="380" cy="111"/>
                </a:xfrm>
                <a:custGeom>
                  <a:avLst/>
                  <a:gdLst>
                    <a:gd name="T0" fmla="*/ 137 w 160"/>
                    <a:gd name="T1" fmla="*/ 0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0 h 47"/>
                    <a:gd name="T10" fmla="*/ 160 w 160"/>
                    <a:gd name="T11" fmla="*/ 19 h 47"/>
                    <a:gd name="T12" fmla="*/ 137 w 160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6"/>
                        <a:pt x="15" y="15"/>
                        <a:pt x="15" y="26"/>
                      </a:cubicBezTo>
                      <a:cubicBezTo>
                        <a:pt x="15" y="37"/>
                        <a:pt x="8" y="46"/>
                        <a:pt x="0" y="47"/>
                      </a:cubicBezTo>
                      <a:cubicBezTo>
                        <a:pt x="137" y="40"/>
                        <a:pt x="137" y="40"/>
                        <a:pt x="137" y="40"/>
                      </a:cubicBezTo>
                      <a:cubicBezTo>
                        <a:pt x="150" y="40"/>
                        <a:pt x="160" y="30"/>
                        <a:pt x="160" y="19"/>
                      </a:cubicBezTo>
                      <a:cubicBezTo>
                        <a:pt x="160" y="8"/>
                        <a:pt x="150" y="0"/>
                        <a:pt x="13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iš1ïḓe">
                  <a:extLst>
                    <a:ext uri="{FF2B5EF4-FFF2-40B4-BE49-F238E27FC236}">
                      <a16:creationId xmlns:a16="http://schemas.microsoft.com/office/drawing/2014/main" xmlns="" id="{41B73146-3CC3-4A77-A3A9-1E39E398FC20}"/>
                    </a:ext>
                  </a:extLst>
                </p:cNvPr>
                <p:cNvSpPr/>
                <p:nvPr/>
              </p:nvSpPr>
              <p:spPr bwMode="auto">
                <a:xfrm>
                  <a:off x="3902" y="3153"/>
                  <a:ext cx="380" cy="11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7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6"/>
                        <a:pt x="15" y="27"/>
                      </a:cubicBezTo>
                      <a:cubicBezTo>
                        <a:pt x="15" y="38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$ļîḓe">
                  <a:extLst>
                    <a:ext uri="{FF2B5EF4-FFF2-40B4-BE49-F238E27FC236}">
                      <a16:creationId xmlns:a16="http://schemas.microsoft.com/office/drawing/2014/main" xmlns="" id="{BCE2F38D-F51D-4A42-8632-6215DA5A8CC8}"/>
                    </a:ext>
                  </a:extLst>
                </p:cNvPr>
                <p:cNvSpPr/>
                <p:nvPr/>
              </p:nvSpPr>
              <p:spPr bwMode="auto">
                <a:xfrm>
                  <a:off x="3902" y="3279"/>
                  <a:ext cx="380" cy="11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ṧļiḓè">
                  <a:extLst>
                    <a:ext uri="{FF2B5EF4-FFF2-40B4-BE49-F238E27FC236}">
                      <a16:creationId xmlns:a16="http://schemas.microsoft.com/office/drawing/2014/main" xmlns="" id="{B30E959A-A12F-4551-A97E-5A03BDD84DF5}"/>
                    </a:ext>
                  </a:extLst>
                </p:cNvPr>
                <p:cNvSpPr/>
                <p:nvPr/>
              </p:nvSpPr>
              <p:spPr bwMode="auto">
                <a:xfrm>
                  <a:off x="3902" y="3376"/>
                  <a:ext cx="321" cy="28"/>
                </a:xfrm>
                <a:custGeom>
                  <a:avLst/>
                  <a:gdLst>
                    <a:gd name="T0" fmla="*/ 0 w 321"/>
                    <a:gd name="T1" fmla="*/ 28 h 28"/>
                    <a:gd name="T2" fmla="*/ 321 w 321"/>
                    <a:gd name="T3" fmla="*/ 28 h 28"/>
                    <a:gd name="T4" fmla="*/ 321 w 321"/>
                    <a:gd name="T5" fmla="*/ 0 h 28"/>
                    <a:gd name="T6" fmla="*/ 0 w 321"/>
                    <a:gd name="T7" fmla="*/ 14 h 28"/>
                    <a:gd name="T8" fmla="*/ 0 w 32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28">
                      <a:moveTo>
                        <a:pt x="0" y="28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íśļîḑê">
                  <a:extLst>
                    <a:ext uri="{FF2B5EF4-FFF2-40B4-BE49-F238E27FC236}">
                      <a16:creationId xmlns:a16="http://schemas.microsoft.com/office/drawing/2014/main" xmlns="" id="{37C87AA9-8DD0-412C-9556-42DC8CDB4FCA}"/>
                    </a:ext>
                  </a:extLst>
                </p:cNvPr>
                <p:cNvSpPr/>
                <p:nvPr/>
              </p:nvSpPr>
              <p:spPr bwMode="auto">
                <a:xfrm>
                  <a:off x="3902" y="3250"/>
                  <a:ext cx="321" cy="45"/>
                </a:xfrm>
                <a:custGeom>
                  <a:avLst/>
                  <a:gdLst>
                    <a:gd name="T0" fmla="*/ 0 w 321"/>
                    <a:gd name="T1" fmla="*/ 45 h 45"/>
                    <a:gd name="T2" fmla="*/ 321 w 321"/>
                    <a:gd name="T3" fmla="*/ 31 h 45"/>
                    <a:gd name="T4" fmla="*/ 321 w 321"/>
                    <a:gd name="T5" fmla="*/ 0 h 45"/>
                    <a:gd name="T6" fmla="*/ 0 w 321"/>
                    <a:gd name="T7" fmla="*/ 17 h 45"/>
                    <a:gd name="T8" fmla="*/ 0 w 321"/>
                    <a:gd name="T9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45"/>
                      </a:moveTo>
                      <a:lnTo>
                        <a:pt x="321" y="31"/>
                      </a:lnTo>
                      <a:lnTo>
                        <a:pt x="321" y="0"/>
                      </a:lnTo>
                      <a:lnTo>
                        <a:pt x="0" y="17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iŝľïďè">
                  <a:extLst>
                    <a:ext uri="{FF2B5EF4-FFF2-40B4-BE49-F238E27FC236}">
                      <a16:creationId xmlns:a16="http://schemas.microsoft.com/office/drawing/2014/main" xmlns="" id="{C822AFA7-878C-4C85-A4E1-FEFF41086784}"/>
                    </a:ext>
                  </a:extLst>
                </p:cNvPr>
                <p:cNvSpPr/>
                <p:nvPr/>
              </p:nvSpPr>
              <p:spPr bwMode="auto">
                <a:xfrm>
                  <a:off x="3902" y="3001"/>
                  <a:ext cx="321" cy="45"/>
                </a:xfrm>
                <a:custGeom>
                  <a:avLst/>
                  <a:gdLst>
                    <a:gd name="T0" fmla="*/ 0 w 321"/>
                    <a:gd name="T1" fmla="*/ 15 h 45"/>
                    <a:gd name="T2" fmla="*/ 0 w 321"/>
                    <a:gd name="T3" fmla="*/ 45 h 45"/>
                    <a:gd name="T4" fmla="*/ 321 w 321"/>
                    <a:gd name="T5" fmla="*/ 29 h 45"/>
                    <a:gd name="T6" fmla="*/ 321 w 321"/>
                    <a:gd name="T7" fmla="*/ 0 h 45"/>
                    <a:gd name="T8" fmla="*/ 0 w 321"/>
                    <a:gd name="T9" fmla="*/ 1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15"/>
                      </a:moveTo>
                      <a:lnTo>
                        <a:pt x="0" y="45"/>
                      </a:lnTo>
                      <a:lnTo>
                        <a:pt x="321" y="29"/>
                      </a:lnTo>
                      <a:lnTo>
                        <a:pt x="321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ṩ1ïďé">
                  <a:extLst>
                    <a:ext uri="{FF2B5EF4-FFF2-40B4-BE49-F238E27FC236}">
                      <a16:creationId xmlns:a16="http://schemas.microsoft.com/office/drawing/2014/main" xmlns="" id="{D8D74A8A-355D-46D2-8FB1-894B34EF2015}"/>
                    </a:ext>
                  </a:extLst>
                </p:cNvPr>
                <p:cNvSpPr/>
                <p:nvPr/>
              </p:nvSpPr>
              <p:spPr bwMode="auto">
                <a:xfrm>
                  <a:off x="3902" y="3127"/>
                  <a:ext cx="321" cy="43"/>
                </a:xfrm>
                <a:custGeom>
                  <a:avLst/>
                  <a:gdLst>
                    <a:gd name="T0" fmla="*/ 0 w 321"/>
                    <a:gd name="T1" fmla="*/ 43 h 43"/>
                    <a:gd name="T2" fmla="*/ 321 w 321"/>
                    <a:gd name="T3" fmla="*/ 28 h 43"/>
                    <a:gd name="T4" fmla="*/ 321 w 321"/>
                    <a:gd name="T5" fmla="*/ 0 h 43"/>
                    <a:gd name="T6" fmla="*/ 0 w 321"/>
                    <a:gd name="T7" fmla="*/ 14 h 43"/>
                    <a:gd name="T8" fmla="*/ 0 w 32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3">
                      <a:moveTo>
                        <a:pt x="0" y="43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ṩlîďê">
                  <a:extLst>
                    <a:ext uri="{FF2B5EF4-FFF2-40B4-BE49-F238E27FC236}">
                      <a16:creationId xmlns:a16="http://schemas.microsoft.com/office/drawing/2014/main" xmlns="" id="{78843950-68A2-4826-A78B-8B288222B5C7}"/>
                    </a:ext>
                  </a:extLst>
                </p:cNvPr>
                <p:cNvSpPr/>
                <p:nvPr/>
              </p:nvSpPr>
              <p:spPr bwMode="auto">
                <a:xfrm>
                  <a:off x="3717" y="3466"/>
                  <a:ext cx="439" cy="24"/>
                </a:xfrm>
                <a:custGeom>
                  <a:avLst/>
                  <a:gdLst>
                    <a:gd name="T0" fmla="*/ 0 w 185"/>
                    <a:gd name="T1" fmla="*/ 0 h 10"/>
                    <a:gd name="T2" fmla="*/ 0 w 185"/>
                    <a:gd name="T3" fmla="*/ 0 h 10"/>
                    <a:gd name="T4" fmla="*/ 46 w 185"/>
                    <a:gd name="T5" fmla="*/ 10 h 10"/>
                    <a:gd name="T6" fmla="*/ 140 w 185"/>
                    <a:gd name="T7" fmla="*/ 10 h 10"/>
                    <a:gd name="T8" fmla="*/ 185 w 185"/>
                    <a:gd name="T9" fmla="*/ 0 h 10"/>
                    <a:gd name="T10" fmla="*/ 185 w 185"/>
                    <a:gd name="T11" fmla="*/ 0 h 10"/>
                    <a:gd name="T12" fmla="*/ 0 w 185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5" h="1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21" y="10"/>
                        <a:pt x="46" y="10"/>
                      </a:cubicBezTo>
                      <a:cubicBezTo>
                        <a:pt x="140" y="10"/>
                        <a:pt x="140" y="10"/>
                        <a:pt x="140" y="10"/>
                      </a:cubicBezTo>
                      <a:cubicBezTo>
                        <a:pt x="165" y="10"/>
                        <a:pt x="185" y="5"/>
                        <a:pt x="185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ṧlîḑé">
                  <a:extLst>
                    <a:ext uri="{FF2B5EF4-FFF2-40B4-BE49-F238E27FC236}">
                      <a16:creationId xmlns:a16="http://schemas.microsoft.com/office/drawing/2014/main" xmlns="" id="{64747A18-198C-4DD2-BB40-987687222FF0}"/>
                    </a:ext>
                  </a:extLst>
                </p:cNvPr>
                <p:cNvSpPr/>
                <p:nvPr/>
              </p:nvSpPr>
              <p:spPr bwMode="auto">
                <a:xfrm>
                  <a:off x="3902" y="3404"/>
                  <a:ext cx="321" cy="62"/>
                </a:xfrm>
                <a:custGeom>
                  <a:avLst/>
                  <a:gdLst>
                    <a:gd name="T0" fmla="*/ 0 w 321"/>
                    <a:gd name="T1" fmla="*/ 62 h 62"/>
                    <a:gd name="T2" fmla="*/ 278 w 321"/>
                    <a:gd name="T3" fmla="*/ 62 h 62"/>
                    <a:gd name="T4" fmla="*/ 321 w 321"/>
                    <a:gd name="T5" fmla="*/ 0 h 62"/>
                    <a:gd name="T6" fmla="*/ 0 w 321"/>
                    <a:gd name="T7" fmla="*/ 0 h 62"/>
                    <a:gd name="T8" fmla="*/ 0 w 321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62">
                      <a:moveTo>
                        <a:pt x="0" y="62"/>
                      </a:moveTo>
                      <a:lnTo>
                        <a:pt x="278" y="62"/>
                      </a:lnTo>
                      <a:lnTo>
                        <a:pt x="321" y="0"/>
                      </a:lnTo>
                      <a:lnTo>
                        <a:pt x="0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$1îdé">
              <a:extLst>
                <a:ext uri="{FF2B5EF4-FFF2-40B4-BE49-F238E27FC236}">
                  <a16:creationId xmlns:a16="http://schemas.microsoft.com/office/drawing/2014/main" xmlns="" id="{EB8C9679-A2F8-460D-AAF8-1125E25C6276}"/>
                </a:ext>
              </a:extLst>
            </p:cNvPr>
            <p:cNvSpPr/>
            <p:nvPr/>
          </p:nvSpPr>
          <p:spPr bwMode="auto">
            <a:xfrm>
              <a:off x="4677691" y="2327247"/>
              <a:ext cx="2870655" cy="2715654"/>
            </a:xfrm>
            <a:custGeom>
              <a:avLst/>
              <a:gdLst>
                <a:gd name="T0" fmla="*/ 843 w 1158"/>
                <a:gd name="T1" fmla="*/ 1095 h 1095"/>
                <a:gd name="T2" fmla="*/ 1158 w 1158"/>
                <a:gd name="T3" fmla="*/ 579 h 1095"/>
                <a:gd name="T4" fmla="*/ 579 w 1158"/>
                <a:gd name="T5" fmla="*/ 0 h 1095"/>
                <a:gd name="T6" fmla="*/ 0 w 1158"/>
                <a:gd name="T7" fmla="*/ 579 h 1095"/>
                <a:gd name="T8" fmla="*/ 315 w 1158"/>
                <a:gd name="T9" fmla="*/ 109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095">
                  <a:moveTo>
                    <a:pt x="843" y="1095"/>
                  </a:moveTo>
                  <a:cubicBezTo>
                    <a:pt x="1030" y="999"/>
                    <a:pt x="1158" y="804"/>
                    <a:pt x="1158" y="579"/>
                  </a:cubicBezTo>
                  <a:cubicBezTo>
                    <a:pt x="1158" y="260"/>
                    <a:pt x="899" y="0"/>
                    <a:pt x="579" y="0"/>
                  </a:cubicBezTo>
                  <a:cubicBezTo>
                    <a:pt x="259" y="0"/>
                    <a:pt x="0" y="260"/>
                    <a:pt x="0" y="579"/>
                  </a:cubicBezTo>
                  <a:cubicBezTo>
                    <a:pt x="0" y="804"/>
                    <a:pt x="128" y="999"/>
                    <a:pt x="315" y="1095"/>
                  </a:cubicBezTo>
                </a:path>
              </a:pathLst>
            </a:custGeom>
            <a:noFill/>
            <a:ln w="25400" cap="flat">
              <a:solidFill>
                <a:schemeClr val="tx2"/>
              </a:solidFill>
              <a:prstDash val="solid"/>
              <a:miter lim="800000"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ŝliḓe">
              <a:extLst>
                <a:ext uri="{FF2B5EF4-FFF2-40B4-BE49-F238E27FC236}">
                  <a16:creationId xmlns:a16="http://schemas.microsoft.com/office/drawing/2014/main" xmlns="" id="{4F55C722-B1A3-4968-98E6-CB0D20A82B24}"/>
                </a:ext>
              </a:extLst>
            </p:cNvPr>
            <p:cNvSpPr/>
            <p:nvPr/>
          </p:nvSpPr>
          <p:spPr>
            <a:xfrm>
              <a:off x="4867399" y="4543485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şliďe">
              <a:extLst>
                <a:ext uri="{FF2B5EF4-FFF2-40B4-BE49-F238E27FC236}">
                  <a16:creationId xmlns:a16="http://schemas.microsoft.com/office/drawing/2014/main" xmlns="" id="{F37DB629-9278-40A8-B6BC-2FF252739AA3}"/>
                </a:ext>
              </a:extLst>
            </p:cNvPr>
            <p:cNvSpPr/>
            <p:nvPr/>
          </p:nvSpPr>
          <p:spPr>
            <a:xfrm>
              <a:off x="4458427" y="3321807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0" name="ïṣḻïḑè">
              <a:extLst>
                <a:ext uri="{FF2B5EF4-FFF2-40B4-BE49-F238E27FC236}">
                  <a16:creationId xmlns:a16="http://schemas.microsoft.com/office/drawing/2014/main" xmlns="" id="{D7E353B5-5946-4A17-A7D8-4BB3389CDCDE}"/>
                </a:ext>
              </a:extLst>
            </p:cNvPr>
            <p:cNvSpPr/>
            <p:nvPr/>
          </p:nvSpPr>
          <p:spPr>
            <a:xfrm>
              <a:off x="5205678" y="2272934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1" name="íṧľîdê">
              <a:extLst>
                <a:ext uri="{FF2B5EF4-FFF2-40B4-BE49-F238E27FC236}">
                  <a16:creationId xmlns:a16="http://schemas.microsoft.com/office/drawing/2014/main" xmlns="" id="{5C0D1A11-2EFC-4FDE-A0F9-3327EA4EFC78}"/>
                </a:ext>
              </a:extLst>
            </p:cNvPr>
            <p:cNvSpPr/>
            <p:nvPr/>
          </p:nvSpPr>
          <p:spPr>
            <a:xfrm>
              <a:off x="6495431" y="2261938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2" name="îṩ1ïďé">
              <a:extLst>
                <a:ext uri="{FF2B5EF4-FFF2-40B4-BE49-F238E27FC236}">
                  <a16:creationId xmlns:a16="http://schemas.microsoft.com/office/drawing/2014/main" xmlns="" id="{779DE6C9-0178-41EE-A63F-A037FCEBDFA9}"/>
                </a:ext>
              </a:extLst>
            </p:cNvPr>
            <p:cNvSpPr/>
            <p:nvPr/>
          </p:nvSpPr>
          <p:spPr>
            <a:xfrm>
              <a:off x="7260484" y="3297196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3" name="íşľídè">
              <a:extLst>
                <a:ext uri="{FF2B5EF4-FFF2-40B4-BE49-F238E27FC236}">
                  <a16:creationId xmlns:a16="http://schemas.microsoft.com/office/drawing/2014/main" xmlns="" id="{A7C7E1AB-827C-431F-9A42-F99EE8B8D6E3}"/>
                </a:ext>
              </a:extLst>
            </p:cNvPr>
            <p:cNvSpPr/>
            <p:nvPr/>
          </p:nvSpPr>
          <p:spPr>
            <a:xfrm>
              <a:off x="6872983" y="4525681"/>
              <a:ext cx="473089" cy="473089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grpSp>
          <p:nvGrpSpPr>
            <p:cNvPr id="14" name="islidè">
              <a:extLst>
                <a:ext uri="{FF2B5EF4-FFF2-40B4-BE49-F238E27FC236}">
                  <a16:creationId xmlns:a16="http://schemas.microsoft.com/office/drawing/2014/main" xmlns="" id="{399C64AE-2197-4790-A189-4C9CD0422BED}"/>
                </a:ext>
              </a:extLst>
            </p:cNvPr>
            <p:cNvGrpSpPr/>
            <p:nvPr/>
          </p:nvGrpSpPr>
          <p:grpSpPr>
            <a:xfrm>
              <a:off x="7838300" y="1368226"/>
              <a:ext cx="3680600" cy="1308761"/>
              <a:chOff x="7838300" y="1368226"/>
              <a:chExt cx="3680600" cy="1308761"/>
            </a:xfrm>
          </p:grpSpPr>
          <p:sp>
            <p:nvSpPr>
              <p:cNvPr id="45" name="íśḷiḓê">
                <a:extLst>
                  <a:ext uri="{FF2B5EF4-FFF2-40B4-BE49-F238E27FC236}">
                    <a16:creationId xmlns:a16="http://schemas.microsoft.com/office/drawing/2014/main" xmlns="" id="{9971B8AB-0024-4DC0-8F4C-9C09250DAEFD}"/>
                  </a:ext>
                </a:extLst>
              </p:cNvPr>
              <p:cNvSpPr/>
              <p:nvPr/>
            </p:nvSpPr>
            <p:spPr bwMode="auto">
              <a:xfrm>
                <a:off x="7857583" y="1446277"/>
                <a:ext cx="354658" cy="312462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46" name="ïṧliḑé">
                <a:extLst>
                  <a:ext uri="{FF2B5EF4-FFF2-40B4-BE49-F238E27FC236}">
                    <a16:creationId xmlns:a16="http://schemas.microsoft.com/office/drawing/2014/main" xmlns="" id="{34331397-06D8-416A-96E4-67DF0480571F}"/>
                  </a:ext>
                </a:extLst>
              </p:cNvPr>
              <p:cNvGrpSpPr/>
              <p:nvPr/>
            </p:nvGrpSpPr>
            <p:grpSpPr>
              <a:xfrm>
                <a:off x="8084242" y="13682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48" name="î$ḷiḑê">
                  <a:extLst>
                    <a:ext uri="{FF2B5EF4-FFF2-40B4-BE49-F238E27FC236}">
                      <a16:creationId xmlns:a16="http://schemas.microsoft.com/office/drawing/2014/main" xmlns="" id="{346701D4-62FE-43B7-82FB-0A6BB6A14025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49" name="ïSļïḋè">
                  <a:extLst>
                    <a:ext uri="{FF2B5EF4-FFF2-40B4-BE49-F238E27FC236}">
                      <a16:creationId xmlns:a16="http://schemas.microsoft.com/office/drawing/2014/main" xmlns="" id="{2F0AA6B7-9A44-4055-815B-C3427C0C54D1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869F720C-1FDA-4A00-9CB9-F0B25D78BA8E}"/>
                  </a:ext>
                </a:extLst>
              </p:cNvPr>
              <p:cNvCxnSpPr/>
              <p:nvPr/>
            </p:nvCxnSpPr>
            <p:spPr>
              <a:xfrm>
                <a:off x="7838300" y="18100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íŝḷidê">
              <a:extLst>
                <a:ext uri="{FF2B5EF4-FFF2-40B4-BE49-F238E27FC236}">
                  <a16:creationId xmlns:a16="http://schemas.microsoft.com/office/drawing/2014/main" xmlns="" id="{53109082-E81F-4315-90D7-3386F7BB78F3}"/>
                </a:ext>
              </a:extLst>
            </p:cNvPr>
            <p:cNvGrpSpPr/>
            <p:nvPr/>
          </p:nvGrpSpPr>
          <p:grpSpPr>
            <a:xfrm>
              <a:off x="660400" y="1368226"/>
              <a:ext cx="3680600" cy="1308761"/>
              <a:chOff x="660400" y="1368226"/>
              <a:chExt cx="3680600" cy="1308761"/>
            </a:xfrm>
          </p:grpSpPr>
          <p:grpSp>
            <p:nvGrpSpPr>
              <p:cNvPr id="40" name="îš1îḋê">
                <a:extLst>
                  <a:ext uri="{FF2B5EF4-FFF2-40B4-BE49-F238E27FC236}">
                    <a16:creationId xmlns:a16="http://schemas.microsoft.com/office/drawing/2014/main" xmlns="" id="{A5204058-F8E0-40E2-88A8-845AA5E63065}"/>
                  </a:ext>
                </a:extLst>
              </p:cNvPr>
              <p:cNvGrpSpPr/>
              <p:nvPr/>
            </p:nvGrpSpPr>
            <p:grpSpPr>
              <a:xfrm>
                <a:off x="660400" y="13682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43" name="íşļîḑè">
                  <a:extLst>
                    <a:ext uri="{FF2B5EF4-FFF2-40B4-BE49-F238E27FC236}">
                      <a16:creationId xmlns:a16="http://schemas.microsoft.com/office/drawing/2014/main" xmlns="" id="{A3AF93F4-8712-44F4-8D36-29ECDE207C0F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44" name="ïş1îďê">
                  <a:extLst>
                    <a:ext uri="{FF2B5EF4-FFF2-40B4-BE49-F238E27FC236}">
                      <a16:creationId xmlns:a16="http://schemas.microsoft.com/office/drawing/2014/main" xmlns="" id="{0A0A637F-C920-4046-ADCB-A093D935CB08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A628EB7C-9CEF-43CD-9361-1AE1650B1E2D}"/>
                  </a:ext>
                </a:extLst>
              </p:cNvPr>
              <p:cNvCxnSpPr/>
              <p:nvPr/>
            </p:nvCxnSpPr>
            <p:spPr>
              <a:xfrm>
                <a:off x="660400" y="18100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ïṥľîḓè">
                <a:extLst>
                  <a:ext uri="{FF2B5EF4-FFF2-40B4-BE49-F238E27FC236}">
                    <a16:creationId xmlns:a16="http://schemas.microsoft.com/office/drawing/2014/main" xmlns="" id="{354E115A-3B00-40D9-A25D-D409209A5CDA}"/>
                  </a:ext>
                </a:extLst>
              </p:cNvPr>
              <p:cNvSpPr/>
              <p:nvPr/>
            </p:nvSpPr>
            <p:spPr bwMode="auto">
              <a:xfrm>
                <a:off x="3982380" y="1446277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6" name="iŝľîdè">
              <a:extLst>
                <a:ext uri="{FF2B5EF4-FFF2-40B4-BE49-F238E27FC236}">
                  <a16:creationId xmlns:a16="http://schemas.microsoft.com/office/drawing/2014/main" xmlns="" id="{FFCDB74A-1BCA-40A5-9197-FD0FF422BE62}"/>
                </a:ext>
              </a:extLst>
            </p:cNvPr>
            <p:cNvGrpSpPr/>
            <p:nvPr/>
          </p:nvGrpSpPr>
          <p:grpSpPr>
            <a:xfrm>
              <a:off x="660400" y="3099044"/>
              <a:ext cx="3680600" cy="1308761"/>
              <a:chOff x="660400" y="3099044"/>
              <a:chExt cx="3680600" cy="1308761"/>
            </a:xfrm>
          </p:grpSpPr>
          <p:sp>
            <p:nvSpPr>
              <p:cNvPr id="35" name="î$ḻíďê">
                <a:extLst>
                  <a:ext uri="{FF2B5EF4-FFF2-40B4-BE49-F238E27FC236}">
                    <a16:creationId xmlns:a16="http://schemas.microsoft.com/office/drawing/2014/main" xmlns="" id="{9D302F79-7F8A-4A14-BE67-342A1B508BE9}"/>
                  </a:ext>
                </a:extLst>
              </p:cNvPr>
              <p:cNvSpPr/>
              <p:nvPr/>
            </p:nvSpPr>
            <p:spPr bwMode="auto">
              <a:xfrm>
                <a:off x="3982380" y="3144191"/>
                <a:ext cx="358620" cy="345366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6" name="í$1ïḍé">
                <a:extLst>
                  <a:ext uri="{FF2B5EF4-FFF2-40B4-BE49-F238E27FC236}">
                    <a16:creationId xmlns:a16="http://schemas.microsoft.com/office/drawing/2014/main" xmlns="" id="{68638018-C0C9-41A5-9ADF-586C5E132BA2}"/>
                  </a:ext>
                </a:extLst>
              </p:cNvPr>
              <p:cNvGrpSpPr/>
              <p:nvPr/>
            </p:nvGrpSpPr>
            <p:grpSpPr>
              <a:xfrm>
                <a:off x="660400" y="3099044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8" name="ïṥḷidê">
                  <a:extLst>
                    <a:ext uri="{FF2B5EF4-FFF2-40B4-BE49-F238E27FC236}">
                      <a16:creationId xmlns:a16="http://schemas.microsoft.com/office/drawing/2014/main" xmlns="" id="{1873D69A-B6F9-4035-BA30-0CBAEB6F936B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9" name="iṩḷide">
                  <a:extLst>
                    <a:ext uri="{FF2B5EF4-FFF2-40B4-BE49-F238E27FC236}">
                      <a16:creationId xmlns:a16="http://schemas.microsoft.com/office/drawing/2014/main" xmlns="" id="{9275C863-8E43-45DF-96DF-17F5BD00EA6B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90A4B561-3526-4BD5-A0C8-2B9F8A094BD7}"/>
                  </a:ext>
                </a:extLst>
              </p:cNvPr>
              <p:cNvCxnSpPr/>
              <p:nvPr/>
            </p:nvCxnSpPr>
            <p:spPr>
              <a:xfrm>
                <a:off x="660400" y="3540849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iSḻîďe">
              <a:extLst>
                <a:ext uri="{FF2B5EF4-FFF2-40B4-BE49-F238E27FC236}">
                  <a16:creationId xmlns:a16="http://schemas.microsoft.com/office/drawing/2014/main" xmlns="" id="{E36513C9-C43A-4887-8439-062DA8B42388}"/>
                </a:ext>
              </a:extLst>
            </p:cNvPr>
            <p:cNvGrpSpPr/>
            <p:nvPr/>
          </p:nvGrpSpPr>
          <p:grpSpPr>
            <a:xfrm>
              <a:off x="660400" y="4829862"/>
              <a:ext cx="3680600" cy="1308761"/>
              <a:chOff x="660400" y="1560626"/>
              <a:chExt cx="3680600" cy="1308761"/>
            </a:xfrm>
          </p:grpSpPr>
          <p:sp>
            <p:nvSpPr>
              <p:cNvPr id="30" name="îṧḷíḋê">
                <a:extLst>
                  <a:ext uri="{FF2B5EF4-FFF2-40B4-BE49-F238E27FC236}">
                    <a16:creationId xmlns:a16="http://schemas.microsoft.com/office/drawing/2014/main" xmlns="" id="{419204BA-82C2-4A10-B245-70053E822A80}"/>
                  </a:ext>
                </a:extLst>
              </p:cNvPr>
              <p:cNvSpPr/>
              <p:nvPr/>
            </p:nvSpPr>
            <p:spPr bwMode="auto">
              <a:xfrm>
                <a:off x="3982380" y="1635343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1" name="iŝ1iḑê">
                <a:extLst>
                  <a:ext uri="{FF2B5EF4-FFF2-40B4-BE49-F238E27FC236}">
                    <a16:creationId xmlns:a16="http://schemas.microsoft.com/office/drawing/2014/main" xmlns="" id="{4A04BD95-47D0-4542-B2F6-53F485C324B3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3" name="ïslïḋe">
                  <a:extLst>
                    <a:ext uri="{FF2B5EF4-FFF2-40B4-BE49-F238E27FC236}">
                      <a16:creationId xmlns:a16="http://schemas.microsoft.com/office/drawing/2014/main" xmlns="" id="{734F3931-812B-4013-869A-13AA16D0A1AA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4" name="î$líḋe">
                  <a:extLst>
                    <a:ext uri="{FF2B5EF4-FFF2-40B4-BE49-F238E27FC236}">
                      <a16:creationId xmlns:a16="http://schemas.microsoft.com/office/drawing/2014/main" xmlns="" id="{D65DA8D7-985C-43AE-B637-E25265D8F2F5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55027257-0A92-4406-9EBD-281B59BA0DCD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ïṥlîḓê">
              <a:extLst>
                <a:ext uri="{FF2B5EF4-FFF2-40B4-BE49-F238E27FC236}">
                  <a16:creationId xmlns:a16="http://schemas.microsoft.com/office/drawing/2014/main" xmlns="" id="{36802791-B323-435B-9E8B-6C31735673B0}"/>
                </a:ext>
              </a:extLst>
            </p:cNvPr>
            <p:cNvGrpSpPr/>
            <p:nvPr/>
          </p:nvGrpSpPr>
          <p:grpSpPr>
            <a:xfrm>
              <a:off x="7838300" y="3099044"/>
              <a:ext cx="3680600" cy="1308761"/>
              <a:chOff x="7838300" y="3099044"/>
              <a:chExt cx="3680600" cy="1308761"/>
            </a:xfrm>
          </p:grpSpPr>
          <p:sp>
            <p:nvSpPr>
              <p:cNvPr id="25" name="íṧḻîḑe">
                <a:extLst>
                  <a:ext uri="{FF2B5EF4-FFF2-40B4-BE49-F238E27FC236}">
                    <a16:creationId xmlns:a16="http://schemas.microsoft.com/office/drawing/2014/main" xmlns="" id="{1DB9E57E-CA77-4622-B7D0-A06D23E908F6}"/>
                  </a:ext>
                </a:extLst>
              </p:cNvPr>
              <p:cNvSpPr/>
              <p:nvPr/>
            </p:nvSpPr>
            <p:spPr bwMode="auto">
              <a:xfrm>
                <a:off x="7857583" y="3177095"/>
                <a:ext cx="354658" cy="312462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6" name="iṥḻidè">
                <a:extLst>
                  <a:ext uri="{FF2B5EF4-FFF2-40B4-BE49-F238E27FC236}">
                    <a16:creationId xmlns:a16="http://schemas.microsoft.com/office/drawing/2014/main" xmlns="" id="{FF288678-77E6-41DD-865E-E801F52F878A}"/>
                  </a:ext>
                </a:extLst>
              </p:cNvPr>
              <p:cNvGrpSpPr/>
              <p:nvPr/>
            </p:nvGrpSpPr>
            <p:grpSpPr>
              <a:xfrm>
                <a:off x="8084242" y="3099044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8" name="îṧḻiḍè">
                  <a:extLst>
                    <a:ext uri="{FF2B5EF4-FFF2-40B4-BE49-F238E27FC236}">
                      <a16:creationId xmlns:a16="http://schemas.microsoft.com/office/drawing/2014/main" xmlns="" id="{00A65524-2189-41A2-9B2D-034D02A26417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iṣľiḓê">
                  <a:extLst>
                    <a:ext uri="{FF2B5EF4-FFF2-40B4-BE49-F238E27FC236}">
                      <a16:creationId xmlns:a16="http://schemas.microsoft.com/office/drawing/2014/main" xmlns="" id="{9691F670-F7E4-4761-9959-6B899458233C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25B04294-12AB-46DA-9F58-B4AC43E6BA7C}"/>
                  </a:ext>
                </a:extLst>
              </p:cNvPr>
              <p:cNvCxnSpPr/>
              <p:nvPr/>
            </p:nvCxnSpPr>
            <p:spPr>
              <a:xfrm>
                <a:off x="7838300" y="3540849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isḷïḓè">
              <a:extLst>
                <a:ext uri="{FF2B5EF4-FFF2-40B4-BE49-F238E27FC236}">
                  <a16:creationId xmlns:a16="http://schemas.microsoft.com/office/drawing/2014/main" xmlns="" id="{CD651C6B-36C1-42C3-B5D4-738AFBC2FA79}"/>
                </a:ext>
              </a:extLst>
            </p:cNvPr>
            <p:cNvGrpSpPr/>
            <p:nvPr/>
          </p:nvGrpSpPr>
          <p:grpSpPr>
            <a:xfrm>
              <a:off x="7838300" y="4829862"/>
              <a:ext cx="3680600" cy="1308761"/>
              <a:chOff x="7838300" y="1560626"/>
              <a:chExt cx="3680600" cy="1308761"/>
            </a:xfrm>
          </p:grpSpPr>
          <p:sp>
            <p:nvSpPr>
              <p:cNvPr id="20" name="îSḻiḑê">
                <a:extLst>
                  <a:ext uri="{FF2B5EF4-FFF2-40B4-BE49-F238E27FC236}">
                    <a16:creationId xmlns:a16="http://schemas.microsoft.com/office/drawing/2014/main" xmlns="" id="{8107C443-B1BD-46C8-A545-53E55FB6C7D2}"/>
                  </a:ext>
                </a:extLst>
              </p:cNvPr>
              <p:cNvSpPr/>
              <p:nvPr/>
            </p:nvSpPr>
            <p:spPr bwMode="auto">
              <a:xfrm>
                <a:off x="7857583" y="1638677"/>
                <a:ext cx="354658" cy="312462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1" name="îṡliďe">
                <a:extLst>
                  <a:ext uri="{FF2B5EF4-FFF2-40B4-BE49-F238E27FC236}">
                    <a16:creationId xmlns:a16="http://schemas.microsoft.com/office/drawing/2014/main" xmlns="" id="{39901353-BD2E-40FD-A002-8EFC7B7E931B}"/>
                  </a:ext>
                </a:extLst>
              </p:cNvPr>
              <p:cNvGrpSpPr/>
              <p:nvPr/>
            </p:nvGrpSpPr>
            <p:grpSpPr>
              <a:xfrm>
                <a:off x="8084242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3" name="îSlîḑê">
                  <a:extLst>
                    <a:ext uri="{FF2B5EF4-FFF2-40B4-BE49-F238E27FC236}">
                      <a16:creationId xmlns:a16="http://schemas.microsoft.com/office/drawing/2014/main" xmlns="" id="{9DCFEA65-ADAF-4E41-BB55-FF9C35B50CAA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4" name="îṧ1îďè">
                  <a:extLst>
                    <a:ext uri="{FF2B5EF4-FFF2-40B4-BE49-F238E27FC236}">
                      <a16:creationId xmlns:a16="http://schemas.microsoft.com/office/drawing/2014/main" xmlns="" id="{FF09BF51-152F-4BD0-BC2D-D5C8D35A1CA1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328DD48A-5856-4E40-943D-C684931A49B7}"/>
                  </a:ext>
                </a:extLst>
              </p:cNvPr>
              <p:cNvCxnSpPr/>
              <p:nvPr/>
            </p:nvCxnSpPr>
            <p:spPr>
              <a:xfrm>
                <a:off x="78383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447098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13EC5F-C24D-4677-BC8F-B54461881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3B7383F-3C80-4821-AC11-6BA279AC1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6E38EB-B330-4330-BD4D-8B3FA44BD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7c273de4-a495-4542-9591-9da9076d56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A15E65F-A4C5-4156-A44F-A194382D90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64000"/>
            <a:ext cx="10850562" cy="3670856"/>
            <a:chOff x="669926" y="1764000"/>
            <a:chExt cx="10850562" cy="3670856"/>
          </a:xfrm>
        </p:grpSpPr>
        <p:grpSp>
          <p:nvGrpSpPr>
            <p:cNvPr id="6" name="î$ḷîḑe">
              <a:extLst>
                <a:ext uri="{FF2B5EF4-FFF2-40B4-BE49-F238E27FC236}">
                  <a16:creationId xmlns:a16="http://schemas.microsoft.com/office/drawing/2014/main" xmlns="" id="{07EE05A6-182A-46F4-B2E1-B56DC098D09C}"/>
                </a:ext>
              </a:extLst>
            </p:cNvPr>
            <p:cNvGrpSpPr/>
            <p:nvPr/>
          </p:nvGrpSpPr>
          <p:grpSpPr>
            <a:xfrm>
              <a:off x="4260572" y="1764000"/>
              <a:ext cx="3670857" cy="3670856"/>
              <a:chOff x="2025650" y="1773238"/>
              <a:chExt cx="4551363" cy="4551362"/>
            </a:xfrm>
          </p:grpSpPr>
          <p:sp>
            <p:nvSpPr>
              <p:cNvPr id="18" name="ïs1ïḑé">
                <a:extLst>
                  <a:ext uri="{FF2B5EF4-FFF2-40B4-BE49-F238E27FC236}">
                    <a16:creationId xmlns:a16="http://schemas.microsoft.com/office/drawing/2014/main" xmlns="" id="{B8051893-FD83-4889-9556-DF5401650ABB}"/>
                  </a:ext>
                </a:extLst>
              </p:cNvPr>
              <p:cNvSpPr/>
              <p:nvPr/>
            </p:nvSpPr>
            <p:spPr bwMode="auto">
              <a:xfrm>
                <a:off x="2025650" y="2903538"/>
                <a:ext cx="1563688" cy="1150937"/>
              </a:xfrm>
              <a:custGeom>
                <a:avLst/>
                <a:gdLst>
                  <a:gd name="T0" fmla="*/ 705 w 985"/>
                  <a:gd name="T1" fmla="*/ 613 h 725"/>
                  <a:gd name="T2" fmla="*/ 712 w 985"/>
                  <a:gd name="T3" fmla="*/ 480 h 725"/>
                  <a:gd name="T4" fmla="*/ 731 w 985"/>
                  <a:gd name="T5" fmla="*/ 434 h 725"/>
                  <a:gd name="T6" fmla="*/ 748 w 985"/>
                  <a:gd name="T7" fmla="*/ 429 h 725"/>
                  <a:gd name="T8" fmla="*/ 802 w 985"/>
                  <a:gd name="T9" fmla="*/ 459 h 725"/>
                  <a:gd name="T10" fmla="*/ 847 w 985"/>
                  <a:gd name="T11" fmla="*/ 482 h 725"/>
                  <a:gd name="T12" fmla="*/ 886 w 985"/>
                  <a:gd name="T13" fmla="*/ 485 h 725"/>
                  <a:gd name="T14" fmla="*/ 928 w 985"/>
                  <a:gd name="T15" fmla="*/ 473 h 725"/>
                  <a:gd name="T16" fmla="*/ 959 w 985"/>
                  <a:gd name="T17" fmla="*/ 445 h 725"/>
                  <a:gd name="T18" fmla="*/ 978 w 985"/>
                  <a:gd name="T19" fmla="*/ 409 h 725"/>
                  <a:gd name="T20" fmla="*/ 983 w 985"/>
                  <a:gd name="T21" fmla="*/ 335 h 725"/>
                  <a:gd name="T22" fmla="*/ 969 w 985"/>
                  <a:gd name="T23" fmla="*/ 297 h 725"/>
                  <a:gd name="T24" fmla="*/ 939 w 985"/>
                  <a:gd name="T25" fmla="*/ 268 h 725"/>
                  <a:gd name="T26" fmla="*/ 896 w 985"/>
                  <a:gd name="T27" fmla="*/ 253 h 725"/>
                  <a:gd name="T28" fmla="*/ 858 w 985"/>
                  <a:gd name="T29" fmla="*/ 255 h 725"/>
                  <a:gd name="T30" fmla="*/ 790 w 985"/>
                  <a:gd name="T31" fmla="*/ 286 h 725"/>
                  <a:gd name="T32" fmla="*/ 745 w 985"/>
                  <a:gd name="T33" fmla="*/ 299 h 725"/>
                  <a:gd name="T34" fmla="*/ 727 w 985"/>
                  <a:gd name="T35" fmla="*/ 282 h 725"/>
                  <a:gd name="T36" fmla="*/ 718 w 985"/>
                  <a:gd name="T37" fmla="*/ 183 h 725"/>
                  <a:gd name="T38" fmla="*/ 614 w 985"/>
                  <a:gd name="T39" fmla="*/ 1 h 725"/>
                  <a:gd name="T40" fmla="*/ 484 w 985"/>
                  <a:gd name="T41" fmla="*/ 5 h 725"/>
                  <a:gd name="T42" fmla="*/ 436 w 985"/>
                  <a:gd name="T43" fmla="*/ 26 h 725"/>
                  <a:gd name="T44" fmla="*/ 431 w 985"/>
                  <a:gd name="T45" fmla="*/ 44 h 725"/>
                  <a:gd name="T46" fmla="*/ 439 w 985"/>
                  <a:gd name="T47" fmla="*/ 65 h 725"/>
                  <a:gd name="T48" fmla="*/ 475 w 985"/>
                  <a:gd name="T49" fmla="*/ 125 h 725"/>
                  <a:gd name="T50" fmla="*/ 484 w 985"/>
                  <a:gd name="T51" fmla="*/ 180 h 725"/>
                  <a:gd name="T52" fmla="*/ 479 w 985"/>
                  <a:gd name="T53" fmla="*/ 213 h 725"/>
                  <a:gd name="T54" fmla="*/ 458 w 985"/>
                  <a:gd name="T55" fmla="*/ 247 h 725"/>
                  <a:gd name="T56" fmla="*/ 425 w 985"/>
                  <a:gd name="T57" fmla="*/ 269 h 725"/>
                  <a:gd name="T58" fmla="*/ 376 w 985"/>
                  <a:gd name="T59" fmla="*/ 279 h 725"/>
                  <a:gd name="T60" fmla="*/ 337 w 985"/>
                  <a:gd name="T61" fmla="*/ 271 h 725"/>
                  <a:gd name="T62" fmla="*/ 302 w 985"/>
                  <a:gd name="T63" fmla="*/ 250 h 725"/>
                  <a:gd name="T64" fmla="*/ 277 w 985"/>
                  <a:gd name="T65" fmla="*/ 215 h 725"/>
                  <a:gd name="T66" fmla="*/ 268 w 985"/>
                  <a:gd name="T67" fmla="*/ 166 h 725"/>
                  <a:gd name="T68" fmla="*/ 274 w 985"/>
                  <a:gd name="T69" fmla="*/ 120 h 725"/>
                  <a:gd name="T70" fmla="*/ 296 w 985"/>
                  <a:gd name="T71" fmla="*/ 74 h 725"/>
                  <a:gd name="T72" fmla="*/ 319 w 985"/>
                  <a:gd name="T73" fmla="*/ 43 h 725"/>
                  <a:gd name="T74" fmla="*/ 315 w 985"/>
                  <a:gd name="T75" fmla="*/ 30 h 725"/>
                  <a:gd name="T76" fmla="*/ 270 w 985"/>
                  <a:gd name="T77" fmla="*/ 11 h 725"/>
                  <a:gd name="T78" fmla="*/ 176 w 985"/>
                  <a:gd name="T79" fmla="*/ 2 h 725"/>
                  <a:gd name="T80" fmla="*/ 0 w 985"/>
                  <a:gd name="T81" fmla="*/ 721 h 725"/>
                  <a:gd name="T82" fmla="*/ 130 w 985"/>
                  <a:gd name="T83" fmla="*/ 724 h 725"/>
                  <a:gd name="T84" fmla="*/ 275 w 985"/>
                  <a:gd name="T85" fmla="*/ 715 h 725"/>
                  <a:gd name="T86" fmla="*/ 338 w 985"/>
                  <a:gd name="T87" fmla="*/ 697 h 725"/>
                  <a:gd name="T88" fmla="*/ 345 w 985"/>
                  <a:gd name="T89" fmla="*/ 684 h 725"/>
                  <a:gd name="T90" fmla="*/ 322 w 985"/>
                  <a:gd name="T91" fmla="*/ 650 h 725"/>
                  <a:gd name="T92" fmla="*/ 288 w 985"/>
                  <a:gd name="T93" fmla="*/ 592 h 725"/>
                  <a:gd name="T94" fmla="*/ 278 w 985"/>
                  <a:gd name="T95" fmla="*/ 533 h 725"/>
                  <a:gd name="T96" fmla="*/ 284 w 985"/>
                  <a:gd name="T97" fmla="*/ 506 h 725"/>
                  <a:gd name="T98" fmla="*/ 303 w 985"/>
                  <a:gd name="T99" fmla="*/ 478 h 725"/>
                  <a:gd name="T100" fmla="*/ 358 w 985"/>
                  <a:gd name="T101" fmla="*/ 451 h 725"/>
                  <a:gd name="T102" fmla="*/ 414 w 985"/>
                  <a:gd name="T103" fmla="*/ 452 h 725"/>
                  <a:gd name="T104" fmla="*/ 468 w 985"/>
                  <a:gd name="T105" fmla="*/ 482 h 725"/>
                  <a:gd name="T106" fmla="*/ 488 w 985"/>
                  <a:gd name="T107" fmla="*/ 510 h 725"/>
                  <a:gd name="T108" fmla="*/ 493 w 985"/>
                  <a:gd name="T109" fmla="*/ 556 h 725"/>
                  <a:gd name="T110" fmla="*/ 478 w 985"/>
                  <a:gd name="T111" fmla="*/ 619 h 725"/>
                  <a:gd name="T112" fmla="*/ 460 w 985"/>
                  <a:gd name="T113" fmla="*/ 677 h 725"/>
                  <a:gd name="T114" fmla="*/ 478 w 985"/>
                  <a:gd name="T115" fmla="*/ 703 h 725"/>
                  <a:gd name="T116" fmla="*/ 526 w 985"/>
                  <a:gd name="T117" fmla="*/ 719 h 725"/>
                  <a:gd name="T118" fmla="*/ 706 w 985"/>
                  <a:gd name="T119" fmla="*/ 724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85" h="725">
                    <a:moveTo>
                      <a:pt x="706" y="724"/>
                    </a:moveTo>
                    <a:lnTo>
                      <a:pt x="706" y="724"/>
                    </a:lnTo>
                    <a:lnTo>
                      <a:pt x="705" y="668"/>
                    </a:lnTo>
                    <a:lnTo>
                      <a:pt x="705" y="613"/>
                    </a:lnTo>
                    <a:lnTo>
                      <a:pt x="705" y="564"/>
                    </a:lnTo>
                    <a:lnTo>
                      <a:pt x="707" y="518"/>
                    </a:lnTo>
                    <a:lnTo>
                      <a:pt x="709" y="499"/>
                    </a:lnTo>
                    <a:lnTo>
                      <a:pt x="712" y="480"/>
                    </a:lnTo>
                    <a:lnTo>
                      <a:pt x="716" y="465"/>
                    </a:lnTo>
                    <a:lnTo>
                      <a:pt x="720" y="452"/>
                    </a:lnTo>
                    <a:lnTo>
                      <a:pt x="725" y="441"/>
                    </a:lnTo>
                    <a:lnTo>
                      <a:pt x="731" y="434"/>
                    </a:lnTo>
                    <a:lnTo>
                      <a:pt x="739" y="430"/>
                    </a:lnTo>
                    <a:lnTo>
                      <a:pt x="742" y="429"/>
                    </a:lnTo>
                    <a:lnTo>
                      <a:pt x="748" y="429"/>
                    </a:lnTo>
                    <a:lnTo>
                      <a:pt x="748" y="429"/>
                    </a:lnTo>
                    <a:lnTo>
                      <a:pt x="755" y="430"/>
                    </a:lnTo>
                    <a:lnTo>
                      <a:pt x="760" y="431"/>
                    </a:lnTo>
                    <a:lnTo>
                      <a:pt x="774" y="438"/>
                    </a:lnTo>
                    <a:lnTo>
                      <a:pt x="802" y="459"/>
                    </a:lnTo>
                    <a:lnTo>
                      <a:pt x="818" y="469"/>
                    </a:lnTo>
                    <a:lnTo>
                      <a:pt x="828" y="475"/>
                    </a:lnTo>
                    <a:lnTo>
                      <a:pt x="837" y="478"/>
                    </a:lnTo>
                    <a:lnTo>
                      <a:pt x="847" y="482"/>
                    </a:lnTo>
                    <a:lnTo>
                      <a:pt x="860" y="483"/>
                    </a:lnTo>
                    <a:lnTo>
                      <a:pt x="872" y="485"/>
                    </a:lnTo>
                    <a:lnTo>
                      <a:pt x="886" y="485"/>
                    </a:lnTo>
                    <a:lnTo>
                      <a:pt x="886" y="485"/>
                    </a:lnTo>
                    <a:lnTo>
                      <a:pt x="897" y="483"/>
                    </a:lnTo>
                    <a:lnTo>
                      <a:pt x="909" y="480"/>
                    </a:lnTo>
                    <a:lnTo>
                      <a:pt x="918" y="478"/>
                    </a:lnTo>
                    <a:lnTo>
                      <a:pt x="928" y="473"/>
                    </a:lnTo>
                    <a:lnTo>
                      <a:pt x="937" y="468"/>
                    </a:lnTo>
                    <a:lnTo>
                      <a:pt x="945" y="461"/>
                    </a:lnTo>
                    <a:lnTo>
                      <a:pt x="952" y="454"/>
                    </a:lnTo>
                    <a:lnTo>
                      <a:pt x="959" y="445"/>
                    </a:lnTo>
                    <a:lnTo>
                      <a:pt x="965" y="437"/>
                    </a:lnTo>
                    <a:lnTo>
                      <a:pt x="970" y="429"/>
                    </a:lnTo>
                    <a:lnTo>
                      <a:pt x="974" y="419"/>
                    </a:lnTo>
                    <a:lnTo>
                      <a:pt x="978" y="409"/>
                    </a:lnTo>
                    <a:lnTo>
                      <a:pt x="984" y="388"/>
                    </a:lnTo>
                    <a:lnTo>
                      <a:pt x="985" y="367"/>
                    </a:lnTo>
                    <a:lnTo>
                      <a:pt x="985" y="345"/>
                    </a:lnTo>
                    <a:lnTo>
                      <a:pt x="983" y="335"/>
                    </a:lnTo>
                    <a:lnTo>
                      <a:pt x="981" y="325"/>
                    </a:lnTo>
                    <a:lnTo>
                      <a:pt x="977" y="315"/>
                    </a:lnTo>
                    <a:lnTo>
                      <a:pt x="973" y="306"/>
                    </a:lnTo>
                    <a:lnTo>
                      <a:pt x="969" y="297"/>
                    </a:lnTo>
                    <a:lnTo>
                      <a:pt x="962" y="289"/>
                    </a:lnTo>
                    <a:lnTo>
                      <a:pt x="955" y="280"/>
                    </a:lnTo>
                    <a:lnTo>
                      <a:pt x="948" y="273"/>
                    </a:lnTo>
                    <a:lnTo>
                      <a:pt x="939" y="268"/>
                    </a:lnTo>
                    <a:lnTo>
                      <a:pt x="930" y="262"/>
                    </a:lnTo>
                    <a:lnTo>
                      <a:pt x="920" y="258"/>
                    </a:lnTo>
                    <a:lnTo>
                      <a:pt x="909" y="255"/>
                    </a:lnTo>
                    <a:lnTo>
                      <a:pt x="896" y="253"/>
                    </a:lnTo>
                    <a:lnTo>
                      <a:pt x="883" y="253"/>
                    </a:lnTo>
                    <a:lnTo>
                      <a:pt x="883" y="253"/>
                    </a:lnTo>
                    <a:lnTo>
                      <a:pt x="871" y="253"/>
                    </a:lnTo>
                    <a:lnTo>
                      <a:pt x="858" y="255"/>
                    </a:lnTo>
                    <a:lnTo>
                      <a:pt x="846" y="258"/>
                    </a:lnTo>
                    <a:lnTo>
                      <a:pt x="835" y="264"/>
                    </a:lnTo>
                    <a:lnTo>
                      <a:pt x="811" y="275"/>
                    </a:lnTo>
                    <a:lnTo>
                      <a:pt x="790" y="286"/>
                    </a:lnTo>
                    <a:lnTo>
                      <a:pt x="769" y="294"/>
                    </a:lnTo>
                    <a:lnTo>
                      <a:pt x="760" y="299"/>
                    </a:lnTo>
                    <a:lnTo>
                      <a:pt x="752" y="299"/>
                    </a:lnTo>
                    <a:lnTo>
                      <a:pt x="745" y="299"/>
                    </a:lnTo>
                    <a:lnTo>
                      <a:pt x="738" y="296"/>
                    </a:lnTo>
                    <a:lnTo>
                      <a:pt x="732" y="290"/>
                    </a:lnTo>
                    <a:lnTo>
                      <a:pt x="727" y="282"/>
                    </a:lnTo>
                    <a:lnTo>
                      <a:pt x="727" y="282"/>
                    </a:lnTo>
                    <a:lnTo>
                      <a:pt x="724" y="269"/>
                    </a:lnTo>
                    <a:lnTo>
                      <a:pt x="721" y="247"/>
                    </a:lnTo>
                    <a:lnTo>
                      <a:pt x="720" y="219"/>
                    </a:lnTo>
                    <a:lnTo>
                      <a:pt x="718" y="183"/>
                    </a:lnTo>
                    <a:lnTo>
                      <a:pt x="717" y="99"/>
                    </a:lnTo>
                    <a:lnTo>
                      <a:pt x="718" y="6"/>
                    </a:lnTo>
                    <a:lnTo>
                      <a:pt x="718" y="6"/>
                    </a:lnTo>
                    <a:lnTo>
                      <a:pt x="614" y="1"/>
                    </a:lnTo>
                    <a:lnTo>
                      <a:pt x="565" y="0"/>
                    </a:lnTo>
                    <a:lnTo>
                      <a:pt x="521" y="1"/>
                    </a:lnTo>
                    <a:lnTo>
                      <a:pt x="502" y="2"/>
                    </a:lnTo>
                    <a:lnTo>
                      <a:pt x="484" y="5"/>
                    </a:lnTo>
                    <a:lnTo>
                      <a:pt x="468" y="9"/>
                    </a:lnTo>
                    <a:lnTo>
                      <a:pt x="454" y="13"/>
                    </a:lnTo>
                    <a:lnTo>
                      <a:pt x="445" y="19"/>
                    </a:lnTo>
                    <a:lnTo>
                      <a:pt x="436" y="26"/>
                    </a:lnTo>
                    <a:lnTo>
                      <a:pt x="433" y="30"/>
                    </a:lnTo>
                    <a:lnTo>
                      <a:pt x="432" y="34"/>
                    </a:lnTo>
                    <a:lnTo>
                      <a:pt x="431" y="39"/>
                    </a:lnTo>
                    <a:lnTo>
                      <a:pt x="431" y="44"/>
                    </a:lnTo>
                    <a:lnTo>
                      <a:pt x="431" y="44"/>
                    </a:lnTo>
                    <a:lnTo>
                      <a:pt x="431" y="50"/>
                    </a:lnTo>
                    <a:lnTo>
                      <a:pt x="433" y="55"/>
                    </a:lnTo>
                    <a:lnTo>
                      <a:pt x="439" y="65"/>
                    </a:lnTo>
                    <a:lnTo>
                      <a:pt x="457" y="90"/>
                    </a:lnTo>
                    <a:lnTo>
                      <a:pt x="467" y="106"/>
                    </a:lnTo>
                    <a:lnTo>
                      <a:pt x="471" y="116"/>
                    </a:lnTo>
                    <a:lnTo>
                      <a:pt x="475" y="125"/>
                    </a:lnTo>
                    <a:lnTo>
                      <a:pt x="479" y="138"/>
                    </a:lnTo>
                    <a:lnTo>
                      <a:pt x="482" y="150"/>
                    </a:lnTo>
                    <a:lnTo>
                      <a:pt x="484" y="164"/>
                    </a:lnTo>
                    <a:lnTo>
                      <a:pt x="484" y="180"/>
                    </a:lnTo>
                    <a:lnTo>
                      <a:pt x="484" y="180"/>
                    </a:lnTo>
                    <a:lnTo>
                      <a:pt x="484" y="192"/>
                    </a:lnTo>
                    <a:lnTo>
                      <a:pt x="482" y="204"/>
                    </a:lnTo>
                    <a:lnTo>
                      <a:pt x="479" y="213"/>
                    </a:lnTo>
                    <a:lnTo>
                      <a:pt x="475" y="223"/>
                    </a:lnTo>
                    <a:lnTo>
                      <a:pt x="470" y="232"/>
                    </a:lnTo>
                    <a:lnTo>
                      <a:pt x="464" y="240"/>
                    </a:lnTo>
                    <a:lnTo>
                      <a:pt x="458" y="247"/>
                    </a:lnTo>
                    <a:lnTo>
                      <a:pt x="450" y="254"/>
                    </a:lnTo>
                    <a:lnTo>
                      <a:pt x="443" y="260"/>
                    </a:lnTo>
                    <a:lnTo>
                      <a:pt x="435" y="265"/>
                    </a:lnTo>
                    <a:lnTo>
                      <a:pt x="425" y="269"/>
                    </a:lnTo>
                    <a:lnTo>
                      <a:pt x="417" y="272"/>
                    </a:lnTo>
                    <a:lnTo>
                      <a:pt x="407" y="275"/>
                    </a:lnTo>
                    <a:lnTo>
                      <a:pt x="397" y="278"/>
                    </a:lnTo>
                    <a:lnTo>
                      <a:pt x="376" y="279"/>
                    </a:lnTo>
                    <a:lnTo>
                      <a:pt x="366" y="278"/>
                    </a:lnTo>
                    <a:lnTo>
                      <a:pt x="356" y="276"/>
                    </a:lnTo>
                    <a:lnTo>
                      <a:pt x="347" y="275"/>
                    </a:lnTo>
                    <a:lnTo>
                      <a:pt x="337" y="271"/>
                    </a:lnTo>
                    <a:lnTo>
                      <a:pt x="327" y="268"/>
                    </a:lnTo>
                    <a:lnTo>
                      <a:pt x="319" y="262"/>
                    </a:lnTo>
                    <a:lnTo>
                      <a:pt x="310" y="257"/>
                    </a:lnTo>
                    <a:lnTo>
                      <a:pt x="302" y="250"/>
                    </a:lnTo>
                    <a:lnTo>
                      <a:pt x="295" y="243"/>
                    </a:lnTo>
                    <a:lnTo>
                      <a:pt x="288" y="234"/>
                    </a:lnTo>
                    <a:lnTo>
                      <a:pt x="282" y="226"/>
                    </a:lnTo>
                    <a:lnTo>
                      <a:pt x="277" y="215"/>
                    </a:lnTo>
                    <a:lnTo>
                      <a:pt x="274" y="205"/>
                    </a:lnTo>
                    <a:lnTo>
                      <a:pt x="271" y="192"/>
                    </a:lnTo>
                    <a:lnTo>
                      <a:pt x="268" y="180"/>
                    </a:lnTo>
                    <a:lnTo>
                      <a:pt x="268" y="166"/>
                    </a:lnTo>
                    <a:lnTo>
                      <a:pt x="268" y="166"/>
                    </a:lnTo>
                    <a:lnTo>
                      <a:pt x="268" y="149"/>
                    </a:lnTo>
                    <a:lnTo>
                      <a:pt x="271" y="132"/>
                    </a:lnTo>
                    <a:lnTo>
                      <a:pt x="274" y="120"/>
                    </a:lnTo>
                    <a:lnTo>
                      <a:pt x="277" y="107"/>
                    </a:lnTo>
                    <a:lnTo>
                      <a:pt x="282" y="97"/>
                    </a:lnTo>
                    <a:lnTo>
                      <a:pt x="287" y="88"/>
                    </a:lnTo>
                    <a:lnTo>
                      <a:pt x="296" y="74"/>
                    </a:lnTo>
                    <a:lnTo>
                      <a:pt x="306" y="62"/>
                    </a:lnTo>
                    <a:lnTo>
                      <a:pt x="315" y="53"/>
                    </a:lnTo>
                    <a:lnTo>
                      <a:pt x="317" y="48"/>
                    </a:lnTo>
                    <a:lnTo>
                      <a:pt x="319" y="43"/>
                    </a:lnTo>
                    <a:lnTo>
                      <a:pt x="319" y="39"/>
                    </a:lnTo>
                    <a:lnTo>
                      <a:pt x="317" y="33"/>
                    </a:lnTo>
                    <a:lnTo>
                      <a:pt x="317" y="33"/>
                    </a:lnTo>
                    <a:lnTo>
                      <a:pt x="315" y="30"/>
                    </a:lnTo>
                    <a:lnTo>
                      <a:pt x="312" y="26"/>
                    </a:lnTo>
                    <a:lnTo>
                      <a:pt x="302" y="20"/>
                    </a:lnTo>
                    <a:lnTo>
                      <a:pt x="287" y="15"/>
                    </a:lnTo>
                    <a:lnTo>
                      <a:pt x="270" y="11"/>
                    </a:lnTo>
                    <a:lnTo>
                      <a:pt x="249" y="8"/>
                    </a:lnTo>
                    <a:lnTo>
                      <a:pt x="226" y="5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23" y="1"/>
                    </a:lnTo>
                    <a:lnTo>
                      <a:pt x="74" y="2"/>
                    </a:lnTo>
                    <a:lnTo>
                      <a:pt x="0" y="4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74" y="724"/>
                    </a:lnTo>
                    <a:lnTo>
                      <a:pt x="130" y="724"/>
                    </a:lnTo>
                    <a:lnTo>
                      <a:pt x="192" y="722"/>
                    </a:lnTo>
                    <a:lnTo>
                      <a:pt x="221" y="721"/>
                    </a:lnTo>
                    <a:lnTo>
                      <a:pt x="249" y="718"/>
                    </a:lnTo>
                    <a:lnTo>
                      <a:pt x="275" y="715"/>
                    </a:lnTo>
                    <a:lnTo>
                      <a:pt x="299" y="711"/>
                    </a:lnTo>
                    <a:lnTo>
                      <a:pt x="319" y="707"/>
                    </a:lnTo>
                    <a:lnTo>
                      <a:pt x="333" y="700"/>
                    </a:lnTo>
                    <a:lnTo>
                      <a:pt x="338" y="697"/>
                    </a:lnTo>
                    <a:lnTo>
                      <a:pt x="342" y="693"/>
                    </a:lnTo>
                    <a:lnTo>
                      <a:pt x="344" y="689"/>
                    </a:lnTo>
                    <a:lnTo>
                      <a:pt x="345" y="684"/>
                    </a:lnTo>
                    <a:lnTo>
                      <a:pt x="345" y="684"/>
                    </a:lnTo>
                    <a:lnTo>
                      <a:pt x="344" y="679"/>
                    </a:lnTo>
                    <a:lnTo>
                      <a:pt x="341" y="675"/>
                    </a:lnTo>
                    <a:lnTo>
                      <a:pt x="333" y="663"/>
                    </a:lnTo>
                    <a:lnTo>
                      <a:pt x="322" y="650"/>
                    </a:lnTo>
                    <a:lnTo>
                      <a:pt x="310" y="634"/>
                    </a:lnTo>
                    <a:lnTo>
                      <a:pt x="298" y="615"/>
                    </a:lnTo>
                    <a:lnTo>
                      <a:pt x="292" y="605"/>
                    </a:lnTo>
                    <a:lnTo>
                      <a:pt x="288" y="592"/>
                    </a:lnTo>
                    <a:lnTo>
                      <a:pt x="284" y="580"/>
                    </a:lnTo>
                    <a:lnTo>
                      <a:pt x="281" y="566"/>
                    </a:lnTo>
                    <a:lnTo>
                      <a:pt x="278" y="550"/>
                    </a:lnTo>
                    <a:lnTo>
                      <a:pt x="278" y="533"/>
                    </a:lnTo>
                    <a:lnTo>
                      <a:pt x="278" y="533"/>
                    </a:lnTo>
                    <a:lnTo>
                      <a:pt x="280" y="524"/>
                    </a:lnTo>
                    <a:lnTo>
                      <a:pt x="281" y="514"/>
                    </a:lnTo>
                    <a:lnTo>
                      <a:pt x="284" y="506"/>
                    </a:lnTo>
                    <a:lnTo>
                      <a:pt x="288" y="497"/>
                    </a:lnTo>
                    <a:lnTo>
                      <a:pt x="292" y="490"/>
                    </a:lnTo>
                    <a:lnTo>
                      <a:pt x="298" y="483"/>
                    </a:lnTo>
                    <a:lnTo>
                      <a:pt x="303" y="478"/>
                    </a:lnTo>
                    <a:lnTo>
                      <a:pt x="309" y="472"/>
                    </a:lnTo>
                    <a:lnTo>
                      <a:pt x="324" y="462"/>
                    </a:lnTo>
                    <a:lnTo>
                      <a:pt x="341" y="457"/>
                    </a:lnTo>
                    <a:lnTo>
                      <a:pt x="358" y="451"/>
                    </a:lnTo>
                    <a:lnTo>
                      <a:pt x="376" y="450"/>
                    </a:lnTo>
                    <a:lnTo>
                      <a:pt x="376" y="450"/>
                    </a:lnTo>
                    <a:lnTo>
                      <a:pt x="396" y="450"/>
                    </a:lnTo>
                    <a:lnTo>
                      <a:pt x="414" y="452"/>
                    </a:lnTo>
                    <a:lnTo>
                      <a:pt x="431" y="458"/>
                    </a:lnTo>
                    <a:lnTo>
                      <a:pt x="447" y="465"/>
                    </a:lnTo>
                    <a:lnTo>
                      <a:pt x="461" y="476"/>
                    </a:lnTo>
                    <a:lnTo>
                      <a:pt x="468" y="482"/>
                    </a:lnTo>
                    <a:lnTo>
                      <a:pt x="474" y="487"/>
                    </a:lnTo>
                    <a:lnTo>
                      <a:pt x="479" y="494"/>
                    </a:lnTo>
                    <a:lnTo>
                      <a:pt x="484" y="503"/>
                    </a:lnTo>
                    <a:lnTo>
                      <a:pt x="488" y="510"/>
                    </a:lnTo>
                    <a:lnTo>
                      <a:pt x="489" y="520"/>
                    </a:lnTo>
                    <a:lnTo>
                      <a:pt x="489" y="520"/>
                    </a:lnTo>
                    <a:lnTo>
                      <a:pt x="493" y="538"/>
                    </a:lnTo>
                    <a:lnTo>
                      <a:pt x="493" y="556"/>
                    </a:lnTo>
                    <a:lnTo>
                      <a:pt x="492" y="573"/>
                    </a:lnTo>
                    <a:lnTo>
                      <a:pt x="488" y="589"/>
                    </a:lnTo>
                    <a:lnTo>
                      <a:pt x="482" y="605"/>
                    </a:lnTo>
                    <a:lnTo>
                      <a:pt x="478" y="619"/>
                    </a:lnTo>
                    <a:lnTo>
                      <a:pt x="467" y="645"/>
                    </a:lnTo>
                    <a:lnTo>
                      <a:pt x="463" y="656"/>
                    </a:lnTo>
                    <a:lnTo>
                      <a:pt x="460" y="668"/>
                    </a:lnTo>
                    <a:lnTo>
                      <a:pt x="460" y="677"/>
                    </a:lnTo>
                    <a:lnTo>
                      <a:pt x="463" y="687"/>
                    </a:lnTo>
                    <a:lnTo>
                      <a:pt x="465" y="691"/>
                    </a:lnTo>
                    <a:lnTo>
                      <a:pt x="468" y="696"/>
                    </a:lnTo>
                    <a:lnTo>
                      <a:pt x="478" y="703"/>
                    </a:lnTo>
                    <a:lnTo>
                      <a:pt x="492" y="710"/>
                    </a:lnTo>
                    <a:lnTo>
                      <a:pt x="510" y="715"/>
                    </a:lnTo>
                    <a:lnTo>
                      <a:pt x="510" y="715"/>
                    </a:lnTo>
                    <a:lnTo>
                      <a:pt x="526" y="719"/>
                    </a:lnTo>
                    <a:lnTo>
                      <a:pt x="545" y="721"/>
                    </a:lnTo>
                    <a:lnTo>
                      <a:pt x="591" y="724"/>
                    </a:lnTo>
                    <a:lnTo>
                      <a:pt x="646" y="725"/>
                    </a:lnTo>
                    <a:lnTo>
                      <a:pt x="706" y="724"/>
                    </a:lnTo>
                    <a:lnTo>
                      <a:pt x="706" y="72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1iḍé">
                <a:extLst>
                  <a:ext uri="{FF2B5EF4-FFF2-40B4-BE49-F238E27FC236}">
                    <a16:creationId xmlns:a16="http://schemas.microsoft.com/office/drawing/2014/main" xmlns="" id="{EB43FF9B-6947-4ECC-8393-984B4A9DB4CE}"/>
                  </a:ext>
                </a:extLst>
              </p:cNvPr>
              <p:cNvSpPr/>
              <p:nvPr/>
            </p:nvSpPr>
            <p:spPr bwMode="auto">
              <a:xfrm>
                <a:off x="5013325" y="1773238"/>
                <a:ext cx="1563688" cy="1149350"/>
              </a:xfrm>
              <a:custGeom>
                <a:avLst/>
                <a:gdLst>
                  <a:gd name="T0" fmla="*/ 985 w 985"/>
                  <a:gd name="T1" fmla="*/ 74 h 724"/>
                  <a:gd name="T2" fmla="*/ 978 w 985"/>
                  <a:gd name="T3" fmla="*/ 45 h 724"/>
                  <a:gd name="T4" fmla="*/ 949 w 985"/>
                  <a:gd name="T5" fmla="*/ 13 h 724"/>
                  <a:gd name="T6" fmla="*/ 901 w 985"/>
                  <a:gd name="T7" fmla="*/ 0 h 724"/>
                  <a:gd name="T8" fmla="*/ 269 w 985"/>
                  <a:gd name="T9" fmla="*/ 32 h 724"/>
                  <a:gd name="T10" fmla="*/ 267 w 985"/>
                  <a:gd name="T11" fmla="*/ 189 h 724"/>
                  <a:gd name="T12" fmla="*/ 260 w 985"/>
                  <a:gd name="T13" fmla="*/ 270 h 724"/>
                  <a:gd name="T14" fmla="*/ 246 w 985"/>
                  <a:gd name="T15" fmla="*/ 327 h 724"/>
                  <a:gd name="T16" fmla="*/ 232 w 985"/>
                  <a:gd name="T17" fmla="*/ 344 h 724"/>
                  <a:gd name="T18" fmla="*/ 222 w 985"/>
                  <a:gd name="T19" fmla="*/ 345 h 724"/>
                  <a:gd name="T20" fmla="*/ 202 w 985"/>
                  <a:gd name="T21" fmla="*/ 328 h 724"/>
                  <a:gd name="T22" fmla="*/ 164 w 985"/>
                  <a:gd name="T23" fmla="*/ 295 h 724"/>
                  <a:gd name="T24" fmla="*/ 127 w 985"/>
                  <a:gd name="T25" fmla="*/ 280 h 724"/>
                  <a:gd name="T26" fmla="*/ 93 w 985"/>
                  <a:gd name="T27" fmla="*/ 275 h 724"/>
                  <a:gd name="T28" fmla="*/ 61 w 985"/>
                  <a:gd name="T29" fmla="*/ 281 h 724"/>
                  <a:gd name="T30" fmla="*/ 34 w 985"/>
                  <a:gd name="T31" fmla="*/ 294 h 724"/>
                  <a:gd name="T32" fmla="*/ 16 w 985"/>
                  <a:gd name="T33" fmla="*/ 313 h 724"/>
                  <a:gd name="T34" fmla="*/ 5 w 985"/>
                  <a:gd name="T35" fmla="*/ 338 h 724"/>
                  <a:gd name="T36" fmla="*/ 1 w 985"/>
                  <a:gd name="T37" fmla="*/ 396 h 724"/>
                  <a:gd name="T38" fmla="*/ 19 w 985"/>
                  <a:gd name="T39" fmla="*/ 449 h 724"/>
                  <a:gd name="T40" fmla="*/ 41 w 985"/>
                  <a:gd name="T41" fmla="*/ 477 h 724"/>
                  <a:gd name="T42" fmla="*/ 64 w 985"/>
                  <a:gd name="T43" fmla="*/ 489 h 724"/>
                  <a:gd name="T44" fmla="*/ 92 w 985"/>
                  <a:gd name="T45" fmla="*/ 493 h 724"/>
                  <a:gd name="T46" fmla="*/ 143 w 985"/>
                  <a:gd name="T47" fmla="*/ 488 h 724"/>
                  <a:gd name="T48" fmla="*/ 197 w 985"/>
                  <a:gd name="T49" fmla="*/ 465 h 724"/>
                  <a:gd name="T50" fmla="*/ 227 w 985"/>
                  <a:gd name="T51" fmla="*/ 460 h 724"/>
                  <a:gd name="T52" fmla="*/ 251 w 985"/>
                  <a:gd name="T53" fmla="*/ 477 h 724"/>
                  <a:gd name="T54" fmla="*/ 262 w 985"/>
                  <a:gd name="T55" fmla="*/ 510 h 724"/>
                  <a:gd name="T56" fmla="*/ 271 w 985"/>
                  <a:gd name="T57" fmla="*/ 570 h 724"/>
                  <a:gd name="T58" fmla="*/ 271 w 985"/>
                  <a:gd name="T59" fmla="*/ 718 h 724"/>
                  <a:gd name="T60" fmla="*/ 517 w 985"/>
                  <a:gd name="T61" fmla="*/ 724 h 724"/>
                  <a:gd name="T62" fmla="*/ 546 w 985"/>
                  <a:gd name="T63" fmla="*/ 720 h 724"/>
                  <a:gd name="T64" fmla="*/ 570 w 985"/>
                  <a:gd name="T65" fmla="*/ 700 h 724"/>
                  <a:gd name="T66" fmla="*/ 575 w 985"/>
                  <a:gd name="T67" fmla="*/ 678 h 724"/>
                  <a:gd name="T68" fmla="*/ 566 w 985"/>
                  <a:gd name="T69" fmla="*/ 657 h 724"/>
                  <a:gd name="T70" fmla="*/ 522 w 985"/>
                  <a:gd name="T71" fmla="*/ 577 h 724"/>
                  <a:gd name="T72" fmla="*/ 510 w 985"/>
                  <a:gd name="T73" fmla="*/ 533 h 724"/>
                  <a:gd name="T74" fmla="*/ 511 w 985"/>
                  <a:gd name="T75" fmla="*/ 509 h 724"/>
                  <a:gd name="T76" fmla="*/ 521 w 985"/>
                  <a:gd name="T77" fmla="*/ 477 h 724"/>
                  <a:gd name="T78" fmla="*/ 542 w 985"/>
                  <a:gd name="T79" fmla="*/ 450 h 724"/>
                  <a:gd name="T80" fmla="*/ 568 w 985"/>
                  <a:gd name="T81" fmla="*/ 431 h 724"/>
                  <a:gd name="T82" fmla="*/ 601 w 985"/>
                  <a:gd name="T83" fmla="*/ 418 h 724"/>
                  <a:gd name="T84" fmla="*/ 624 w 985"/>
                  <a:gd name="T85" fmla="*/ 414 h 724"/>
                  <a:gd name="T86" fmla="*/ 658 w 985"/>
                  <a:gd name="T87" fmla="*/ 414 h 724"/>
                  <a:gd name="T88" fmla="*/ 690 w 985"/>
                  <a:gd name="T89" fmla="*/ 424 h 724"/>
                  <a:gd name="T90" fmla="*/ 719 w 985"/>
                  <a:gd name="T91" fmla="*/ 442 h 724"/>
                  <a:gd name="T92" fmla="*/ 740 w 985"/>
                  <a:gd name="T93" fmla="*/ 472 h 724"/>
                  <a:gd name="T94" fmla="*/ 752 w 985"/>
                  <a:gd name="T95" fmla="*/ 512 h 724"/>
                  <a:gd name="T96" fmla="*/ 753 w 985"/>
                  <a:gd name="T97" fmla="*/ 544 h 724"/>
                  <a:gd name="T98" fmla="*/ 746 w 985"/>
                  <a:gd name="T99" fmla="*/ 580 h 724"/>
                  <a:gd name="T100" fmla="*/ 728 w 985"/>
                  <a:gd name="T101" fmla="*/ 619 h 724"/>
                  <a:gd name="T102" fmla="*/ 704 w 985"/>
                  <a:gd name="T103" fmla="*/ 660 h 724"/>
                  <a:gd name="T104" fmla="*/ 696 w 985"/>
                  <a:gd name="T105" fmla="*/ 686 h 724"/>
                  <a:gd name="T106" fmla="*/ 697 w 985"/>
                  <a:gd name="T107" fmla="*/ 695 h 724"/>
                  <a:gd name="T108" fmla="*/ 714 w 985"/>
                  <a:gd name="T109" fmla="*/ 706 h 724"/>
                  <a:gd name="T110" fmla="*/ 763 w 985"/>
                  <a:gd name="T111" fmla="*/ 716 h 724"/>
                  <a:gd name="T112" fmla="*/ 905 w 985"/>
                  <a:gd name="T113" fmla="*/ 717 h 724"/>
                  <a:gd name="T114" fmla="*/ 985 w 985"/>
                  <a:gd name="T115" fmla="*/ 71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24">
                    <a:moveTo>
                      <a:pt x="985" y="716"/>
                    </a:moveTo>
                    <a:lnTo>
                      <a:pt x="985" y="74"/>
                    </a:lnTo>
                    <a:lnTo>
                      <a:pt x="985" y="74"/>
                    </a:lnTo>
                    <a:lnTo>
                      <a:pt x="985" y="67"/>
                    </a:lnTo>
                    <a:lnTo>
                      <a:pt x="984" y="59"/>
                    </a:lnTo>
                    <a:lnTo>
                      <a:pt x="978" y="45"/>
                    </a:lnTo>
                    <a:lnTo>
                      <a:pt x="971" y="32"/>
                    </a:lnTo>
                    <a:lnTo>
                      <a:pt x="960" y="21"/>
                    </a:lnTo>
                    <a:lnTo>
                      <a:pt x="949" y="13"/>
                    </a:lnTo>
                    <a:lnTo>
                      <a:pt x="933" y="6"/>
                    </a:lnTo>
                    <a:lnTo>
                      <a:pt x="918" y="1"/>
                    </a:lnTo>
                    <a:lnTo>
                      <a:pt x="901" y="0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69" y="32"/>
                    </a:lnTo>
                    <a:lnTo>
                      <a:pt x="269" y="77"/>
                    </a:lnTo>
                    <a:lnTo>
                      <a:pt x="269" y="131"/>
                    </a:lnTo>
                    <a:lnTo>
                      <a:pt x="267" y="189"/>
                    </a:lnTo>
                    <a:lnTo>
                      <a:pt x="267" y="189"/>
                    </a:lnTo>
                    <a:lnTo>
                      <a:pt x="262" y="245"/>
                    </a:lnTo>
                    <a:lnTo>
                      <a:pt x="260" y="270"/>
                    </a:lnTo>
                    <a:lnTo>
                      <a:pt x="255" y="292"/>
                    </a:lnTo>
                    <a:lnTo>
                      <a:pt x="251" y="312"/>
                    </a:lnTo>
                    <a:lnTo>
                      <a:pt x="246" y="327"/>
                    </a:lnTo>
                    <a:lnTo>
                      <a:pt x="239" y="338"/>
                    </a:lnTo>
                    <a:lnTo>
                      <a:pt x="236" y="342"/>
                    </a:lnTo>
                    <a:lnTo>
                      <a:pt x="232" y="344"/>
                    </a:lnTo>
                    <a:lnTo>
                      <a:pt x="232" y="344"/>
                    </a:lnTo>
                    <a:lnTo>
                      <a:pt x="226" y="345"/>
                    </a:lnTo>
                    <a:lnTo>
                      <a:pt x="222" y="345"/>
                    </a:lnTo>
                    <a:lnTo>
                      <a:pt x="216" y="342"/>
                    </a:lnTo>
                    <a:lnTo>
                      <a:pt x="212" y="338"/>
                    </a:lnTo>
                    <a:lnTo>
                      <a:pt x="202" y="328"/>
                    </a:lnTo>
                    <a:lnTo>
                      <a:pt x="190" y="315"/>
                    </a:lnTo>
                    <a:lnTo>
                      <a:pt x="174" y="301"/>
                    </a:lnTo>
                    <a:lnTo>
                      <a:pt x="164" y="295"/>
                    </a:lnTo>
                    <a:lnTo>
                      <a:pt x="153" y="289"/>
                    </a:lnTo>
                    <a:lnTo>
                      <a:pt x="141" y="284"/>
                    </a:lnTo>
                    <a:lnTo>
                      <a:pt x="127" y="280"/>
                    </a:lnTo>
                    <a:lnTo>
                      <a:pt x="111" y="277"/>
                    </a:lnTo>
                    <a:lnTo>
                      <a:pt x="93" y="275"/>
                    </a:lnTo>
                    <a:lnTo>
                      <a:pt x="93" y="275"/>
                    </a:lnTo>
                    <a:lnTo>
                      <a:pt x="82" y="277"/>
                    </a:lnTo>
                    <a:lnTo>
                      <a:pt x="71" y="278"/>
                    </a:lnTo>
                    <a:lnTo>
                      <a:pt x="61" y="281"/>
                    </a:lnTo>
                    <a:lnTo>
                      <a:pt x="51" y="284"/>
                    </a:lnTo>
                    <a:lnTo>
                      <a:pt x="43" y="288"/>
                    </a:lnTo>
                    <a:lnTo>
                      <a:pt x="34" y="294"/>
                    </a:lnTo>
                    <a:lnTo>
                      <a:pt x="27" y="299"/>
                    </a:lnTo>
                    <a:lnTo>
                      <a:pt x="22" y="306"/>
                    </a:lnTo>
                    <a:lnTo>
                      <a:pt x="16" y="313"/>
                    </a:lnTo>
                    <a:lnTo>
                      <a:pt x="12" y="322"/>
                    </a:lnTo>
                    <a:lnTo>
                      <a:pt x="8" y="330"/>
                    </a:lnTo>
                    <a:lnTo>
                      <a:pt x="5" y="338"/>
                    </a:lnTo>
                    <a:lnTo>
                      <a:pt x="1" y="356"/>
                    </a:lnTo>
                    <a:lnTo>
                      <a:pt x="0" y="376"/>
                    </a:lnTo>
                    <a:lnTo>
                      <a:pt x="1" y="396"/>
                    </a:lnTo>
                    <a:lnTo>
                      <a:pt x="4" y="414"/>
                    </a:lnTo>
                    <a:lnTo>
                      <a:pt x="11" y="432"/>
                    </a:lnTo>
                    <a:lnTo>
                      <a:pt x="19" y="449"/>
                    </a:lnTo>
                    <a:lnTo>
                      <a:pt x="29" y="464"/>
                    </a:lnTo>
                    <a:lnTo>
                      <a:pt x="36" y="471"/>
                    </a:lnTo>
                    <a:lnTo>
                      <a:pt x="41" y="477"/>
                    </a:lnTo>
                    <a:lnTo>
                      <a:pt x="48" y="481"/>
                    </a:lnTo>
                    <a:lnTo>
                      <a:pt x="57" y="485"/>
                    </a:lnTo>
                    <a:lnTo>
                      <a:pt x="64" y="489"/>
                    </a:lnTo>
                    <a:lnTo>
                      <a:pt x="72" y="491"/>
                    </a:lnTo>
                    <a:lnTo>
                      <a:pt x="72" y="491"/>
                    </a:lnTo>
                    <a:lnTo>
                      <a:pt x="92" y="493"/>
                    </a:lnTo>
                    <a:lnTo>
                      <a:pt x="110" y="493"/>
                    </a:lnTo>
                    <a:lnTo>
                      <a:pt x="128" y="491"/>
                    </a:lnTo>
                    <a:lnTo>
                      <a:pt x="143" y="488"/>
                    </a:lnTo>
                    <a:lnTo>
                      <a:pt x="159" y="482"/>
                    </a:lnTo>
                    <a:lnTo>
                      <a:pt x="171" y="477"/>
                    </a:lnTo>
                    <a:lnTo>
                      <a:pt x="197" y="465"/>
                    </a:lnTo>
                    <a:lnTo>
                      <a:pt x="208" y="463"/>
                    </a:lnTo>
                    <a:lnTo>
                      <a:pt x="218" y="460"/>
                    </a:lnTo>
                    <a:lnTo>
                      <a:pt x="227" y="460"/>
                    </a:lnTo>
                    <a:lnTo>
                      <a:pt x="236" y="461"/>
                    </a:lnTo>
                    <a:lnTo>
                      <a:pt x="244" y="468"/>
                    </a:lnTo>
                    <a:lnTo>
                      <a:pt x="251" y="477"/>
                    </a:lnTo>
                    <a:lnTo>
                      <a:pt x="257" y="491"/>
                    </a:lnTo>
                    <a:lnTo>
                      <a:pt x="262" y="510"/>
                    </a:lnTo>
                    <a:lnTo>
                      <a:pt x="262" y="510"/>
                    </a:lnTo>
                    <a:lnTo>
                      <a:pt x="267" y="526"/>
                    </a:lnTo>
                    <a:lnTo>
                      <a:pt x="269" y="547"/>
                    </a:lnTo>
                    <a:lnTo>
                      <a:pt x="271" y="570"/>
                    </a:lnTo>
                    <a:lnTo>
                      <a:pt x="272" y="595"/>
                    </a:lnTo>
                    <a:lnTo>
                      <a:pt x="272" y="656"/>
                    </a:lnTo>
                    <a:lnTo>
                      <a:pt x="271" y="718"/>
                    </a:lnTo>
                    <a:lnTo>
                      <a:pt x="271" y="718"/>
                    </a:lnTo>
                    <a:lnTo>
                      <a:pt x="419" y="721"/>
                    </a:lnTo>
                    <a:lnTo>
                      <a:pt x="517" y="724"/>
                    </a:lnTo>
                    <a:lnTo>
                      <a:pt x="517" y="724"/>
                    </a:lnTo>
                    <a:lnTo>
                      <a:pt x="533" y="723"/>
                    </a:lnTo>
                    <a:lnTo>
                      <a:pt x="546" y="720"/>
                    </a:lnTo>
                    <a:lnTo>
                      <a:pt x="556" y="714"/>
                    </a:lnTo>
                    <a:lnTo>
                      <a:pt x="564" y="709"/>
                    </a:lnTo>
                    <a:lnTo>
                      <a:pt x="570" y="700"/>
                    </a:lnTo>
                    <a:lnTo>
                      <a:pt x="573" y="693"/>
                    </a:lnTo>
                    <a:lnTo>
                      <a:pt x="575" y="685"/>
                    </a:lnTo>
                    <a:lnTo>
                      <a:pt x="575" y="678"/>
                    </a:lnTo>
                    <a:lnTo>
                      <a:pt x="575" y="678"/>
                    </a:lnTo>
                    <a:lnTo>
                      <a:pt x="573" y="670"/>
                    </a:lnTo>
                    <a:lnTo>
                      <a:pt x="566" y="657"/>
                    </a:lnTo>
                    <a:lnTo>
                      <a:pt x="545" y="621"/>
                    </a:lnTo>
                    <a:lnTo>
                      <a:pt x="533" y="600"/>
                    </a:lnTo>
                    <a:lnTo>
                      <a:pt x="522" y="577"/>
                    </a:lnTo>
                    <a:lnTo>
                      <a:pt x="515" y="555"/>
                    </a:lnTo>
                    <a:lnTo>
                      <a:pt x="513" y="544"/>
                    </a:lnTo>
                    <a:lnTo>
                      <a:pt x="510" y="533"/>
                    </a:lnTo>
                    <a:lnTo>
                      <a:pt x="510" y="533"/>
                    </a:lnTo>
                    <a:lnTo>
                      <a:pt x="510" y="520"/>
                    </a:lnTo>
                    <a:lnTo>
                      <a:pt x="511" y="509"/>
                    </a:lnTo>
                    <a:lnTo>
                      <a:pt x="513" y="498"/>
                    </a:lnTo>
                    <a:lnTo>
                      <a:pt x="517" y="486"/>
                    </a:lnTo>
                    <a:lnTo>
                      <a:pt x="521" y="477"/>
                    </a:lnTo>
                    <a:lnTo>
                      <a:pt x="527" y="467"/>
                    </a:lnTo>
                    <a:lnTo>
                      <a:pt x="533" y="458"/>
                    </a:lnTo>
                    <a:lnTo>
                      <a:pt x="542" y="450"/>
                    </a:lnTo>
                    <a:lnTo>
                      <a:pt x="550" y="443"/>
                    </a:lnTo>
                    <a:lnTo>
                      <a:pt x="559" y="436"/>
                    </a:lnTo>
                    <a:lnTo>
                      <a:pt x="568" y="431"/>
                    </a:lnTo>
                    <a:lnTo>
                      <a:pt x="580" y="425"/>
                    </a:lnTo>
                    <a:lnTo>
                      <a:pt x="589" y="421"/>
                    </a:lnTo>
                    <a:lnTo>
                      <a:pt x="601" y="418"/>
                    </a:lnTo>
                    <a:lnTo>
                      <a:pt x="612" y="415"/>
                    </a:lnTo>
                    <a:lnTo>
                      <a:pt x="624" y="414"/>
                    </a:lnTo>
                    <a:lnTo>
                      <a:pt x="624" y="414"/>
                    </a:lnTo>
                    <a:lnTo>
                      <a:pt x="636" y="412"/>
                    </a:lnTo>
                    <a:lnTo>
                      <a:pt x="647" y="412"/>
                    </a:lnTo>
                    <a:lnTo>
                      <a:pt x="658" y="414"/>
                    </a:lnTo>
                    <a:lnTo>
                      <a:pt x="669" y="415"/>
                    </a:lnTo>
                    <a:lnTo>
                      <a:pt x="680" y="419"/>
                    </a:lnTo>
                    <a:lnTo>
                      <a:pt x="690" y="424"/>
                    </a:lnTo>
                    <a:lnTo>
                      <a:pt x="701" y="429"/>
                    </a:lnTo>
                    <a:lnTo>
                      <a:pt x="710" y="435"/>
                    </a:lnTo>
                    <a:lnTo>
                      <a:pt x="719" y="442"/>
                    </a:lnTo>
                    <a:lnTo>
                      <a:pt x="726" y="452"/>
                    </a:lnTo>
                    <a:lnTo>
                      <a:pt x="733" y="461"/>
                    </a:lnTo>
                    <a:lnTo>
                      <a:pt x="740" y="472"/>
                    </a:lnTo>
                    <a:lnTo>
                      <a:pt x="745" y="484"/>
                    </a:lnTo>
                    <a:lnTo>
                      <a:pt x="749" y="498"/>
                    </a:lnTo>
                    <a:lnTo>
                      <a:pt x="752" y="512"/>
                    </a:lnTo>
                    <a:lnTo>
                      <a:pt x="753" y="528"/>
                    </a:lnTo>
                    <a:lnTo>
                      <a:pt x="753" y="528"/>
                    </a:lnTo>
                    <a:lnTo>
                      <a:pt x="753" y="544"/>
                    </a:lnTo>
                    <a:lnTo>
                      <a:pt x="752" y="556"/>
                    </a:lnTo>
                    <a:lnTo>
                      <a:pt x="750" y="569"/>
                    </a:lnTo>
                    <a:lnTo>
                      <a:pt x="746" y="580"/>
                    </a:lnTo>
                    <a:lnTo>
                      <a:pt x="742" y="591"/>
                    </a:lnTo>
                    <a:lnTo>
                      <a:pt x="738" y="601"/>
                    </a:lnTo>
                    <a:lnTo>
                      <a:pt x="728" y="619"/>
                    </a:lnTo>
                    <a:lnTo>
                      <a:pt x="717" y="635"/>
                    </a:lnTo>
                    <a:lnTo>
                      <a:pt x="707" y="651"/>
                    </a:lnTo>
                    <a:lnTo>
                      <a:pt x="704" y="660"/>
                    </a:lnTo>
                    <a:lnTo>
                      <a:pt x="700" y="668"/>
                    </a:lnTo>
                    <a:lnTo>
                      <a:pt x="697" y="677"/>
                    </a:lnTo>
                    <a:lnTo>
                      <a:pt x="696" y="686"/>
                    </a:lnTo>
                    <a:lnTo>
                      <a:pt x="696" y="686"/>
                    </a:lnTo>
                    <a:lnTo>
                      <a:pt x="696" y="691"/>
                    </a:lnTo>
                    <a:lnTo>
                      <a:pt x="697" y="695"/>
                    </a:lnTo>
                    <a:lnTo>
                      <a:pt x="700" y="698"/>
                    </a:lnTo>
                    <a:lnTo>
                      <a:pt x="703" y="700"/>
                    </a:lnTo>
                    <a:lnTo>
                      <a:pt x="714" y="706"/>
                    </a:lnTo>
                    <a:lnTo>
                      <a:pt x="726" y="710"/>
                    </a:lnTo>
                    <a:lnTo>
                      <a:pt x="743" y="713"/>
                    </a:lnTo>
                    <a:lnTo>
                      <a:pt x="763" y="716"/>
                    </a:lnTo>
                    <a:lnTo>
                      <a:pt x="807" y="718"/>
                    </a:lnTo>
                    <a:lnTo>
                      <a:pt x="856" y="718"/>
                    </a:lnTo>
                    <a:lnTo>
                      <a:pt x="905" y="717"/>
                    </a:lnTo>
                    <a:lnTo>
                      <a:pt x="950" y="716"/>
                    </a:lnTo>
                    <a:lnTo>
                      <a:pt x="985" y="716"/>
                    </a:lnTo>
                    <a:lnTo>
                      <a:pt x="985" y="716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šḻidè">
                <a:extLst>
                  <a:ext uri="{FF2B5EF4-FFF2-40B4-BE49-F238E27FC236}">
                    <a16:creationId xmlns:a16="http://schemas.microsoft.com/office/drawing/2014/main" xmlns="" id="{78459FC4-817F-4D16-AAFD-E56B838F6E3F}"/>
                  </a:ext>
                </a:extLst>
              </p:cNvPr>
              <p:cNvSpPr/>
              <p:nvPr/>
            </p:nvSpPr>
            <p:spPr bwMode="auto">
              <a:xfrm>
                <a:off x="4295775" y="1773238"/>
                <a:ext cx="1149350" cy="1563687"/>
              </a:xfrm>
              <a:custGeom>
                <a:avLst/>
                <a:gdLst>
                  <a:gd name="T0" fmla="*/ 0 w 724"/>
                  <a:gd name="T1" fmla="*/ 598 h 985"/>
                  <a:gd name="T2" fmla="*/ 8 w 724"/>
                  <a:gd name="T3" fmla="*/ 510 h 985"/>
                  <a:gd name="T4" fmla="*/ 29 w 724"/>
                  <a:gd name="T5" fmla="*/ 468 h 985"/>
                  <a:gd name="T6" fmla="*/ 57 w 724"/>
                  <a:gd name="T7" fmla="*/ 460 h 985"/>
                  <a:gd name="T8" fmla="*/ 120 w 724"/>
                  <a:gd name="T9" fmla="*/ 482 h 985"/>
                  <a:gd name="T10" fmla="*/ 186 w 724"/>
                  <a:gd name="T11" fmla="*/ 492 h 985"/>
                  <a:gd name="T12" fmla="*/ 222 w 724"/>
                  <a:gd name="T13" fmla="*/ 484 h 985"/>
                  <a:gd name="T14" fmla="*/ 249 w 724"/>
                  <a:gd name="T15" fmla="*/ 461 h 985"/>
                  <a:gd name="T16" fmla="*/ 274 w 724"/>
                  <a:gd name="T17" fmla="*/ 394 h 985"/>
                  <a:gd name="T18" fmla="*/ 268 w 724"/>
                  <a:gd name="T19" fmla="*/ 340 h 985"/>
                  <a:gd name="T20" fmla="*/ 240 w 724"/>
                  <a:gd name="T21" fmla="*/ 296 h 985"/>
                  <a:gd name="T22" fmla="*/ 211 w 724"/>
                  <a:gd name="T23" fmla="*/ 281 h 985"/>
                  <a:gd name="T24" fmla="*/ 175 w 724"/>
                  <a:gd name="T25" fmla="*/ 278 h 985"/>
                  <a:gd name="T26" fmla="*/ 120 w 724"/>
                  <a:gd name="T27" fmla="*/ 292 h 985"/>
                  <a:gd name="T28" fmla="*/ 62 w 724"/>
                  <a:gd name="T29" fmla="*/ 333 h 985"/>
                  <a:gd name="T30" fmla="*/ 41 w 724"/>
                  <a:gd name="T31" fmla="*/ 344 h 985"/>
                  <a:gd name="T32" fmla="*/ 24 w 724"/>
                  <a:gd name="T33" fmla="*/ 333 h 985"/>
                  <a:gd name="T34" fmla="*/ 6 w 724"/>
                  <a:gd name="T35" fmla="*/ 249 h 985"/>
                  <a:gd name="T36" fmla="*/ 1 w 724"/>
                  <a:gd name="T37" fmla="*/ 73 h 985"/>
                  <a:gd name="T38" fmla="*/ 721 w 724"/>
                  <a:gd name="T39" fmla="*/ 32 h 985"/>
                  <a:gd name="T40" fmla="*/ 719 w 724"/>
                  <a:gd name="T41" fmla="*/ 189 h 985"/>
                  <a:gd name="T42" fmla="*/ 703 w 724"/>
                  <a:gd name="T43" fmla="*/ 312 h 985"/>
                  <a:gd name="T44" fmla="*/ 684 w 724"/>
                  <a:gd name="T45" fmla="*/ 344 h 985"/>
                  <a:gd name="T46" fmla="*/ 668 w 724"/>
                  <a:gd name="T47" fmla="*/ 342 h 985"/>
                  <a:gd name="T48" fmla="*/ 626 w 724"/>
                  <a:gd name="T49" fmla="*/ 301 h 985"/>
                  <a:gd name="T50" fmla="*/ 579 w 724"/>
                  <a:gd name="T51" fmla="*/ 280 h 985"/>
                  <a:gd name="T52" fmla="*/ 534 w 724"/>
                  <a:gd name="T53" fmla="*/ 277 h 985"/>
                  <a:gd name="T54" fmla="*/ 495 w 724"/>
                  <a:gd name="T55" fmla="*/ 288 h 985"/>
                  <a:gd name="T56" fmla="*/ 468 w 724"/>
                  <a:gd name="T57" fmla="*/ 313 h 985"/>
                  <a:gd name="T58" fmla="*/ 453 w 724"/>
                  <a:gd name="T59" fmla="*/ 356 h 985"/>
                  <a:gd name="T60" fmla="*/ 463 w 724"/>
                  <a:gd name="T61" fmla="*/ 432 h 985"/>
                  <a:gd name="T62" fmla="*/ 493 w 724"/>
                  <a:gd name="T63" fmla="*/ 477 h 985"/>
                  <a:gd name="T64" fmla="*/ 524 w 724"/>
                  <a:gd name="T65" fmla="*/ 491 h 985"/>
                  <a:gd name="T66" fmla="*/ 580 w 724"/>
                  <a:gd name="T67" fmla="*/ 491 h 985"/>
                  <a:gd name="T68" fmla="*/ 649 w 724"/>
                  <a:gd name="T69" fmla="*/ 465 h 985"/>
                  <a:gd name="T70" fmla="*/ 688 w 724"/>
                  <a:gd name="T71" fmla="*/ 461 h 985"/>
                  <a:gd name="T72" fmla="*/ 714 w 724"/>
                  <a:gd name="T73" fmla="*/ 510 h 985"/>
                  <a:gd name="T74" fmla="*/ 723 w 724"/>
                  <a:gd name="T75" fmla="*/ 570 h 985"/>
                  <a:gd name="T76" fmla="*/ 723 w 724"/>
                  <a:gd name="T77" fmla="*/ 718 h 985"/>
                  <a:gd name="T78" fmla="*/ 478 w 724"/>
                  <a:gd name="T79" fmla="*/ 721 h 985"/>
                  <a:gd name="T80" fmla="*/ 433 w 724"/>
                  <a:gd name="T81" fmla="*/ 731 h 985"/>
                  <a:gd name="T82" fmla="*/ 426 w 724"/>
                  <a:gd name="T83" fmla="*/ 760 h 985"/>
                  <a:gd name="T84" fmla="*/ 461 w 724"/>
                  <a:gd name="T85" fmla="*/ 833 h 985"/>
                  <a:gd name="T86" fmla="*/ 472 w 724"/>
                  <a:gd name="T87" fmla="*/ 882 h 985"/>
                  <a:gd name="T88" fmla="*/ 467 w 724"/>
                  <a:gd name="T89" fmla="*/ 920 h 985"/>
                  <a:gd name="T90" fmla="*/ 445 w 724"/>
                  <a:gd name="T91" fmla="*/ 955 h 985"/>
                  <a:gd name="T92" fmla="*/ 410 w 724"/>
                  <a:gd name="T93" fmla="*/ 977 h 985"/>
                  <a:gd name="T94" fmla="*/ 358 w 724"/>
                  <a:gd name="T95" fmla="*/ 985 h 985"/>
                  <a:gd name="T96" fmla="*/ 296 w 724"/>
                  <a:gd name="T97" fmla="*/ 970 h 985"/>
                  <a:gd name="T98" fmla="*/ 264 w 724"/>
                  <a:gd name="T99" fmla="*/ 945 h 985"/>
                  <a:gd name="T100" fmla="*/ 243 w 724"/>
                  <a:gd name="T101" fmla="*/ 909 h 985"/>
                  <a:gd name="T102" fmla="*/ 239 w 724"/>
                  <a:gd name="T103" fmla="*/ 872 h 985"/>
                  <a:gd name="T104" fmla="*/ 250 w 724"/>
                  <a:gd name="T105" fmla="*/ 826 h 985"/>
                  <a:gd name="T106" fmla="*/ 294 w 724"/>
                  <a:gd name="T107" fmla="*/ 760 h 985"/>
                  <a:gd name="T108" fmla="*/ 296 w 724"/>
                  <a:gd name="T109" fmla="*/ 742 h 985"/>
                  <a:gd name="T110" fmla="*/ 282 w 724"/>
                  <a:gd name="T111" fmla="*/ 727 h 985"/>
                  <a:gd name="T112" fmla="*/ 225 w 724"/>
                  <a:gd name="T113" fmla="*/ 714 h 985"/>
                  <a:gd name="T114" fmla="*/ 1 w 724"/>
                  <a:gd name="T115" fmla="*/ 723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4" h="985">
                    <a:moveTo>
                      <a:pt x="1" y="723"/>
                    </a:moveTo>
                    <a:lnTo>
                      <a:pt x="1" y="723"/>
                    </a:lnTo>
                    <a:lnTo>
                      <a:pt x="0" y="657"/>
                    </a:lnTo>
                    <a:lnTo>
                      <a:pt x="0" y="598"/>
                    </a:lnTo>
                    <a:lnTo>
                      <a:pt x="1" y="572"/>
                    </a:lnTo>
                    <a:lnTo>
                      <a:pt x="3" y="547"/>
                    </a:lnTo>
                    <a:lnTo>
                      <a:pt x="6" y="527"/>
                    </a:lnTo>
                    <a:lnTo>
                      <a:pt x="8" y="510"/>
                    </a:lnTo>
                    <a:lnTo>
                      <a:pt x="8" y="510"/>
                    </a:lnTo>
                    <a:lnTo>
                      <a:pt x="15" y="491"/>
                    </a:lnTo>
                    <a:lnTo>
                      <a:pt x="21" y="477"/>
                    </a:lnTo>
                    <a:lnTo>
                      <a:pt x="29" y="468"/>
                    </a:lnTo>
                    <a:lnTo>
                      <a:pt x="34" y="464"/>
                    </a:lnTo>
                    <a:lnTo>
                      <a:pt x="38" y="463"/>
                    </a:lnTo>
                    <a:lnTo>
                      <a:pt x="48" y="460"/>
                    </a:lnTo>
                    <a:lnTo>
                      <a:pt x="57" y="460"/>
                    </a:lnTo>
                    <a:lnTo>
                      <a:pt x="69" y="463"/>
                    </a:lnTo>
                    <a:lnTo>
                      <a:pt x="80" y="467"/>
                    </a:lnTo>
                    <a:lnTo>
                      <a:pt x="106" y="477"/>
                    </a:lnTo>
                    <a:lnTo>
                      <a:pt x="120" y="482"/>
                    </a:lnTo>
                    <a:lnTo>
                      <a:pt x="136" y="488"/>
                    </a:lnTo>
                    <a:lnTo>
                      <a:pt x="151" y="491"/>
                    </a:lnTo>
                    <a:lnTo>
                      <a:pt x="169" y="493"/>
                    </a:lnTo>
                    <a:lnTo>
                      <a:pt x="186" y="492"/>
                    </a:lnTo>
                    <a:lnTo>
                      <a:pt x="205" y="489"/>
                    </a:lnTo>
                    <a:lnTo>
                      <a:pt x="205" y="489"/>
                    </a:lnTo>
                    <a:lnTo>
                      <a:pt x="214" y="486"/>
                    </a:lnTo>
                    <a:lnTo>
                      <a:pt x="222" y="484"/>
                    </a:lnTo>
                    <a:lnTo>
                      <a:pt x="229" y="479"/>
                    </a:lnTo>
                    <a:lnTo>
                      <a:pt x="236" y="474"/>
                    </a:lnTo>
                    <a:lnTo>
                      <a:pt x="243" y="468"/>
                    </a:lnTo>
                    <a:lnTo>
                      <a:pt x="249" y="461"/>
                    </a:lnTo>
                    <a:lnTo>
                      <a:pt x="259" y="447"/>
                    </a:lnTo>
                    <a:lnTo>
                      <a:pt x="267" y="431"/>
                    </a:lnTo>
                    <a:lnTo>
                      <a:pt x="271" y="414"/>
                    </a:lnTo>
                    <a:lnTo>
                      <a:pt x="274" y="394"/>
                    </a:lnTo>
                    <a:lnTo>
                      <a:pt x="275" y="376"/>
                    </a:lnTo>
                    <a:lnTo>
                      <a:pt x="275" y="376"/>
                    </a:lnTo>
                    <a:lnTo>
                      <a:pt x="273" y="358"/>
                    </a:lnTo>
                    <a:lnTo>
                      <a:pt x="268" y="340"/>
                    </a:lnTo>
                    <a:lnTo>
                      <a:pt x="261" y="324"/>
                    </a:lnTo>
                    <a:lnTo>
                      <a:pt x="253" y="309"/>
                    </a:lnTo>
                    <a:lnTo>
                      <a:pt x="247" y="302"/>
                    </a:lnTo>
                    <a:lnTo>
                      <a:pt x="240" y="296"/>
                    </a:lnTo>
                    <a:lnTo>
                      <a:pt x="235" y="292"/>
                    </a:lnTo>
                    <a:lnTo>
                      <a:pt x="226" y="287"/>
                    </a:lnTo>
                    <a:lnTo>
                      <a:pt x="219" y="284"/>
                    </a:lnTo>
                    <a:lnTo>
                      <a:pt x="211" y="281"/>
                    </a:lnTo>
                    <a:lnTo>
                      <a:pt x="201" y="278"/>
                    </a:lnTo>
                    <a:lnTo>
                      <a:pt x="192" y="278"/>
                    </a:lnTo>
                    <a:lnTo>
                      <a:pt x="192" y="278"/>
                    </a:lnTo>
                    <a:lnTo>
                      <a:pt x="175" y="278"/>
                    </a:lnTo>
                    <a:lnTo>
                      <a:pt x="159" y="280"/>
                    </a:lnTo>
                    <a:lnTo>
                      <a:pt x="145" y="282"/>
                    </a:lnTo>
                    <a:lnTo>
                      <a:pt x="133" y="287"/>
                    </a:lnTo>
                    <a:lnTo>
                      <a:pt x="120" y="292"/>
                    </a:lnTo>
                    <a:lnTo>
                      <a:pt x="109" y="298"/>
                    </a:lnTo>
                    <a:lnTo>
                      <a:pt x="91" y="309"/>
                    </a:lnTo>
                    <a:lnTo>
                      <a:pt x="75" y="322"/>
                    </a:lnTo>
                    <a:lnTo>
                      <a:pt x="62" y="333"/>
                    </a:lnTo>
                    <a:lnTo>
                      <a:pt x="50" y="341"/>
                    </a:lnTo>
                    <a:lnTo>
                      <a:pt x="45" y="344"/>
                    </a:lnTo>
                    <a:lnTo>
                      <a:pt x="41" y="344"/>
                    </a:lnTo>
                    <a:lnTo>
                      <a:pt x="41" y="344"/>
                    </a:lnTo>
                    <a:lnTo>
                      <a:pt x="35" y="344"/>
                    </a:lnTo>
                    <a:lnTo>
                      <a:pt x="32" y="341"/>
                    </a:lnTo>
                    <a:lnTo>
                      <a:pt x="28" y="338"/>
                    </a:lnTo>
                    <a:lnTo>
                      <a:pt x="24" y="333"/>
                    </a:lnTo>
                    <a:lnTo>
                      <a:pt x="18" y="317"/>
                    </a:lnTo>
                    <a:lnTo>
                      <a:pt x="13" y="299"/>
                    </a:lnTo>
                    <a:lnTo>
                      <a:pt x="10" y="275"/>
                    </a:lnTo>
                    <a:lnTo>
                      <a:pt x="6" y="249"/>
                    </a:lnTo>
                    <a:lnTo>
                      <a:pt x="4" y="221"/>
                    </a:lnTo>
                    <a:lnTo>
                      <a:pt x="3" y="190"/>
                    </a:lnTo>
                    <a:lnTo>
                      <a:pt x="1" y="130"/>
                    </a:lnTo>
                    <a:lnTo>
                      <a:pt x="1" y="73"/>
                    </a:lnTo>
                    <a:lnTo>
                      <a:pt x="4" y="0"/>
                    </a:lnTo>
                    <a:lnTo>
                      <a:pt x="720" y="0"/>
                    </a:lnTo>
                    <a:lnTo>
                      <a:pt x="720" y="0"/>
                    </a:lnTo>
                    <a:lnTo>
                      <a:pt x="721" y="32"/>
                    </a:lnTo>
                    <a:lnTo>
                      <a:pt x="721" y="77"/>
                    </a:lnTo>
                    <a:lnTo>
                      <a:pt x="721" y="131"/>
                    </a:lnTo>
                    <a:lnTo>
                      <a:pt x="719" y="189"/>
                    </a:lnTo>
                    <a:lnTo>
                      <a:pt x="719" y="189"/>
                    </a:lnTo>
                    <a:lnTo>
                      <a:pt x="714" y="245"/>
                    </a:lnTo>
                    <a:lnTo>
                      <a:pt x="712" y="270"/>
                    </a:lnTo>
                    <a:lnTo>
                      <a:pt x="707" y="292"/>
                    </a:lnTo>
                    <a:lnTo>
                      <a:pt x="703" y="312"/>
                    </a:lnTo>
                    <a:lnTo>
                      <a:pt x="698" y="327"/>
                    </a:lnTo>
                    <a:lnTo>
                      <a:pt x="691" y="338"/>
                    </a:lnTo>
                    <a:lnTo>
                      <a:pt x="688" y="342"/>
                    </a:lnTo>
                    <a:lnTo>
                      <a:pt x="684" y="344"/>
                    </a:lnTo>
                    <a:lnTo>
                      <a:pt x="684" y="344"/>
                    </a:lnTo>
                    <a:lnTo>
                      <a:pt x="678" y="345"/>
                    </a:lnTo>
                    <a:lnTo>
                      <a:pt x="674" y="345"/>
                    </a:lnTo>
                    <a:lnTo>
                      <a:pt x="668" y="342"/>
                    </a:lnTo>
                    <a:lnTo>
                      <a:pt x="664" y="338"/>
                    </a:lnTo>
                    <a:lnTo>
                      <a:pt x="654" y="328"/>
                    </a:lnTo>
                    <a:lnTo>
                      <a:pt x="642" y="315"/>
                    </a:lnTo>
                    <a:lnTo>
                      <a:pt x="626" y="301"/>
                    </a:lnTo>
                    <a:lnTo>
                      <a:pt x="616" y="295"/>
                    </a:lnTo>
                    <a:lnTo>
                      <a:pt x="605" y="289"/>
                    </a:lnTo>
                    <a:lnTo>
                      <a:pt x="593" y="284"/>
                    </a:lnTo>
                    <a:lnTo>
                      <a:pt x="579" y="280"/>
                    </a:lnTo>
                    <a:lnTo>
                      <a:pt x="563" y="277"/>
                    </a:lnTo>
                    <a:lnTo>
                      <a:pt x="545" y="275"/>
                    </a:lnTo>
                    <a:lnTo>
                      <a:pt x="545" y="275"/>
                    </a:lnTo>
                    <a:lnTo>
                      <a:pt x="534" y="277"/>
                    </a:lnTo>
                    <a:lnTo>
                      <a:pt x="523" y="278"/>
                    </a:lnTo>
                    <a:lnTo>
                      <a:pt x="513" y="281"/>
                    </a:lnTo>
                    <a:lnTo>
                      <a:pt x="503" y="284"/>
                    </a:lnTo>
                    <a:lnTo>
                      <a:pt x="495" y="288"/>
                    </a:lnTo>
                    <a:lnTo>
                      <a:pt x="486" y="294"/>
                    </a:lnTo>
                    <a:lnTo>
                      <a:pt x="479" y="299"/>
                    </a:lnTo>
                    <a:lnTo>
                      <a:pt x="474" y="306"/>
                    </a:lnTo>
                    <a:lnTo>
                      <a:pt x="468" y="313"/>
                    </a:lnTo>
                    <a:lnTo>
                      <a:pt x="464" y="322"/>
                    </a:lnTo>
                    <a:lnTo>
                      <a:pt x="460" y="330"/>
                    </a:lnTo>
                    <a:lnTo>
                      <a:pt x="457" y="338"/>
                    </a:lnTo>
                    <a:lnTo>
                      <a:pt x="453" y="356"/>
                    </a:lnTo>
                    <a:lnTo>
                      <a:pt x="452" y="376"/>
                    </a:lnTo>
                    <a:lnTo>
                      <a:pt x="453" y="396"/>
                    </a:lnTo>
                    <a:lnTo>
                      <a:pt x="456" y="414"/>
                    </a:lnTo>
                    <a:lnTo>
                      <a:pt x="463" y="432"/>
                    </a:lnTo>
                    <a:lnTo>
                      <a:pt x="471" y="449"/>
                    </a:lnTo>
                    <a:lnTo>
                      <a:pt x="481" y="464"/>
                    </a:lnTo>
                    <a:lnTo>
                      <a:pt x="488" y="471"/>
                    </a:lnTo>
                    <a:lnTo>
                      <a:pt x="493" y="477"/>
                    </a:lnTo>
                    <a:lnTo>
                      <a:pt x="500" y="481"/>
                    </a:lnTo>
                    <a:lnTo>
                      <a:pt x="509" y="485"/>
                    </a:lnTo>
                    <a:lnTo>
                      <a:pt x="516" y="489"/>
                    </a:lnTo>
                    <a:lnTo>
                      <a:pt x="524" y="491"/>
                    </a:lnTo>
                    <a:lnTo>
                      <a:pt x="524" y="491"/>
                    </a:lnTo>
                    <a:lnTo>
                      <a:pt x="544" y="493"/>
                    </a:lnTo>
                    <a:lnTo>
                      <a:pt x="562" y="493"/>
                    </a:lnTo>
                    <a:lnTo>
                      <a:pt x="580" y="491"/>
                    </a:lnTo>
                    <a:lnTo>
                      <a:pt x="595" y="488"/>
                    </a:lnTo>
                    <a:lnTo>
                      <a:pt x="611" y="482"/>
                    </a:lnTo>
                    <a:lnTo>
                      <a:pt x="623" y="477"/>
                    </a:lnTo>
                    <a:lnTo>
                      <a:pt x="649" y="465"/>
                    </a:lnTo>
                    <a:lnTo>
                      <a:pt x="660" y="463"/>
                    </a:lnTo>
                    <a:lnTo>
                      <a:pt x="670" y="460"/>
                    </a:lnTo>
                    <a:lnTo>
                      <a:pt x="679" y="460"/>
                    </a:lnTo>
                    <a:lnTo>
                      <a:pt x="688" y="461"/>
                    </a:lnTo>
                    <a:lnTo>
                      <a:pt x="696" y="468"/>
                    </a:lnTo>
                    <a:lnTo>
                      <a:pt x="703" y="477"/>
                    </a:lnTo>
                    <a:lnTo>
                      <a:pt x="709" y="491"/>
                    </a:lnTo>
                    <a:lnTo>
                      <a:pt x="714" y="510"/>
                    </a:lnTo>
                    <a:lnTo>
                      <a:pt x="714" y="510"/>
                    </a:lnTo>
                    <a:lnTo>
                      <a:pt x="719" y="526"/>
                    </a:lnTo>
                    <a:lnTo>
                      <a:pt x="721" y="547"/>
                    </a:lnTo>
                    <a:lnTo>
                      <a:pt x="723" y="570"/>
                    </a:lnTo>
                    <a:lnTo>
                      <a:pt x="724" y="595"/>
                    </a:lnTo>
                    <a:lnTo>
                      <a:pt x="724" y="656"/>
                    </a:lnTo>
                    <a:lnTo>
                      <a:pt x="723" y="718"/>
                    </a:lnTo>
                    <a:lnTo>
                      <a:pt x="723" y="718"/>
                    </a:lnTo>
                    <a:lnTo>
                      <a:pt x="629" y="717"/>
                    </a:lnTo>
                    <a:lnTo>
                      <a:pt x="544" y="718"/>
                    </a:lnTo>
                    <a:lnTo>
                      <a:pt x="507" y="718"/>
                    </a:lnTo>
                    <a:lnTo>
                      <a:pt x="478" y="721"/>
                    </a:lnTo>
                    <a:lnTo>
                      <a:pt x="456" y="723"/>
                    </a:lnTo>
                    <a:lnTo>
                      <a:pt x="442" y="727"/>
                    </a:lnTo>
                    <a:lnTo>
                      <a:pt x="442" y="727"/>
                    </a:lnTo>
                    <a:lnTo>
                      <a:pt x="433" y="731"/>
                    </a:lnTo>
                    <a:lnTo>
                      <a:pt x="429" y="738"/>
                    </a:lnTo>
                    <a:lnTo>
                      <a:pt x="426" y="744"/>
                    </a:lnTo>
                    <a:lnTo>
                      <a:pt x="425" y="752"/>
                    </a:lnTo>
                    <a:lnTo>
                      <a:pt x="426" y="760"/>
                    </a:lnTo>
                    <a:lnTo>
                      <a:pt x="429" y="769"/>
                    </a:lnTo>
                    <a:lnTo>
                      <a:pt x="439" y="788"/>
                    </a:lnTo>
                    <a:lnTo>
                      <a:pt x="450" y="811"/>
                    </a:lnTo>
                    <a:lnTo>
                      <a:pt x="461" y="833"/>
                    </a:lnTo>
                    <a:lnTo>
                      <a:pt x="465" y="846"/>
                    </a:lnTo>
                    <a:lnTo>
                      <a:pt x="470" y="858"/>
                    </a:lnTo>
                    <a:lnTo>
                      <a:pt x="472" y="871"/>
                    </a:lnTo>
                    <a:lnTo>
                      <a:pt x="472" y="882"/>
                    </a:lnTo>
                    <a:lnTo>
                      <a:pt x="472" y="882"/>
                    </a:lnTo>
                    <a:lnTo>
                      <a:pt x="472" y="896"/>
                    </a:lnTo>
                    <a:lnTo>
                      <a:pt x="470" y="907"/>
                    </a:lnTo>
                    <a:lnTo>
                      <a:pt x="467" y="920"/>
                    </a:lnTo>
                    <a:lnTo>
                      <a:pt x="463" y="930"/>
                    </a:lnTo>
                    <a:lnTo>
                      <a:pt x="457" y="939"/>
                    </a:lnTo>
                    <a:lnTo>
                      <a:pt x="452" y="948"/>
                    </a:lnTo>
                    <a:lnTo>
                      <a:pt x="445" y="955"/>
                    </a:lnTo>
                    <a:lnTo>
                      <a:pt x="436" y="962"/>
                    </a:lnTo>
                    <a:lnTo>
                      <a:pt x="428" y="967"/>
                    </a:lnTo>
                    <a:lnTo>
                      <a:pt x="419" y="973"/>
                    </a:lnTo>
                    <a:lnTo>
                      <a:pt x="410" y="977"/>
                    </a:lnTo>
                    <a:lnTo>
                      <a:pt x="400" y="980"/>
                    </a:lnTo>
                    <a:lnTo>
                      <a:pt x="390" y="983"/>
                    </a:lnTo>
                    <a:lnTo>
                      <a:pt x="379" y="984"/>
                    </a:lnTo>
                    <a:lnTo>
                      <a:pt x="358" y="985"/>
                    </a:lnTo>
                    <a:lnTo>
                      <a:pt x="337" y="983"/>
                    </a:lnTo>
                    <a:lnTo>
                      <a:pt x="316" y="978"/>
                    </a:lnTo>
                    <a:lnTo>
                      <a:pt x="306" y="974"/>
                    </a:lnTo>
                    <a:lnTo>
                      <a:pt x="296" y="970"/>
                    </a:lnTo>
                    <a:lnTo>
                      <a:pt x="288" y="965"/>
                    </a:lnTo>
                    <a:lnTo>
                      <a:pt x="280" y="959"/>
                    </a:lnTo>
                    <a:lnTo>
                      <a:pt x="271" y="952"/>
                    </a:lnTo>
                    <a:lnTo>
                      <a:pt x="264" y="945"/>
                    </a:lnTo>
                    <a:lnTo>
                      <a:pt x="257" y="937"/>
                    </a:lnTo>
                    <a:lnTo>
                      <a:pt x="252" y="928"/>
                    </a:lnTo>
                    <a:lnTo>
                      <a:pt x="247" y="918"/>
                    </a:lnTo>
                    <a:lnTo>
                      <a:pt x="243" y="909"/>
                    </a:lnTo>
                    <a:lnTo>
                      <a:pt x="240" y="897"/>
                    </a:lnTo>
                    <a:lnTo>
                      <a:pt x="240" y="886"/>
                    </a:lnTo>
                    <a:lnTo>
                      <a:pt x="240" y="886"/>
                    </a:lnTo>
                    <a:lnTo>
                      <a:pt x="239" y="872"/>
                    </a:lnTo>
                    <a:lnTo>
                      <a:pt x="240" y="860"/>
                    </a:lnTo>
                    <a:lnTo>
                      <a:pt x="243" y="847"/>
                    </a:lnTo>
                    <a:lnTo>
                      <a:pt x="246" y="836"/>
                    </a:lnTo>
                    <a:lnTo>
                      <a:pt x="250" y="826"/>
                    </a:lnTo>
                    <a:lnTo>
                      <a:pt x="254" y="818"/>
                    </a:lnTo>
                    <a:lnTo>
                      <a:pt x="266" y="801"/>
                    </a:lnTo>
                    <a:lnTo>
                      <a:pt x="285" y="774"/>
                    </a:lnTo>
                    <a:lnTo>
                      <a:pt x="294" y="760"/>
                    </a:lnTo>
                    <a:lnTo>
                      <a:pt x="295" y="753"/>
                    </a:lnTo>
                    <a:lnTo>
                      <a:pt x="296" y="746"/>
                    </a:lnTo>
                    <a:lnTo>
                      <a:pt x="296" y="746"/>
                    </a:lnTo>
                    <a:lnTo>
                      <a:pt x="296" y="742"/>
                    </a:lnTo>
                    <a:lnTo>
                      <a:pt x="295" y="739"/>
                    </a:lnTo>
                    <a:lnTo>
                      <a:pt x="294" y="735"/>
                    </a:lnTo>
                    <a:lnTo>
                      <a:pt x="291" y="732"/>
                    </a:lnTo>
                    <a:lnTo>
                      <a:pt x="282" y="727"/>
                    </a:lnTo>
                    <a:lnTo>
                      <a:pt x="273" y="723"/>
                    </a:lnTo>
                    <a:lnTo>
                      <a:pt x="259" y="718"/>
                    </a:lnTo>
                    <a:lnTo>
                      <a:pt x="243" y="716"/>
                    </a:lnTo>
                    <a:lnTo>
                      <a:pt x="225" y="714"/>
                    </a:lnTo>
                    <a:lnTo>
                      <a:pt x="205" y="714"/>
                    </a:lnTo>
                    <a:lnTo>
                      <a:pt x="161" y="714"/>
                    </a:lnTo>
                    <a:lnTo>
                      <a:pt x="110" y="716"/>
                    </a:lnTo>
                    <a:lnTo>
                      <a:pt x="1" y="723"/>
                    </a:lnTo>
                    <a:lnTo>
                      <a:pt x="1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ṣḷïdê">
                <a:extLst>
                  <a:ext uri="{FF2B5EF4-FFF2-40B4-BE49-F238E27FC236}">
                    <a16:creationId xmlns:a16="http://schemas.microsoft.com/office/drawing/2014/main" xmlns="" id="{456B7029-2643-4184-AB4C-38122C64E3D4}"/>
                  </a:ext>
                </a:extLst>
              </p:cNvPr>
              <p:cNvSpPr/>
              <p:nvPr/>
            </p:nvSpPr>
            <p:spPr bwMode="auto">
              <a:xfrm>
                <a:off x="2684463" y="1773238"/>
                <a:ext cx="2047875" cy="1155700"/>
              </a:xfrm>
              <a:custGeom>
                <a:avLst/>
                <a:gdLst>
                  <a:gd name="T0" fmla="*/ 1015 w 1290"/>
                  <a:gd name="T1" fmla="*/ 598 h 728"/>
                  <a:gd name="T2" fmla="*/ 1023 w 1290"/>
                  <a:gd name="T3" fmla="*/ 510 h 728"/>
                  <a:gd name="T4" fmla="*/ 1044 w 1290"/>
                  <a:gd name="T5" fmla="*/ 468 h 728"/>
                  <a:gd name="T6" fmla="*/ 1072 w 1290"/>
                  <a:gd name="T7" fmla="*/ 460 h 728"/>
                  <a:gd name="T8" fmla="*/ 1135 w 1290"/>
                  <a:gd name="T9" fmla="*/ 482 h 728"/>
                  <a:gd name="T10" fmla="*/ 1201 w 1290"/>
                  <a:gd name="T11" fmla="*/ 492 h 728"/>
                  <a:gd name="T12" fmla="*/ 1237 w 1290"/>
                  <a:gd name="T13" fmla="*/ 484 h 728"/>
                  <a:gd name="T14" fmla="*/ 1264 w 1290"/>
                  <a:gd name="T15" fmla="*/ 461 h 728"/>
                  <a:gd name="T16" fmla="*/ 1289 w 1290"/>
                  <a:gd name="T17" fmla="*/ 394 h 728"/>
                  <a:gd name="T18" fmla="*/ 1283 w 1290"/>
                  <a:gd name="T19" fmla="*/ 340 h 728"/>
                  <a:gd name="T20" fmla="*/ 1255 w 1290"/>
                  <a:gd name="T21" fmla="*/ 296 h 728"/>
                  <a:gd name="T22" fmla="*/ 1226 w 1290"/>
                  <a:gd name="T23" fmla="*/ 281 h 728"/>
                  <a:gd name="T24" fmla="*/ 1190 w 1290"/>
                  <a:gd name="T25" fmla="*/ 278 h 728"/>
                  <a:gd name="T26" fmla="*/ 1135 w 1290"/>
                  <a:gd name="T27" fmla="*/ 292 h 728"/>
                  <a:gd name="T28" fmla="*/ 1077 w 1290"/>
                  <a:gd name="T29" fmla="*/ 333 h 728"/>
                  <a:gd name="T30" fmla="*/ 1056 w 1290"/>
                  <a:gd name="T31" fmla="*/ 344 h 728"/>
                  <a:gd name="T32" fmla="*/ 1039 w 1290"/>
                  <a:gd name="T33" fmla="*/ 333 h 728"/>
                  <a:gd name="T34" fmla="*/ 1021 w 1290"/>
                  <a:gd name="T35" fmla="*/ 249 h 728"/>
                  <a:gd name="T36" fmla="*/ 1016 w 1290"/>
                  <a:gd name="T37" fmla="*/ 73 h 728"/>
                  <a:gd name="T38" fmla="*/ 302 w 1290"/>
                  <a:gd name="T39" fmla="*/ 78 h 728"/>
                  <a:gd name="T40" fmla="*/ 295 w 1290"/>
                  <a:gd name="T41" fmla="*/ 240 h 728"/>
                  <a:gd name="T42" fmla="*/ 281 w 1290"/>
                  <a:gd name="T43" fmla="*/ 285 h 728"/>
                  <a:gd name="T44" fmla="*/ 271 w 1290"/>
                  <a:gd name="T45" fmla="*/ 288 h 728"/>
                  <a:gd name="T46" fmla="*/ 207 w 1290"/>
                  <a:gd name="T47" fmla="*/ 260 h 728"/>
                  <a:gd name="T48" fmla="*/ 141 w 1290"/>
                  <a:gd name="T49" fmla="*/ 238 h 728"/>
                  <a:gd name="T50" fmla="*/ 101 w 1290"/>
                  <a:gd name="T51" fmla="*/ 236 h 728"/>
                  <a:gd name="T52" fmla="*/ 53 w 1290"/>
                  <a:gd name="T53" fmla="*/ 252 h 728"/>
                  <a:gd name="T54" fmla="*/ 21 w 1290"/>
                  <a:gd name="T55" fmla="*/ 284 h 728"/>
                  <a:gd name="T56" fmla="*/ 4 w 1290"/>
                  <a:gd name="T57" fmla="*/ 324 h 728"/>
                  <a:gd name="T58" fmla="*/ 0 w 1290"/>
                  <a:gd name="T59" fmla="*/ 356 h 728"/>
                  <a:gd name="T60" fmla="*/ 7 w 1290"/>
                  <a:gd name="T61" fmla="*/ 401 h 728"/>
                  <a:gd name="T62" fmla="*/ 30 w 1290"/>
                  <a:gd name="T63" fmla="*/ 439 h 728"/>
                  <a:gd name="T64" fmla="*/ 64 w 1290"/>
                  <a:gd name="T65" fmla="*/ 465 h 728"/>
                  <a:gd name="T66" fmla="*/ 113 w 1290"/>
                  <a:gd name="T67" fmla="*/ 474 h 728"/>
                  <a:gd name="T68" fmla="*/ 150 w 1290"/>
                  <a:gd name="T69" fmla="*/ 468 h 728"/>
                  <a:gd name="T70" fmla="*/ 224 w 1290"/>
                  <a:gd name="T71" fmla="*/ 433 h 728"/>
                  <a:gd name="T72" fmla="*/ 263 w 1290"/>
                  <a:gd name="T73" fmla="*/ 410 h 728"/>
                  <a:gd name="T74" fmla="*/ 292 w 1290"/>
                  <a:gd name="T75" fmla="*/ 419 h 728"/>
                  <a:gd name="T76" fmla="*/ 309 w 1290"/>
                  <a:gd name="T77" fmla="*/ 467 h 728"/>
                  <a:gd name="T78" fmla="*/ 303 w 1290"/>
                  <a:gd name="T79" fmla="*/ 718 h 728"/>
                  <a:gd name="T80" fmla="*/ 488 w 1290"/>
                  <a:gd name="T81" fmla="*/ 721 h 728"/>
                  <a:gd name="T82" fmla="*/ 547 w 1290"/>
                  <a:gd name="T83" fmla="*/ 707 h 728"/>
                  <a:gd name="T84" fmla="*/ 570 w 1290"/>
                  <a:gd name="T85" fmla="*/ 685 h 728"/>
                  <a:gd name="T86" fmla="*/ 572 w 1290"/>
                  <a:gd name="T87" fmla="*/ 647 h 728"/>
                  <a:gd name="T88" fmla="*/ 536 w 1290"/>
                  <a:gd name="T89" fmla="*/ 584 h 728"/>
                  <a:gd name="T90" fmla="*/ 522 w 1290"/>
                  <a:gd name="T91" fmla="*/ 534 h 728"/>
                  <a:gd name="T92" fmla="*/ 527 w 1290"/>
                  <a:gd name="T93" fmla="*/ 485 h 728"/>
                  <a:gd name="T94" fmla="*/ 554 w 1290"/>
                  <a:gd name="T95" fmla="*/ 436 h 728"/>
                  <a:gd name="T96" fmla="*/ 593 w 1290"/>
                  <a:gd name="T97" fmla="*/ 407 h 728"/>
                  <a:gd name="T98" fmla="*/ 640 w 1290"/>
                  <a:gd name="T99" fmla="*/ 396 h 728"/>
                  <a:gd name="T100" fmla="*/ 677 w 1290"/>
                  <a:gd name="T101" fmla="*/ 398 h 728"/>
                  <a:gd name="T102" fmla="*/ 723 w 1290"/>
                  <a:gd name="T103" fmla="*/ 418 h 728"/>
                  <a:gd name="T104" fmla="*/ 759 w 1290"/>
                  <a:gd name="T105" fmla="*/ 454 h 728"/>
                  <a:gd name="T106" fmla="*/ 780 w 1290"/>
                  <a:gd name="T107" fmla="*/ 505 h 728"/>
                  <a:gd name="T108" fmla="*/ 782 w 1290"/>
                  <a:gd name="T109" fmla="*/ 547 h 728"/>
                  <a:gd name="T110" fmla="*/ 755 w 1290"/>
                  <a:gd name="T111" fmla="*/ 604 h 728"/>
                  <a:gd name="T112" fmla="*/ 721 w 1290"/>
                  <a:gd name="T113" fmla="*/ 667 h 728"/>
                  <a:gd name="T114" fmla="*/ 733 w 1290"/>
                  <a:gd name="T115" fmla="*/ 700 h 728"/>
                  <a:gd name="T116" fmla="*/ 762 w 1290"/>
                  <a:gd name="T117" fmla="*/ 716 h 728"/>
                  <a:gd name="T118" fmla="*/ 842 w 1290"/>
                  <a:gd name="T119" fmla="*/ 727 h 728"/>
                  <a:gd name="T120" fmla="*/ 1016 w 1290"/>
                  <a:gd name="T121" fmla="*/ 723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90" h="728">
                    <a:moveTo>
                      <a:pt x="1016" y="723"/>
                    </a:moveTo>
                    <a:lnTo>
                      <a:pt x="1016" y="723"/>
                    </a:lnTo>
                    <a:lnTo>
                      <a:pt x="1015" y="657"/>
                    </a:lnTo>
                    <a:lnTo>
                      <a:pt x="1015" y="598"/>
                    </a:lnTo>
                    <a:lnTo>
                      <a:pt x="1016" y="572"/>
                    </a:lnTo>
                    <a:lnTo>
                      <a:pt x="1018" y="547"/>
                    </a:lnTo>
                    <a:lnTo>
                      <a:pt x="1021" y="527"/>
                    </a:lnTo>
                    <a:lnTo>
                      <a:pt x="1023" y="510"/>
                    </a:lnTo>
                    <a:lnTo>
                      <a:pt x="1023" y="510"/>
                    </a:lnTo>
                    <a:lnTo>
                      <a:pt x="1030" y="491"/>
                    </a:lnTo>
                    <a:lnTo>
                      <a:pt x="1036" y="477"/>
                    </a:lnTo>
                    <a:lnTo>
                      <a:pt x="1044" y="468"/>
                    </a:lnTo>
                    <a:lnTo>
                      <a:pt x="1049" y="464"/>
                    </a:lnTo>
                    <a:lnTo>
                      <a:pt x="1053" y="463"/>
                    </a:lnTo>
                    <a:lnTo>
                      <a:pt x="1063" y="460"/>
                    </a:lnTo>
                    <a:lnTo>
                      <a:pt x="1072" y="460"/>
                    </a:lnTo>
                    <a:lnTo>
                      <a:pt x="1084" y="463"/>
                    </a:lnTo>
                    <a:lnTo>
                      <a:pt x="1095" y="467"/>
                    </a:lnTo>
                    <a:lnTo>
                      <a:pt x="1121" y="477"/>
                    </a:lnTo>
                    <a:lnTo>
                      <a:pt x="1135" y="482"/>
                    </a:lnTo>
                    <a:lnTo>
                      <a:pt x="1151" y="488"/>
                    </a:lnTo>
                    <a:lnTo>
                      <a:pt x="1166" y="491"/>
                    </a:lnTo>
                    <a:lnTo>
                      <a:pt x="1184" y="493"/>
                    </a:lnTo>
                    <a:lnTo>
                      <a:pt x="1201" y="492"/>
                    </a:lnTo>
                    <a:lnTo>
                      <a:pt x="1220" y="489"/>
                    </a:lnTo>
                    <a:lnTo>
                      <a:pt x="1220" y="489"/>
                    </a:lnTo>
                    <a:lnTo>
                      <a:pt x="1229" y="486"/>
                    </a:lnTo>
                    <a:lnTo>
                      <a:pt x="1237" y="484"/>
                    </a:lnTo>
                    <a:lnTo>
                      <a:pt x="1244" y="479"/>
                    </a:lnTo>
                    <a:lnTo>
                      <a:pt x="1251" y="474"/>
                    </a:lnTo>
                    <a:lnTo>
                      <a:pt x="1258" y="468"/>
                    </a:lnTo>
                    <a:lnTo>
                      <a:pt x="1264" y="461"/>
                    </a:lnTo>
                    <a:lnTo>
                      <a:pt x="1274" y="447"/>
                    </a:lnTo>
                    <a:lnTo>
                      <a:pt x="1282" y="431"/>
                    </a:lnTo>
                    <a:lnTo>
                      <a:pt x="1286" y="414"/>
                    </a:lnTo>
                    <a:lnTo>
                      <a:pt x="1289" y="394"/>
                    </a:lnTo>
                    <a:lnTo>
                      <a:pt x="1290" y="376"/>
                    </a:lnTo>
                    <a:lnTo>
                      <a:pt x="1290" y="376"/>
                    </a:lnTo>
                    <a:lnTo>
                      <a:pt x="1288" y="358"/>
                    </a:lnTo>
                    <a:lnTo>
                      <a:pt x="1283" y="340"/>
                    </a:lnTo>
                    <a:lnTo>
                      <a:pt x="1276" y="324"/>
                    </a:lnTo>
                    <a:lnTo>
                      <a:pt x="1268" y="309"/>
                    </a:lnTo>
                    <a:lnTo>
                      <a:pt x="1262" y="302"/>
                    </a:lnTo>
                    <a:lnTo>
                      <a:pt x="1255" y="296"/>
                    </a:lnTo>
                    <a:lnTo>
                      <a:pt x="1250" y="292"/>
                    </a:lnTo>
                    <a:lnTo>
                      <a:pt x="1241" y="287"/>
                    </a:lnTo>
                    <a:lnTo>
                      <a:pt x="1234" y="284"/>
                    </a:lnTo>
                    <a:lnTo>
                      <a:pt x="1226" y="281"/>
                    </a:lnTo>
                    <a:lnTo>
                      <a:pt x="1216" y="278"/>
                    </a:lnTo>
                    <a:lnTo>
                      <a:pt x="1207" y="278"/>
                    </a:lnTo>
                    <a:lnTo>
                      <a:pt x="1207" y="278"/>
                    </a:lnTo>
                    <a:lnTo>
                      <a:pt x="1190" y="278"/>
                    </a:lnTo>
                    <a:lnTo>
                      <a:pt x="1174" y="280"/>
                    </a:lnTo>
                    <a:lnTo>
                      <a:pt x="1160" y="282"/>
                    </a:lnTo>
                    <a:lnTo>
                      <a:pt x="1148" y="287"/>
                    </a:lnTo>
                    <a:lnTo>
                      <a:pt x="1135" y="292"/>
                    </a:lnTo>
                    <a:lnTo>
                      <a:pt x="1124" y="298"/>
                    </a:lnTo>
                    <a:lnTo>
                      <a:pt x="1106" y="309"/>
                    </a:lnTo>
                    <a:lnTo>
                      <a:pt x="1090" y="322"/>
                    </a:lnTo>
                    <a:lnTo>
                      <a:pt x="1077" y="333"/>
                    </a:lnTo>
                    <a:lnTo>
                      <a:pt x="1065" y="341"/>
                    </a:lnTo>
                    <a:lnTo>
                      <a:pt x="1060" y="344"/>
                    </a:lnTo>
                    <a:lnTo>
                      <a:pt x="1056" y="344"/>
                    </a:lnTo>
                    <a:lnTo>
                      <a:pt x="1056" y="344"/>
                    </a:lnTo>
                    <a:lnTo>
                      <a:pt x="1050" y="344"/>
                    </a:lnTo>
                    <a:lnTo>
                      <a:pt x="1047" y="341"/>
                    </a:lnTo>
                    <a:lnTo>
                      <a:pt x="1043" y="338"/>
                    </a:lnTo>
                    <a:lnTo>
                      <a:pt x="1039" y="333"/>
                    </a:lnTo>
                    <a:lnTo>
                      <a:pt x="1033" y="317"/>
                    </a:lnTo>
                    <a:lnTo>
                      <a:pt x="1028" y="299"/>
                    </a:lnTo>
                    <a:lnTo>
                      <a:pt x="1025" y="275"/>
                    </a:lnTo>
                    <a:lnTo>
                      <a:pt x="1021" y="249"/>
                    </a:lnTo>
                    <a:lnTo>
                      <a:pt x="1019" y="221"/>
                    </a:lnTo>
                    <a:lnTo>
                      <a:pt x="1018" y="190"/>
                    </a:lnTo>
                    <a:lnTo>
                      <a:pt x="1016" y="130"/>
                    </a:lnTo>
                    <a:lnTo>
                      <a:pt x="1016" y="73"/>
                    </a:lnTo>
                    <a:lnTo>
                      <a:pt x="1019" y="0"/>
                    </a:lnTo>
                    <a:lnTo>
                      <a:pt x="302" y="0"/>
                    </a:lnTo>
                    <a:lnTo>
                      <a:pt x="302" y="0"/>
                    </a:lnTo>
                    <a:lnTo>
                      <a:pt x="302" y="78"/>
                    </a:lnTo>
                    <a:lnTo>
                      <a:pt x="301" y="126"/>
                    </a:lnTo>
                    <a:lnTo>
                      <a:pt x="301" y="175"/>
                    </a:lnTo>
                    <a:lnTo>
                      <a:pt x="298" y="221"/>
                    </a:lnTo>
                    <a:lnTo>
                      <a:pt x="295" y="240"/>
                    </a:lnTo>
                    <a:lnTo>
                      <a:pt x="292" y="257"/>
                    </a:lnTo>
                    <a:lnTo>
                      <a:pt x="288" y="271"/>
                    </a:lnTo>
                    <a:lnTo>
                      <a:pt x="284" y="281"/>
                    </a:lnTo>
                    <a:lnTo>
                      <a:pt x="281" y="285"/>
                    </a:lnTo>
                    <a:lnTo>
                      <a:pt x="278" y="287"/>
                    </a:lnTo>
                    <a:lnTo>
                      <a:pt x="276" y="288"/>
                    </a:lnTo>
                    <a:lnTo>
                      <a:pt x="271" y="288"/>
                    </a:lnTo>
                    <a:lnTo>
                      <a:pt x="271" y="288"/>
                    </a:lnTo>
                    <a:lnTo>
                      <a:pt x="264" y="287"/>
                    </a:lnTo>
                    <a:lnTo>
                      <a:pt x="259" y="285"/>
                    </a:lnTo>
                    <a:lnTo>
                      <a:pt x="243" y="278"/>
                    </a:lnTo>
                    <a:lnTo>
                      <a:pt x="207" y="260"/>
                    </a:lnTo>
                    <a:lnTo>
                      <a:pt x="187" y="250"/>
                    </a:lnTo>
                    <a:lnTo>
                      <a:pt x="165" y="242"/>
                    </a:lnTo>
                    <a:lnTo>
                      <a:pt x="154" y="239"/>
                    </a:lnTo>
                    <a:lnTo>
                      <a:pt x="141" y="238"/>
                    </a:lnTo>
                    <a:lnTo>
                      <a:pt x="129" y="236"/>
                    </a:lnTo>
                    <a:lnTo>
                      <a:pt x="116" y="235"/>
                    </a:lnTo>
                    <a:lnTo>
                      <a:pt x="116" y="235"/>
                    </a:lnTo>
                    <a:lnTo>
                      <a:pt x="101" y="236"/>
                    </a:lnTo>
                    <a:lnTo>
                      <a:pt x="88" y="239"/>
                    </a:lnTo>
                    <a:lnTo>
                      <a:pt x="76" y="242"/>
                    </a:lnTo>
                    <a:lnTo>
                      <a:pt x="64" y="246"/>
                    </a:lnTo>
                    <a:lnTo>
                      <a:pt x="53" y="252"/>
                    </a:lnTo>
                    <a:lnTo>
                      <a:pt x="45" y="259"/>
                    </a:lnTo>
                    <a:lnTo>
                      <a:pt x="37" y="266"/>
                    </a:lnTo>
                    <a:lnTo>
                      <a:pt x="28" y="274"/>
                    </a:lnTo>
                    <a:lnTo>
                      <a:pt x="21" y="284"/>
                    </a:lnTo>
                    <a:lnTo>
                      <a:pt x="16" y="292"/>
                    </a:lnTo>
                    <a:lnTo>
                      <a:pt x="11" y="302"/>
                    </a:lnTo>
                    <a:lnTo>
                      <a:pt x="7" y="313"/>
                    </a:lnTo>
                    <a:lnTo>
                      <a:pt x="4" y="324"/>
                    </a:lnTo>
                    <a:lnTo>
                      <a:pt x="2" y="334"/>
                    </a:lnTo>
                    <a:lnTo>
                      <a:pt x="0" y="345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69"/>
                    </a:lnTo>
                    <a:lnTo>
                      <a:pt x="2" y="379"/>
                    </a:lnTo>
                    <a:lnTo>
                      <a:pt x="4" y="390"/>
                    </a:lnTo>
                    <a:lnTo>
                      <a:pt x="7" y="401"/>
                    </a:lnTo>
                    <a:lnTo>
                      <a:pt x="11" y="411"/>
                    </a:lnTo>
                    <a:lnTo>
                      <a:pt x="17" y="421"/>
                    </a:lnTo>
                    <a:lnTo>
                      <a:pt x="23" y="431"/>
                    </a:lnTo>
                    <a:lnTo>
                      <a:pt x="30" y="439"/>
                    </a:lnTo>
                    <a:lnTo>
                      <a:pt x="37" y="447"/>
                    </a:lnTo>
                    <a:lnTo>
                      <a:pt x="45" y="454"/>
                    </a:lnTo>
                    <a:lnTo>
                      <a:pt x="55" y="460"/>
                    </a:lnTo>
                    <a:lnTo>
                      <a:pt x="64" y="465"/>
                    </a:lnTo>
                    <a:lnTo>
                      <a:pt x="76" y="470"/>
                    </a:lnTo>
                    <a:lnTo>
                      <a:pt x="88" y="472"/>
                    </a:lnTo>
                    <a:lnTo>
                      <a:pt x="101" y="474"/>
                    </a:lnTo>
                    <a:lnTo>
                      <a:pt x="113" y="474"/>
                    </a:lnTo>
                    <a:lnTo>
                      <a:pt x="113" y="474"/>
                    </a:lnTo>
                    <a:lnTo>
                      <a:pt x="126" y="474"/>
                    </a:lnTo>
                    <a:lnTo>
                      <a:pt x="139" y="471"/>
                    </a:lnTo>
                    <a:lnTo>
                      <a:pt x="150" y="468"/>
                    </a:lnTo>
                    <a:lnTo>
                      <a:pt x="162" y="465"/>
                    </a:lnTo>
                    <a:lnTo>
                      <a:pt x="185" y="456"/>
                    </a:lnTo>
                    <a:lnTo>
                      <a:pt x="206" y="445"/>
                    </a:lnTo>
                    <a:lnTo>
                      <a:pt x="224" y="433"/>
                    </a:lnTo>
                    <a:lnTo>
                      <a:pt x="241" y="422"/>
                    </a:lnTo>
                    <a:lnTo>
                      <a:pt x="253" y="414"/>
                    </a:lnTo>
                    <a:lnTo>
                      <a:pt x="263" y="410"/>
                    </a:lnTo>
                    <a:lnTo>
                      <a:pt x="263" y="410"/>
                    </a:lnTo>
                    <a:lnTo>
                      <a:pt x="270" y="408"/>
                    </a:lnTo>
                    <a:lnTo>
                      <a:pt x="278" y="410"/>
                    </a:lnTo>
                    <a:lnTo>
                      <a:pt x="285" y="412"/>
                    </a:lnTo>
                    <a:lnTo>
                      <a:pt x="292" y="419"/>
                    </a:lnTo>
                    <a:lnTo>
                      <a:pt x="299" y="428"/>
                    </a:lnTo>
                    <a:lnTo>
                      <a:pt x="305" y="438"/>
                    </a:lnTo>
                    <a:lnTo>
                      <a:pt x="308" y="452"/>
                    </a:lnTo>
                    <a:lnTo>
                      <a:pt x="309" y="467"/>
                    </a:lnTo>
                    <a:lnTo>
                      <a:pt x="309" y="467"/>
                    </a:lnTo>
                    <a:lnTo>
                      <a:pt x="308" y="568"/>
                    </a:lnTo>
                    <a:lnTo>
                      <a:pt x="303" y="718"/>
                    </a:lnTo>
                    <a:lnTo>
                      <a:pt x="303" y="718"/>
                    </a:lnTo>
                    <a:lnTo>
                      <a:pt x="385" y="723"/>
                    </a:lnTo>
                    <a:lnTo>
                      <a:pt x="422" y="723"/>
                    </a:lnTo>
                    <a:lnTo>
                      <a:pt x="457" y="723"/>
                    </a:lnTo>
                    <a:lnTo>
                      <a:pt x="488" y="721"/>
                    </a:lnTo>
                    <a:lnTo>
                      <a:pt x="516" y="717"/>
                    </a:lnTo>
                    <a:lnTo>
                      <a:pt x="527" y="716"/>
                    </a:lnTo>
                    <a:lnTo>
                      <a:pt x="538" y="712"/>
                    </a:lnTo>
                    <a:lnTo>
                      <a:pt x="547" y="707"/>
                    </a:lnTo>
                    <a:lnTo>
                      <a:pt x="554" y="703"/>
                    </a:lnTo>
                    <a:lnTo>
                      <a:pt x="554" y="703"/>
                    </a:lnTo>
                    <a:lnTo>
                      <a:pt x="565" y="693"/>
                    </a:lnTo>
                    <a:lnTo>
                      <a:pt x="570" y="685"/>
                    </a:lnTo>
                    <a:lnTo>
                      <a:pt x="575" y="675"/>
                    </a:lnTo>
                    <a:lnTo>
                      <a:pt x="576" y="667"/>
                    </a:lnTo>
                    <a:lnTo>
                      <a:pt x="575" y="657"/>
                    </a:lnTo>
                    <a:lnTo>
                      <a:pt x="572" y="647"/>
                    </a:lnTo>
                    <a:lnTo>
                      <a:pt x="568" y="637"/>
                    </a:lnTo>
                    <a:lnTo>
                      <a:pt x="561" y="628"/>
                    </a:lnTo>
                    <a:lnTo>
                      <a:pt x="548" y="607"/>
                    </a:lnTo>
                    <a:lnTo>
                      <a:pt x="536" y="584"/>
                    </a:lnTo>
                    <a:lnTo>
                      <a:pt x="530" y="573"/>
                    </a:lnTo>
                    <a:lnTo>
                      <a:pt x="524" y="561"/>
                    </a:lnTo>
                    <a:lnTo>
                      <a:pt x="522" y="548"/>
                    </a:lnTo>
                    <a:lnTo>
                      <a:pt x="522" y="534"/>
                    </a:lnTo>
                    <a:lnTo>
                      <a:pt x="522" y="534"/>
                    </a:lnTo>
                    <a:lnTo>
                      <a:pt x="522" y="517"/>
                    </a:lnTo>
                    <a:lnTo>
                      <a:pt x="524" y="500"/>
                    </a:lnTo>
                    <a:lnTo>
                      <a:pt x="527" y="485"/>
                    </a:lnTo>
                    <a:lnTo>
                      <a:pt x="533" y="471"/>
                    </a:lnTo>
                    <a:lnTo>
                      <a:pt x="538" y="457"/>
                    </a:lnTo>
                    <a:lnTo>
                      <a:pt x="545" y="446"/>
                    </a:lnTo>
                    <a:lnTo>
                      <a:pt x="554" y="436"/>
                    </a:lnTo>
                    <a:lnTo>
                      <a:pt x="562" y="426"/>
                    </a:lnTo>
                    <a:lnTo>
                      <a:pt x="572" y="418"/>
                    </a:lnTo>
                    <a:lnTo>
                      <a:pt x="582" y="412"/>
                    </a:lnTo>
                    <a:lnTo>
                      <a:pt x="593" y="407"/>
                    </a:lnTo>
                    <a:lnTo>
                      <a:pt x="604" y="401"/>
                    </a:lnTo>
                    <a:lnTo>
                      <a:pt x="617" y="398"/>
                    </a:lnTo>
                    <a:lnTo>
                      <a:pt x="628" y="396"/>
                    </a:lnTo>
                    <a:lnTo>
                      <a:pt x="640" y="396"/>
                    </a:lnTo>
                    <a:lnTo>
                      <a:pt x="653" y="396"/>
                    </a:lnTo>
                    <a:lnTo>
                      <a:pt x="653" y="396"/>
                    </a:lnTo>
                    <a:lnTo>
                      <a:pt x="664" y="396"/>
                    </a:lnTo>
                    <a:lnTo>
                      <a:pt x="677" y="398"/>
                    </a:lnTo>
                    <a:lnTo>
                      <a:pt x="689" y="401"/>
                    </a:lnTo>
                    <a:lnTo>
                      <a:pt x="700" y="407"/>
                    </a:lnTo>
                    <a:lnTo>
                      <a:pt x="712" y="411"/>
                    </a:lnTo>
                    <a:lnTo>
                      <a:pt x="723" y="418"/>
                    </a:lnTo>
                    <a:lnTo>
                      <a:pt x="733" y="425"/>
                    </a:lnTo>
                    <a:lnTo>
                      <a:pt x="742" y="433"/>
                    </a:lnTo>
                    <a:lnTo>
                      <a:pt x="751" y="443"/>
                    </a:lnTo>
                    <a:lnTo>
                      <a:pt x="759" y="454"/>
                    </a:lnTo>
                    <a:lnTo>
                      <a:pt x="766" y="465"/>
                    </a:lnTo>
                    <a:lnTo>
                      <a:pt x="772" y="478"/>
                    </a:lnTo>
                    <a:lnTo>
                      <a:pt x="776" y="491"/>
                    </a:lnTo>
                    <a:lnTo>
                      <a:pt x="780" y="505"/>
                    </a:lnTo>
                    <a:lnTo>
                      <a:pt x="782" y="520"/>
                    </a:lnTo>
                    <a:lnTo>
                      <a:pt x="782" y="537"/>
                    </a:lnTo>
                    <a:lnTo>
                      <a:pt x="782" y="537"/>
                    </a:lnTo>
                    <a:lnTo>
                      <a:pt x="782" y="547"/>
                    </a:lnTo>
                    <a:lnTo>
                      <a:pt x="779" y="558"/>
                    </a:lnTo>
                    <a:lnTo>
                      <a:pt x="773" y="570"/>
                    </a:lnTo>
                    <a:lnTo>
                      <a:pt x="768" y="582"/>
                    </a:lnTo>
                    <a:lnTo>
                      <a:pt x="755" y="604"/>
                    </a:lnTo>
                    <a:lnTo>
                      <a:pt x="741" y="626"/>
                    </a:lnTo>
                    <a:lnTo>
                      <a:pt x="730" y="647"/>
                    </a:lnTo>
                    <a:lnTo>
                      <a:pt x="724" y="657"/>
                    </a:lnTo>
                    <a:lnTo>
                      <a:pt x="721" y="667"/>
                    </a:lnTo>
                    <a:lnTo>
                      <a:pt x="721" y="677"/>
                    </a:lnTo>
                    <a:lnTo>
                      <a:pt x="723" y="685"/>
                    </a:lnTo>
                    <a:lnTo>
                      <a:pt x="726" y="693"/>
                    </a:lnTo>
                    <a:lnTo>
                      <a:pt x="733" y="700"/>
                    </a:lnTo>
                    <a:lnTo>
                      <a:pt x="733" y="700"/>
                    </a:lnTo>
                    <a:lnTo>
                      <a:pt x="741" y="707"/>
                    </a:lnTo>
                    <a:lnTo>
                      <a:pt x="751" y="712"/>
                    </a:lnTo>
                    <a:lnTo>
                      <a:pt x="762" y="716"/>
                    </a:lnTo>
                    <a:lnTo>
                      <a:pt x="775" y="720"/>
                    </a:lnTo>
                    <a:lnTo>
                      <a:pt x="790" y="723"/>
                    </a:lnTo>
                    <a:lnTo>
                      <a:pt x="807" y="724"/>
                    </a:lnTo>
                    <a:lnTo>
                      <a:pt x="842" y="727"/>
                    </a:lnTo>
                    <a:lnTo>
                      <a:pt x="882" y="728"/>
                    </a:lnTo>
                    <a:lnTo>
                      <a:pt x="926" y="727"/>
                    </a:lnTo>
                    <a:lnTo>
                      <a:pt x="1016" y="723"/>
                    </a:lnTo>
                    <a:lnTo>
                      <a:pt x="1016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ṥḻiďè">
                <a:extLst>
                  <a:ext uri="{FF2B5EF4-FFF2-40B4-BE49-F238E27FC236}">
                    <a16:creationId xmlns:a16="http://schemas.microsoft.com/office/drawing/2014/main" xmlns="" id="{6B520202-A7FC-4F66-A1C1-190FD1BEF999}"/>
                  </a:ext>
                </a:extLst>
              </p:cNvPr>
              <p:cNvSpPr/>
              <p:nvPr/>
            </p:nvSpPr>
            <p:spPr bwMode="auto">
              <a:xfrm>
                <a:off x="2025650" y="1773238"/>
                <a:ext cx="1149350" cy="1573212"/>
              </a:xfrm>
              <a:custGeom>
                <a:avLst/>
                <a:gdLst>
                  <a:gd name="T0" fmla="*/ 723 w 724"/>
                  <a:gd name="T1" fmla="*/ 568 h 991"/>
                  <a:gd name="T2" fmla="*/ 723 w 724"/>
                  <a:gd name="T3" fmla="*/ 452 h 991"/>
                  <a:gd name="T4" fmla="*/ 707 w 724"/>
                  <a:gd name="T5" fmla="*/ 419 h 991"/>
                  <a:gd name="T6" fmla="*/ 685 w 724"/>
                  <a:gd name="T7" fmla="*/ 408 h 991"/>
                  <a:gd name="T8" fmla="*/ 668 w 724"/>
                  <a:gd name="T9" fmla="*/ 414 h 991"/>
                  <a:gd name="T10" fmla="*/ 621 w 724"/>
                  <a:gd name="T11" fmla="*/ 445 h 991"/>
                  <a:gd name="T12" fmla="*/ 565 w 724"/>
                  <a:gd name="T13" fmla="*/ 468 h 991"/>
                  <a:gd name="T14" fmla="*/ 528 w 724"/>
                  <a:gd name="T15" fmla="*/ 474 h 991"/>
                  <a:gd name="T16" fmla="*/ 503 w 724"/>
                  <a:gd name="T17" fmla="*/ 472 h 991"/>
                  <a:gd name="T18" fmla="*/ 470 w 724"/>
                  <a:gd name="T19" fmla="*/ 460 h 991"/>
                  <a:gd name="T20" fmla="*/ 445 w 724"/>
                  <a:gd name="T21" fmla="*/ 439 h 991"/>
                  <a:gd name="T22" fmla="*/ 426 w 724"/>
                  <a:gd name="T23" fmla="*/ 411 h 991"/>
                  <a:gd name="T24" fmla="*/ 417 w 724"/>
                  <a:gd name="T25" fmla="*/ 379 h 991"/>
                  <a:gd name="T26" fmla="*/ 415 w 724"/>
                  <a:gd name="T27" fmla="*/ 356 h 991"/>
                  <a:gd name="T28" fmla="*/ 419 w 724"/>
                  <a:gd name="T29" fmla="*/ 324 h 991"/>
                  <a:gd name="T30" fmla="*/ 431 w 724"/>
                  <a:gd name="T31" fmla="*/ 292 h 991"/>
                  <a:gd name="T32" fmla="*/ 452 w 724"/>
                  <a:gd name="T33" fmla="*/ 266 h 991"/>
                  <a:gd name="T34" fmla="*/ 479 w 724"/>
                  <a:gd name="T35" fmla="*/ 246 h 991"/>
                  <a:gd name="T36" fmla="*/ 516 w 724"/>
                  <a:gd name="T37" fmla="*/ 236 h 991"/>
                  <a:gd name="T38" fmla="*/ 544 w 724"/>
                  <a:gd name="T39" fmla="*/ 236 h 991"/>
                  <a:gd name="T40" fmla="*/ 580 w 724"/>
                  <a:gd name="T41" fmla="*/ 242 h 991"/>
                  <a:gd name="T42" fmla="*/ 658 w 724"/>
                  <a:gd name="T43" fmla="*/ 278 h 991"/>
                  <a:gd name="T44" fmla="*/ 686 w 724"/>
                  <a:gd name="T45" fmla="*/ 288 h 991"/>
                  <a:gd name="T46" fmla="*/ 693 w 724"/>
                  <a:gd name="T47" fmla="*/ 287 h 991"/>
                  <a:gd name="T48" fmla="*/ 703 w 724"/>
                  <a:gd name="T49" fmla="*/ 271 h 991"/>
                  <a:gd name="T50" fmla="*/ 713 w 724"/>
                  <a:gd name="T51" fmla="*/ 221 h 991"/>
                  <a:gd name="T52" fmla="*/ 717 w 724"/>
                  <a:gd name="T53" fmla="*/ 78 h 991"/>
                  <a:gd name="T54" fmla="*/ 84 w 724"/>
                  <a:gd name="T55" fmla="*/ 0 h 991"/>
                  <a:gd name="T56" fmla="*/ 36 w 724"/>
                  <a:gd name="T57" fmla="*/ 13 h 991"/>
                  <a:gd name="T58" fmla="*/ 7 w 724"/>
                  <a:gd name="T59" fmla="*/ 45 h 991"/>
                  <a:gd name="T60" fmla="*/ 0 w 724"/>
                  <a:gd name="T61" fmla="*/ 74 h 991"/>
                  <a:gd name="T62" fmla="*/ 74 w 724"/>
                  <a:gd name="T63" fmla="*/ 714 h 991"/>
                  <a:gd name="T64" fmla="*/ 176 w 724"/>
                  <a:gd name="T65" fmla="*/ 714 h 991"/>
                  <a:gd name="T66" fmla="*/ 270 w 724"/>
                  <a:gd name="T67" fmla="*/ 723 h 991"/>
                  <a:gd name="T68" fmla="*/ 312 w 724"/>
                  <a:gd name="T69" fmla="*/ 738 h 991"/>
                  <a:gd name="T70" fmla="*/ 317 w 724"/>
                  <a:gd name="T71" fmla="*/ 745 h 991"/>
                  <a:gd name="T72" fmla="*/ 317 w 724"/>
                  <a:gd name="T73" fmla="*/ 760 h 991"/>
                  <a:gd name="T74" fmla="*/ 296 w 724"/>
                  <a:gd name="T75" fmla="*/ 786 h 991"/>
                  <a:gd name="T76" fmla="*/ 277 w 724"/>
                  <a:gd name="T77" fmla="*/ 819 h 991"/>
                  <a:gd name="T78" fmla="*/ 268 w 724"/>
                  <a:gd name="T79" fmla="*/ 861 h 991"/>
                  <a:gd name="T80" fmla="*/ 268 w 724"/>
                  <a:gd name="T81" fmla="*/ 892 h 991"/>
                  <a:gd name="T82" fmla="*/ 277 w 724"/>
                  <a:gd name="T83" fmla="*/ 927 h 991"/>
                  <a:gd name="T84" fmla="*/ 295 w 724"/>
                  <a:gd name="T85" fmla="*/ 955 h 991"/>
                  <a:gd name="T86" fmla="*/ 319 w 724"/>
                  <a:gd name="T87" fmla="*/ 974 h 991"/>
                  <a:gd name="T88" fmla="*/ 347 w 724"/>
                  <a:gd name="T89" fmla="*/ 987 h 991"/>
                  <a:gd name="T90" fmla="*/ 376 w 724"/>
                  <a:gd name="T91" fmla="*/ 991 h 991"/>
                  <a:gd name="T92" fmla="*/ 417 w 724"/>
                  <a:gd name="T93" fmla="*/ 984 h 991"/>
                  <a:gd name="T94" fmla="*/ 443 w 724"/>
                  <a:gd name="T95" fmla="*/ 972 h 991"/>
                  <a:gd name="T96" fmla="*/ 464 w 724"/>
                  <a:gd name="T97" fmla="*/ 952 h 991"/>
                  <a:gd name="T98" fmla="*/ 479 w 724"/>
                  <a:gd name="T99" fmla="*/ 925 h 991"/>
                  <a:gd name="T100" fmla="*/ 484 w 724"/>
                  <a:gd name="T101" fmla="*/ 892 h 991"/>
                  <a:gd name="T102" fmla="*/ 482 w 724"/>
                  <a:gd name="T103" fmla="*/ 862 h 991"/>
                  <a:gd name="T104" fmla="*/ 471 w 724"/>
                  <a:gd name="T105" fmla="*/ 828 h 991"/>
                  <a:gd name="T106" fmla="*/ 439 w 724"/>
                  <a:gd name="T107" fmla="*/ 777 h 991"/>
                  <a:gd name="T108" fmla="*/ 431 w 724"/>
                  <a:gd name="T109" fmla="*/ 756 h 991"/>
                  <a:gd name="T110" fmla="*/ 432 w 724"/>
                  <a:gd name="T111" fmla="*/ 746 h 991"/>
                  <a:gd name="T112" fmla="*/ 445 w 724"/>
                  <a:gd name="T113" fmla="*/ 731 h 991"/>
                  <a:gd name="T114" fmla="*/ 484 w 724"/>
                  <a:gd name="T115" fmla="*/ 717 h 991"/>
                  <a:gd name="T116" fmla="*/ 565 w 724"/>
                  <a:gd name="T117" fmla="*/ 712 h 991"/>
                  <a:gd name="T118" fmla="*/ 718 w 724"/>
                  <a:gd name="T119" fmla="*/ 718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4" h="991">
                    <a:moveTo>
                      <a:pt x="718" y="718"/>
                    </a:moveTo>
                    <a:lnTo>
                      <a:pt x="718" y="718"/>
                    </a:lnTo>
                    <a:lnTo>
                      <a:pt x="723" y="568"/>
                    </a:lnTo>
                    <a:lnTo>
                      <a:pt x="724" y="467"/>
                    </a:lnTo>
                    <a:lnTo>
                      <a:pt x="724" y="467"/>
                    </a:lnTo>
                    <a:lnTo>
                      <a:pt x="723" y="452"/>
                    </a:lnTo>
                    <a:lnTo>
                      <a:pt x="720" y="438"/>
                    </a:lnTo>
                    <a:lnTo>
                      <a:pt x="714" y="428"/>
                    </a:lnTo>
                    <a:lnTo>
                      <a:pt x="707" y="419"/>
                    </a:lnTo>
                    <a:lnTo>
                      <a:pt x="700" y="412"/>
                    </a:lnTo>
                    <a:lnTo>
                      <a:pt x="693" y="410"/>
                    </a:lnTo>
                    <a:lnTo>
                      <a:pt x="685" y="408"/>
                    </a:lnTo>
                    <a:lnTo>
                      <a:pt x="678" y="410"/>
                    </a:lnTo>
                    <a:lnTo>
                      <a:pt x="678" y="410"/>
                    </a:lnTo>
                    <a:lnTo>
                      <a:pt x="668" y="414"/>
                    </a:lnTo>
                    <a:lnTo>
                      <a:pt x="656" y="422"/>
                    </a:lnTo>
                    <a:lnTo>
                      <a:pt x="639" y="433"/>
                    </a:lnTo>
                    <a:lnTo>
                      <a:pt x="621" y="445"/>
                    </a:lnTo>
                    <a:lnTo>
                      <a:pt x="600" y="456"/>
                    </a:lnTo>
                    <a:lnTo>
                      <a:pt x="577" y="465"/>
                    </a:lnTo>
                    <a:lnTo>
                      <a:pt x="565" y="468"/>
                    </a:lnTo>
                    <a:lnTo>
                      <a:pt x="554" y="471"/>
                    </a:lnTo>
                    <a:lnTo>
                      <a:pt x="541" y="474"/>
                    </a:lnTo>
                    <a:lnTo>
                      <a:pt x="528" y="474"/>
                    </a:lnTo>
                    <a:lnTo>
                      <a:pt x="528" y="474"/>
                    </a:lnTo>
                    <a:lnTo>
                      <a:pt x="516" y="474"/>
                    </a:lnTo>
                    <a:lnTo>
                      <a:pt x="503" y="472"/>
                    </a:lnTo>
                    <a:lnTo>
                      <a:pt x="491" y="470"/>
                    </a:lnTo>
                    <a:lnTo>
                      <a:pt x="479" y="465"/>
                    </a:lnTo>
                    <a:lnTo>
                      <a:pt x="470" y="460"/>
                    </a:lnTo>
                    <a:lnTo>
                      <a:pt x="460" y="454"/>
                    </a:lnTo>
                    <a:lnTo>
                      <a:pt x="452" y="447"/>
                    </a:lnTo>
                    <a:lnTo>
                      <a:pt x="445" y="439"/>
                    </a:lnTo>
                    <a:lnTo>
                      <a:pt x="438" y="431"/>
                    </a:lnTo>
                    <a:lnTo>
                      <a:pt x="432" y="421"/>
                    </a:lnTo>
                    <a:lnTo>
                      <a:pt x="426" y="411"/>
                    </a:lnTo>
                    <a:lnTo>
                      <a:pt x="422" y="401"/>
                    </a:lnTo>
                    <a:lnTo>
                      <a:pt x="419" y="390"/>
                    </a:lnTo>
                    <a:lnTo>
                      <a:pt x="417" y="379"/>
                    </a:lnTo>
                    <a:lnTo>
                      <a:pt x="415" y="369"/>
                    </a:lnTo>
                    <a:lnTo>
                      <a:pt x="415" y="356"/>
                    </a:lnTo>
                    <a:lnTo>
                      <a:pt x="415" y="356"/>
                    </a:lnTo>
                    <a:lnTo>
                      <a:pt x="415" y="345"/>
                    </a:lnTo>
                    <a:lnTo>
                      <a:pt x="417" y="334"/>
                    </a:lnTo>
                    <a:lnTo>
                      <a:pt x="419" y="324"/>
                    </a:lnTo>
                    <a:lnTo>
                      <a:pt x="422" y="313"/>
                    </a:lnTo>
                    <a:lnTo>
                      <a:pt x="426" y="302"/>
                    </a:lnTo>
                    <a:lnTo>
                      <a:pt x="431" y="292"/>
                    </a:lnTo>
                    <a:lnTo>
                      <a:pt x="436" y="284"/>
                    </a:lnTo>
                    <a:lnTo>
                      <a:pt x="443" y="274"/>
                    </a:lnTo>
                    <a:lnTo>
                      <a:pt x="452" y="266"/>
                    </a:lnTo>
                    <a:lnTo>
                      <a:pt x="460" y="259"/>
                    </a:lnTo>
                    <a:lnTo>
                      <a:pt x="468" y="252"/>
                    </a:lnTo>
                    <a:lnTo>
                      <a:pt x="479" y="246"/>
                    </a:lnTo>
                    <a:lnTo>
                      <a:pt x="491" y="242"/>
                    </a:lnTo>
                    <a:lnTo>
                      <a:pt x="503" y="239"/>
                    </a:lnTo>
                    <a:lnTo>
                      <a:pt x="516" y="236"/>
                    </a:lnTo>
                    <a:lnTo>
                      <a:pt x="531" y="235"/>
                    </a:lnTo>
                    <a:lnTo>
                      <a:pt x="531" y="235"/>
                    </a:lnTo>
                    <a:lnTo>
                      <a:pt x="544" y="236"/>
                    </a:lnTo>
                    <a:lnTo>
                      <a:pt x="556" y="238"/>
                    </a:lnTo>
                    <a:lnTo>
                      <a:pt x="569" y="239"/>
                    </a:lnTo>
                    <a:lnTo>
                      <a:pt x="580" y="242"/>
                    </a:lnTo>
                    <a:lnTo>
                      <a:pt x="602" y="250"/>
                    </a:lnTo>
                    <a:lnTo>
                      <a:pt x="622" y="260"/>
                    </a:lnTo>
                    <a:lnTo>
                      <a:pt x="658" y="278"/>
                    </a:lnTo>
                    <a:lnTo>
                      <a:pt x="674" y="285"/>
                    </a:lnTo>
                    <a:lnTo>
                      <a:pt x="679" y="287"/>
                    </a:lnTo>
                    <a:lnTo>
                      <a:pt x="686" y="288"/>
                    </a:lnTo>
                    <a:lnTo>
                      <a:pt x="686" y="288"/>
                    </a:lnTo>
                    <a:lnTo>
                      <a:pt x="691" y="288"/>
                    </a:lnTo>
                    <a:lnTo>
                      <a:pt x="693" y="287"/>
                    </a:lnTo>
                    <a:lnTo>
                      <a:pt x="696" y="285"/>
                    </a:lnTo>
                    <a:lnTo>
                      <a:pt x="699" y="281"/>
                    </a:lnTo>
                    <a:lnTo>
                      <a:pt x="703" y="271"/>
                    </a:lnTo>
                    <a:lnTo>
                      <a:pt x="707" y="257"/>
                    </a:lnTo>
                    <a:lnTo>
                      <a:pt x="710" y="240"/>
                    </a:lnTo>
                    <a:lnTo>
                      <a:pt x="713" y="221"/>
                    </a:lnTo>
                    <a:lnTo>
                      <a:pt x="716" y="175"/>
                    </a:lnTo>
                    <a:lnTo>
                      <a:pt x="716" y="126"/>
                    </a:lnTo>
                    <a:lnTo>
                      <a:pt x="717" y="78"/>
                    </a:lnTo>
                    <a:lnTo>
                      <a:pt x="717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67" y="1"/>
                    </a:lnTo>
                    <a:lnTo>
                      <a:pt x="52" y="6"/>
                    </a:lnTo>
                    <a:lnTo>
                      <a:pt x="36" y="13"/>
                    </a:lnTo>
                    <a:lnTo>
                      <a:pt x="25" y="21"/>
                    </a:lnTo>
                    <a:lnTo>
                      <a:pt x="14" y="32"/>
                    </a:lnTo>
                    <a:lnTo>
                      <a:pt x="7" y="45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4"/>
                    </a:lnTo>
                    <a:lnTo>
                      <a:pt x="0" y="716"/>
                    </a:lnTo>
                    <a:lnTo>
                      <a:pt x="0" y="716"/>
                    </a:lnTo>
                    <a:lnTo>
                      <a:pt x="74" y="714"/>
                    </a:lnTo>
                    <a:lnTo>
                      <a:pt x="123" y="713"/>
                    </a:lnTo>
                    <a:lnTo>
                      <a:pt x="176" y="714"/>
                    </a:lnTo>
                    <a:lnTo>
                      <a:pt x="176" y="714"/>
                    </a:lnTo>
                    <a:lnTo>
                      <a:pt x="226" y="717"/>
                    </a:lnTo>
                    <a:lnTo>
                      <a:pt x="249" y="720"/>
                    </a:lnTo>
                    <a:lnTo>
                      <a:pt x="270" y="723"/>
                    </a:lnTo>
                    <a:lnTo>
                      <a:pt x="287" y="727"/>
                    </a:lnTo>
                    <a:lnTo>
                      <a:pt x="302" y="732"/>
                    </a:lnTo>
                    <a:lnTo>
                      <a:pt x="312" y="738"/>
                    </a:lnTo>
                    <a:lnTo>
                      <a:pt x="315" y="742"/>
                    </a:lnTo>
                    <a:lnTo>
                      <a:pt x="317" y="745"/>
                    </a:lnTo>
                    <a:lnTo>
                      <a:pt x="317" y="745"/>
                    </a:lnTo>
                    <a:lnTo>
                      <a:pt x="319" y="751"/>
                    </a:lnTo>
                    <a:lnTo>
                      <a:pt x="319" y="755"/>
                    </a:lnTo>
                    <a:lnTo>
                      <a:pt x="317" y="760"/>
                    </a:lnTo>
                    <a:lnTo>
                      <a:pt x="315" y="765"/>
                    </a:lnTo>
                    <a:lnTo>
                      <a:pt x="306" y="774"/>
                    </a:lnTo>
                    <a:lnTo>
                      <a:pt x="296" y="786"/>
                    </a:lnTo>
                    <a:lnTo>
                      <a:pt x="287" y="800"/>
                    </a:lnTo>
                    <a:lnTo>
                      <a:pt x="282" y="809"/>
                    </a:lnTo>
                    <a:lnTo>
                      <a:pt x="277" y="819"/>
                    </a:lnTo>
                    <a:lnTo>
                      <a:pt x="274" y="832"/>
                    </a:lnTo>
                    <a:lnTo>
                      <a:pt x="271" y="844"/>
                    </a:lnTo>
                    <a:lnTo>
                      <a:pt x="268" y="861"/>
                    </a:lnTo>
                    <a:lnTo>
                      <a:pt x="268" y="878"/>
                    </a:lnTo>
                    <a:lnTo>
                      <a:pt x="268" y="878"/>
                    </a:lnTo>
                    <a:lnTo>
                      <a:pt x="268" y="892"/>
                    </a:lnTo>
                    <a:lnTo>
                      <a:pt x="271" y="904"/>
                    </a:lnTo>
                    <a:lnTo>
                      <a:pt x="274" y="917"/>
                    </a:lnTo>
                    <a:lnTo>
                      <a:pt x="277" y="927"/>
                    </a:lnTo>
                    <a:lnTo>
                      <a:pt x="282" y="938"/>
                    </a:lnTo>
                    <a:lnTo>
                      <a:pt x="288" y="946"/>
                    </a:lnTo>
                    <a:lnTo>
                      <a:pt x="295" y="955"/>
                    </a:lnTo>
                    <a:lnTo>
                      <a:pt x="302" y="962"/>
                    </a:lnTo>
                    <a:lnTo>
                      <a:pt x="310" y="969"/>
                    </a:lnTo>
                    <a:lnTo>
                      <a:pt x="319" y="974"/>
                    </a:lnTo>
                    <a:lnTo>
                      <a:pt x="327" y="980"/>
                    </a:lnTo>
                    <a:lnTo>
                      <a:pt x="337" y="983"/>
                    </a:lnTo>
                    <a:lnTo>
                      <a:pt x="347" y="987"/>
                    </a:lnTo>
                    <a:lnTo>
                      <a:pt x="356" y="988"/>
                    </a:lnTo>
                    <a:lnTo>
                      <a:pt x="366" y="990"/>
                    </a:lnTo>
                    <a:lnTo>
                      <a:pt x="376" y="991"/>
                    </a:lnTo>
                    <a:lnTo>
                      <a:pt x="397" y="990"/>
                    </a:lnTo>
                    <a:lnTo>
                      <a:pt x="407" y="987"/>
                    </a:lnTo>
                    <a:lnTo>
                      <a:pt x="417" y="984"/>
                    </a:lnTo>
                    <a:lnTo>
                      <a:pt x="425" y="981"/>
                    </a:lnTo>
                    <a:lnTo>
                      <a:pt x="435" y="977"/>
                    </a:lnTo>
                    <a:lnTo>
                      <a:pt x="443" y="972"/>
                    </a:lnTo>
                    <a:lnTo>
                      <a:pt x="450" y="966"/>
                    </a:lnTo>
                    <a:lnTo>
                      <a:pt x="458" y="959"/>
                    </a:lnTo>
                    <a:lnTo>
                      <a:pt x="464" y="952"/>
                    </a:lnTo>
                    <a:lnTo>
                      <a:pt x="470" y="944"/>
                    </a:lnTo>
                    <a:lnTo>
                      <a:pt x="475" y="935"/>
                    </a:lnTo>
                    <a:lnTo>
                      <a:pt x="479" y="925"/>
                    </a:lnTo>
                    <a:lnTo>
                      <a:pt x="482" y="914"/>
                    </a:lnTo>
                    <a:lnTo>
                      <a:pt x="484" y="904"/>
                    </a:lnTo>
                    <a:lnTo>
                      <a:pt x="484" y="892"/>
                    </a:lnTo>
                    <a:lnTo>
                      <a:pt x="484" y="892"/>
                    </a:lnTo>
                    <a:lnTo>
                      <a:pt x="484" y="876"/>
                    </a:lnTo>
                    <a:lnTo>
                      <a:pt x="482" y="862"/>
                    </a:lnTo>
                    <a:lnTo>
                      <a:pt x="479" y="850"/>
                    </a:lnTo>
                    <a:lnTo>
                      <a:pt x="475" y="837"/>
                    </a:lnTo>
                    <a:lnTo>
                      <a:pt x="471" y="828"/>
                    </a:lnTo>
                    <a:lnTo>
                      <a:pt x="467" y="818"/>
                    </a:lnTo>
                    <a:lnTo>
                      <a:pt x="457" y="802"/>
                    </a:lnTo>
                    <a:lnTo>
                      <a:pt x="439" y="777"/>
                    </a:lnTo>
                    <a:lnTo>
                      <a:pt x="433" y="767"/>
                    </a:lnTo>
                    <a:lnTo>
                      <a:pt x="431" y="762"/>
                    </a:lnTo>
                    <a:lnTo>
                      <a:pt x="431" y="756"/>
                    </a:lnTo>
                    <a:lnTo>
                      <a:pt x="431" y="756"/>
                    </a:lnTo>
                    <a:lnTo>
                      <a:pt x="431" y="751"/>
                    </a:lnTo>
                    <a:lnTo>
                      <a:pt x="432" y="746"/>
                    </a:lnTo>
                    <a:lnTo>
                      <a:pt x="433" y="742"/>
                    </a:lnTo>
                    <a:lnTo>
                      <a:pt x="436" y="738"/>
                    </a:lnTo>
                    <a:lnTo>
                      <a:pt x="445" y="731"/>
                    </a:lnTo>
                    <a:lnTo>
                      <a:pt x="454" y="725"/>
                    </a:lnTo>
                    <a:lnTo>
                      <a:pt x="468" y="721"/>
                    </a:lnTo>
                    <a:lnTo>
                      <a:pt x="484" y="717"/>
                    </a:lnTo>
                    <a:lnTo>
                      <a:pt x="502" y="714"/>
                    </a:lnTo>
                    <a:lnTo>
                      <a:pt x="521" y="713"/>
                    </a:lnTo>
                    <a:lnTo>
                      <a:pt x="565" y="712"/>
                    </a:lnTo>
                    <a:lnTo>
                      <a:pt x="614" y="713"/>
                    </a:lnTo>
                    <a:lnTo>
                      <a:pt x="718" y="718"/>
                    </a:lnTo>
                    <a:lnTo>
                      <a:pt x="718" y="718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ṣ1iḓé">
                <a:extLst>
                  <a:ext uri="{FF2B5EF4-FFF2-40B4-BE49-F238E27FC236}">
                    <a16:creationId xmlns:a16="http://schemas.microsoft.com/office/drawing/2014/main" xmlns="" id="{90B6129A-D644-49F6-966C-C019D591E885}"/>
                  </a:ext>
                </a:extLst>
              </p:cNvPr>
              <p:cNvSpPr/>
              <p:nvPr/>
            </p:nvSpPr>
            <p:spPr bwMode="auto">
              <a:xfrm>
                <a:off x="2025650" y="5175250"/>
                <a:ext cx="1549400" cy="1149350"/>
              </a:xfrm>
              <a:custGeom>
                <a:avLst/>
                <a:gdLst>
                  <a:gd name="T0" fmla="*/ 0 w 976"/>
                  <a:gd name="T1" fmla="*/ 649 h 724"/>
                  <a:gd name="T2" fmla="*/ 7 w 976"/>
                  <a:gd name="T3" fmla="*/ 678 h 724"/>
                  <a:gd name="T4" fmla="*/ 38 w 976"/>
                  <a:gd name="T5" fmla="*/ 711 h 724"/>
                  <a:gd name="T6" fmla="*/ 84 w 976"/>
                  <a:gd name="T7" fmla="*/ 724 h 724"/>
                  <a:gd name="T8" fmla="*/ 716 w 976"/>
                  <a:gd name="T9" fmla="*/ 649 h 724"/>
                  <a:gd name="T10" fmla="*/ 713 w 976"/>
                  <a:gd name="T11" fmla="*/ 471 h 724"/>
                  <a:gd name="T12" fmla="*/ 720 w 976"/>
                  <a:gd name="T13" fmla="*/ 414 h 724"/>
                  <a:gd name="T14" fmla="*/ 735 w 976"/>
                  <a:gd name="T15" fmla="*/ 383 h 724"/>
                  <a:gd name="T16" fmla="*/ 748 w 976"/>
                  <a:gd name="T17" fmla="*/ 379 h 724"/>
                  <a:gd name="T18" fmla="*/ 759 w 976"/>
                  <a:gd name="T19" fmla="*/ 380 h 724"/>
                  <a:gd name="T20" fmla="*/ 784 w 976"/>
                  <a:gd name="T21" fmla="*/ 404 h 724"/>
                  <a:gd name="T22" fmla="*/ 814 w 976"/>
                  <a:gd name="T23" fmla="*/ 429 h 724"/>
                  <a:gd name="T24" fmla="*/ 847 w 976"/>
                  <a:gd name="T25" fmla="*/ 443 h 724"/>
                  <a:gd name="T26" fmla="*/ 892 w 976"/>
                  <a:gd name="T27" fmla="*/ 447 h 724"/>
                  <a:gd name="T28" fmla="*/ 909 w 976"/>
                  <a:gd name="T29" fmla="*/ 444 h 724"/>
                  <a:gd name="T30" fmla="*/ 938 w 976"/>
                  <a:gd name="T31" fmla="*/ 430 h 724"/>
                  <a:gd name="T32" fmla="*/ 967 w 976"/>
                  <a:gd name="T33" fmla="*/ 391 h 724"/>
                  <a:gd name="T34" fmla="*/ 976 w 976"/>
                  <a:gd name="T35" fmla="*/ 342 h 724"/>
                  <a:gd name="T36" fmla="*/ 965 w 976"/>
                  <a:gd name="T37" fmla="*/ 293 h 724"/>
                  <a:gd name="T38" fmla="*/ 932 w 976"/>
                  <a:gd name="T39" fmla="*/ 256 h 724"/>
                  <a:gd name="T40" fmla="*/ 918 w 976"/>
                  <a:gd name="T41" fmla="*/ 247 h 724"/>
                  <a:gd name="T42" fmla="*/ 867 w 976"/>
                  <a:gd name="T43" fmla="*/ 239 h 724"/>
                  <a:gd name="T44" fmla="*/ 821 w 976"/>
                  <a:gd name="T45" fmla="*/ 249 h 724"/>
                  <a:gd name="T46" fmla="*/ 772 w 976"/>
                  <a:gd name="T47" fmla="*/ 263 h 724"/>
                  <a:gd name="T48" fmla="*/ 748 w 976"/>
                  <a:gd name="T49" fmla="*/ 259 h 724"/>
                  <a:gd name="T50" fmla="*/ 728 w 976"/>
                  <a:gd name="T51" fmla="*/ 232 h 724"/>
                  <a:gd name="T52" fmla="*/ 718 w 976"/>
                  <a:gd name="T53" fmla="*/ 197 h 724"/>
                  <a:gd name="T54" fmla="*/ 712 w 976"/>
                  <a:gd name="T55" fmla="*/ 68 h 724"/>
                  <a:gd name="T56" fmla="*/ 565 w 976"/>
                  <a:gd name="T57" fmla="*/ 1 h 724"/>
                  <a:gd name="T58" fmla="*/ 452 w 976"/>
                  <a:gd name="T59" fmla="*/ 1 h 724"/>
                  <a:gd name="T60" fmla="*/ 419 w 976"/>
                  <a:gd name="T61" fmla="*/ 15 h 724"/>
                  <a:gd name="T62" fmla="*/ 408 w 976"/>
                  <a:gd name="T63" fmla="*/ 38 h 724"/>
                  <a:gd name="T64" fmla="*/ 415 w 976"/>
                  <a:gd name="T65" fmla="*/ 54 h 724"/>
                  <a:gd name="T66" fmla="*/ 445 w 976"/>
                  <a:gd name="T67" fmla="*/ 103 h 724"/>
                  <a:gd name="T68" fmla="*/ 470 w 976"/>
                  <a:gd name="T69" fmla="*/ 159 h 724"/>
                  <a:gd name="T70" fmla="*/ 475 w 976"/>
                  <a:gd name="T71" fmla="*/ 194 h 724"/>
                  <a:gd name="T72" fmla="*/ 472 w 976"/>
                  <a:gd name="T73" fmla="*/ 221 h 724"/>
                  <a:gd name="T74" fmla="*/ 461 w 976"/>
                  <a:gd name="T75" fmla="*/ 254 h 724"/>
                  <a:gd name="T76" fmla="*/ 439 w 976"/>
                  <a:gd name="T77" fmla="*/ 279 h 724"/>
                  <a:gd name="T78" fmla="*/ 412 w 976"/>
                  <a:gd name="T79" fmla="*/ 296 h 724"/>
                  <a:gd name="T80" fmla="*/ 380 w 976"/>
                  <a:gd name="T81" fmla="*/ 306 h 724"/>
                  <a:gd name="T82" fmla="*/ 358 w 976"/>
                  <a:gd name="T83" fmla="*/ 309 h 724"/>
                  <a:gd name="T84" fmla="*/ 324 w 976"/>
                  <a:gd name="T85" fmla="*/ 305 h 724"/>
                  <a:gd name="T86" fmla="*/ 294 w 976"/>
                  <a:gd name="T87" fmla="*/ 293 h 724"/>
                  <a:gd name="T88" fmla="*/ 267 w 976"/>
                  <a:gd name="T89" fmla="*/ 272 h 724"/>
                  <a:gd name="T90" fmla="*/ 247 w 976"/>
                  <a:gd name="T91" fmla="*/ 245 h 724"/>
                  <a:gd name="T92" fmla="*/ 236 w 976"/>
                  <a:gd name="T93" fmla="*/ 207 h 724"/>
                  <a:gd name="T94" fmla="*/ 236 w 976"/>
                  <a:gd name="T95" fmla="*/ 180 h 724"/>
                  <a:gd name="T96" fmla="*/ 243 w 976"/>
                  <a:gd name="T97" fmla="*/ 144 h 724"/>
                  <a:gd name="T98" fmla="*/ 278 w 976"/>
                  <a:gd name="T99" fmla="*/ 66 h 724"/>
                  <a:gd name="T100" fmla="*/ 289 w 976"/>
                  <a:gd name="T101" fmla="*/ 38 h 724"/>
                  <a:gd name="T102" fmla="*/ 288 w 976"/>
                  <a:gd name="T103" fmla="*/ 31 h 724"/>
                  <a:gd name="T104" fmla="*/ 271 w 976"/>
                  <a:gd name="T105" fmla="*/ 19 h 724"/>
                  <a:gd name="T106" fmla="*/ 221 w 976"/>
                  <a:gd name="T107" fmla="*/ 11 h 724"/>
                  <a:gd name="T108" fmla="*/ 78 w 976"/>
                  <a:gd name="T109" fmla="*/ 7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6" h="724">
                    <a:moveTo>
                      <a:pt x="0" y="7"/>
                    </a:moveTo>
                    <a:lnTo>
                      <a:pt x="0" y="649"/>
                    </a:lnTo>
                    <a:lnTo>
                      <a:pt x="0" y="649"/>
                    </a:lnTo>
                    <a:lnTo>
                      <a:pt x="0" y="657"/>
                    </a:lnTo>
                    <a:lnTo>
                      <a:pt x="1" y="664"/>
                    </a:lnTo>
                    <a:lnTo>
                      <a:pt x="7" y="678"/>
                    </a:lnTo>
                    <a:lnTo>
                      <a:pt x="14" y="690"/>
                    </a:lnTo>
                    <a:lnTo>
                      <a:pt x="25" y="702"/>
                    </a:lnTo>
                    <a:lnTo>
                      <a:pt x="38" y="711"/>
                    </a:lnTo>
                    <a:lnTo>
                      <a:pt x="52" y="717"/>
                    </a:lnTo>
                    <a:lnTo>
                      <a:pt x="67" y="723"/>
                    </a:lnTo>
                    <a:lnTo>
                      <a:pt x="84" y="724"/>
                    </a:lnTo>
                    <a:lnTo>
                      <a:pt x="717" y="724"/>
                    </a:lnTo>
                    <a:lnTo>
                      <a:pt x="717" y="724"/>
                    </a:lnTo>
                    <a:lnTo>
                      <a:pt x="716" y="649"/>
                    </a:lnTo>
                    <a:lnTo>
                      <a:pt x="714" y="580"/>
                    </a:lnTo>
                    <a:lnTo>
                      <a:pt x="713" y="521"/>
                    </a:lnTo>
                    <a:lnTo>
                      <a:pt x="713" y="471"/>
                    </a:lnTo>
                    <a:lnTo>
                      <a:pt x="714" y="449"/>
                    </a:lnTo>
                    <a:lnTo>
                      <a:pt x="716" y="430"/>
                    </a:lnTo>
                    <a:lnTo>
                      <a:pt x="720" y="414"/>
                    </a:lnTo>
                    <a:lnTo>
                      <a:pt x="723" y="401"/>
                    </a:lnTo>
                    <a:lnTo>
                      <a:pt x="728" y="390"/>
                    </a:lnTo>
                    <a:lnTo>
                      <a:pt x="735" y="383"/>
                    </a:lnTo>
                    <a:lnTo>
                      <a:pt x="739" y="382"/>
                    </a:lnTo>
                    <a:lnTo>
                      <a:pt x="744" y="380"/>
                    </a:lnTo>
                    <a:lnTo>
                      <a:pt x="748" y="379"/>
                    </a:lnTo>
                    <a:lnTo>
                      <a:pt x="753" y="379"/>
                    </a:lnTo>
                    <a:lnTo>
                      <a:pt x="753" y="379"/>
                    </a:lnTo>
                    <a:lnTo>
                      <a:pt x="759" y="380"/>
                    </a:lnTo>
                    <a:lnTo>
                      <a:pt x="763" y="383"/>
                    </a:lnTo>
                    <a:lnTo>
                      <a:pt x="773" y="391"/>
                    </a:lnTo>
                    <a:lnTo>
                      <a:pt x="784" y="404"/>
                    </a:lnTo>
                    <a:lnTo>
                      <a:pt x="798" y="416"/>
                    </a:lnTo>
                    <a:lnTo>
                      <a:pt x="805" y="422"/>
                    </a:lnTo>
                    <a:lnTo>
                      <a:pt x="814" y="429"/>
                    </a:lnTo>
                    <a:lnTo>
                      <a:pt x="823" y="435"/>
                    </a:lnTo>
                    <a:lnTo>
                      <a:pt x="835" y="439"/>
                    </a:lnTo>
                    <a:lnTo>
                      <a:pt x="847" y="443"/>
                    </a:lnTo>
                    <a:lnTo>
                      <a:pt x="860" y="446"/>
                    </a:lnTo>
                    <a:lnTo>
                      <a:pt x="875" y="447"/>
                    </a:lnTo>
                    <a:lnTo>
                      <a:pt x="892" y="447"/>
                    </a:lnTo>
                    <a:lnTo>
                      <a:pt x="892" y="447"/>
                    </a:lnTo>
                    <a:lnTo>
                      <a:pt x="900" y="446"/>
                    </a:lnTo>
                    <a:lnTo>
                      <a:pt x="909" y="444"/>
                    </a:lnTo>
                    <a:lnTo>
                      <a:pt x="917" y="442"/>
                    </a:lnTo>
                    <a:lnTo>
                      <a:pt x="925" y="439"/>
                    </a:lnTo>
                    <a:lnTo>
                      <a:pt x="938" y="430"/>
                    </a:lnTo>
                    <a:lnTo>
                      <a:pt x="951" y="419"/>
                    </a:lnTo>
                    <a:lnTo>
                      <a:pt x="959" y="405"/>
                    </a:lnTo>
                    <a:lnTo>
                      <a:pt x="967" y="391"/>
                    </a:lnTo>
                    <a:lnTo>
                      <a:pt x="972" y="376"/>
                    </a:lnTo>
                    <a:lnTo>
                      <a:pt x="974" y="359"/>
                    </a:lnTo>
                    <a:lnTo>
                      <a:pt x="976" y="342"/>
                    </a:lnTo>
                    <a:lnTo>
                      <a:pt x="974" y="326"/>
                    </a:lnTo>
                    <a:lnTo>
                      <a:pt x="970" y="309"/>
                    </a:lnTo>
                    <a:lnTo>
                      <a:pt x="965" y="293"/>
                    </a:lnTo>
                    <a:lnTo>
                      <a:pt x="956" y="279"/>
                    </a:lnTo>
                    <a:lnTo>
                      <a:pt x="946" y="267"/>
                    </a:lnTo>
                    <a:lnTo>
                      <a:pt x="932" y="256"/>
                    </a:lnTo>
                    <a:lnTo>
                      <a:pt x="925" y="252"/>
                    </a:lnTo>
                    <a:lnTo>
                      <a:pt x="918" y="247"/>
                    </a:lnTo>
                    <a:lnTo>
                      <a:pt x="918" y="247"/>
                    </a:lnTo>
                    <a:lnTo>
                      <a:pt x="900" y="242"/>
                    </a:lnTo>
                    <a:lnTo>
                      <a:pt x="882" y="239"/>
                    </a:lnTo>
                    <a:lnTo>
                      <a:pt x="867" y="239"/>
                    </a:lnTo>
                    <a:lnTo>
                      <a:pt x="850" y="240"/>
                    </a:lnTo>
                    <a:lnTo>
                      <a:pt x="835" y="245"/>
                    </a:lnTo>
                    <a:lnTo>
                      <a:pt x="821" y="249"/>
                    </a:lnTo>
                    <a:lnTo>
                      <a:pt x="794" y="257"/>
                    </a:lnTo>
                    <a:lnTo>
                      <a:pt x="783" y="261"/>
                    </a:lnTo>
                    <a:lnTo>
                      <a:pt x="772" y="263"/>
                    </a:lnTo>
                    <a:lnTo>
                      <a:pt x="762" y="264"/>
                    </a:lnTo>
                    <a:lnTo>
                      <a:pt x="752" y="261"/>
                    </a:lnTo>
                    <a:lnTo>
                      <a:pt x="748" y="259"/>
                    </a:lnTo>
                    <a:lnTo>
                      <a:pt x="744" y="256"/>
                    </a:lnTo>
                    <a:lnTo>
                      <a:pt x="735" y="246"/>
                    </a:lnTo>
                    <a:lnTo>
                      <a:pt x="728" y="232"/>
                    </a:lnTo>
                    <a:lnTo>
                      <a:pt x="723" y="214"/>
                    </a:lnTo>
                    <a:lnTo>
                      <a:pt x="723" y="214"/>
                    </a:lnTo>
                    <a:lnTo>
                      <a:pt x="718" y="197"/>
                    </a:lnTo>
                    <a:lnTo>
                      <a:pt x="716" y="177"/>
                    </a:lnTo>
                    <a:lnTo>
                      <a:pt x="713" y="127"/>
                    </a:lnTo>
                    <a:lnTo>
                      <a:pt x="712" y="68"/>
                    </a:lnTo>
                    <a:lnTo>
                      <a:pt x="713" y="4"/>
                    </a:lnTo>
                    <a:lnTo>
                      <a:pt x="713" y="4"/>
                    </a:lnTo>
                    <a:lnTo>
                      <a:pt x="565" y="1"/>
                    </a:lnTo>
                    <a:lnTo>
                      <a:pt x="468" y="0"/>
                    </a:lnTo>
                    <a:lnTo>
                      <a:pt x="468" y="0"/>
                    </a:lnTo>
                    <a:lnTo>
                      <a:pt x="452" y="1"/>
                    </a:lnTo>
                    <a:lnTo>
                      <a:pt x="439" y="4"/>
                    </a:lnTo>
                    <a:lnTo>
                      <a:pt x="428" y="10"/>
                    </a:lnTo>
                    <a:lnTo>
                      <a:pt x="419" y="15"/>
                    </a:lnTo>
                    <a:lnTo>
                      <a:pt x="414" y="22"/>
                    </a:lnTo>
                    <a:lnTo>
                      <a:pt x="410" y="31"/>
                    </a:lnTo>
                    <a:lnTo>
                      <a:pt x="408" y="38"/>
                    </a:lnTo>
                    <a:lnTo>
                      <a:pt x="410" y="46"/>
                    </a:lnTo>
                    <a:lnTo>
                      <a:pt x="410" y="46"/>
                    </a:lnTo>
                    <a:lnTo>
                      <a:pt x="415" y="54"/>
                    </a:lnTo>
                    <a:lnTo>
                      <a:pt x="424" y="68"/>
                    </a:lnTo>
                    <a:lnTo>
                      <a:pt x="433" y="84"/>
                    </a:lnTo>
                    <a:lnTo>
                      <a:pt x="445" y="103"/>
                    </a:lnTo>
                    <a:lnTo>
                      <a:pt x="456" y="124"/>
                    </a:lnTo>
                    <a:lnTo>
                      <a:pt x="465" y="147"/>
                    </a:lnTo>
                    <a:lnTo>
                      <a:pt x="470" y="159"/>
                    </a:lnTo>
                    <a:lnTo>
                      <a:pt x="472" y="170"/>
                    </a:lnTo>
                    <a:lnTo>
                      <a:pt x="474" y="183"/>
                    </a:lnTo>
                    <a:lnTo>
                      <a:pt x="475" y="194"/>
                    </a:lnTo>
                    <a:lnTo>
                      <a:pt x="475" y="194"/>
                    </a:lnTo>
                    <a:lnTo>
                      <a:pt x="475" y="208"/>
                    </a:lnTo>
                    <a:lnTo>
                      <a:pt x="472" y="221"/>
                    </a:lnTo>
                    <a:lnTo>
                      <a:pt x="470" y="233"/>
                    </a:lnTo>
                    <a:lnTo>
                      <a:pt x="465" y="243"/>
                    </a:lnTo>
                    <a:lnTo>
                      <a:pt x="461" y="254"/>
                    </a:lnTo>
                    <a:lnTo>
                      <a:pt x="454" y="263"/>
                    </a:lnTo>
                    <a:lnTo>
                      <a:pt x="447" y="271"/>
                    </a:lnTo>
                    <a:lnTo>
                      <a:pt x="439" y="279"/>
                    </a:lnTo>
                    <a:lnTo>
                      <a:pt x="431" y="286"/>
                    </a:lnTo>
                    <a:lnTo>
                      <a:pt x="422" y="292"/>
                    </a:lnTo>
                    <a:lnTo>
                      <a:pt x="412" y="296"/>
                    </a:lnTo>
                    <a:lnTo>
                      <a:pt x="401" y="300"/>
                    </a:lnTo>
                    <a:lnTo>
                      <a:pt x="391" y="305"/>
                    </a:lnTo>
                    <a:lnTo>
                      <a:pt x="380" y="306"/>
                    </a:lnTo>
                    <a:lnTo>
                      <a:pt x="369" y="307"/>
                    </a:lnTo>
                    <a:lnTo>
                      <a:pt x="358" y="309"/>
                    </a:lnTo>
                    <a:lnTo>
                      <a:pt x="358" y="309"/>
                    </a:lnTo>
                    <a:lnTo>
                      <a:pt x="347" y="307"/>
                    </a:lnTo>
                    <a:lnTo>
                      <a:pt x="335" y="307"/>
                    </a:lnTo>
                    <a:lnTo>
                      <a:pt x="324" y="305"/>
                    </a:lnTo>
                    <a:lnTo>
                      <a:pt x="313" y="302"/>
                    </a:lnTo>
                    <a:lnTo>
                      <a:pt x="303" y="298"/>
                    </a:lnTo>
                    <a:lnTo>
                      <a:pt x="294" y="293"/>
                    </a:lnTo>
                    <a:lnTo>
                      <a:pt x="284" y="286"/>
                    </a:lnTo>
                    <a:lnTo>
                      <a:pt x="275" y="281"/>
                    </a:lnTo>
                    <a:lnTo>
                      <a:pt x="267" y="272"/>
                    </a:lnTo>
                    <a:lnTo>
                      <a:pt x="259" y="264"/>
                    </a:lnTo>
                    <a:lnTo>
                      <a:pt x="253" y="254"/>
                    </a:lnTo>
                    <a:lnTo>
                      <a:pt x="247" y="245"/>
                    </a:lnTo>
                    <a:lnTo>
                      <a:pt x="242" y="233"/>
                    </a:lnTo>
                    <a:lnTo>
                      <a:pt x="239" y="221"/>
                    </a:lnTo>
                    <a:lnTo>
                      <a:pt x="236" y="207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36" y="180"/>
                    </a:lnTo>
                    <a:lnTo>
                      <a:pt x="238" y="168"/>
                    </a:lnTo>
                    <a:lnTo>
                      <a:pt x="240" y="155"/>
                    </a:lnTo>
                    <a:lnTo>
                      <a:pt x="243" y="144"/>
                    </a:lnTo>
                    <a:lnTo>
                      <a:pt x="252" y="122"/>
                    </a:lnTo>
                    <a:lnTo>
                      <a:pt x="260" y="101"/>
                    </a:lnTo>
                    <a:lnTo>
                      <a:pt x="278" y="66"/>
                    </a:lnTo>
                    <a:lnTo>
                      <a:pt x="285" y="50"/>
                    </a:lnTo>
                    <a:lnTo>
                      <a:pt x="288" y="43"/>
                    </a:lnTo>
                    <a:lnTo>
                      <a:pt x="289" y="38"/>
                    </a:lnTo>
                    <a:lnTo>
                      <a:pt x="289" y="38"/>
                    </a:lnTo>
                    <a:lnTo>
                      <a:pt x="289" y="33"/>
                    </a:lnTo>
                    <a:lnTo>
                      <a:pt x="288" y="31"/>
                    </a:lnTo>
                    <a:lnTo>
                      <a:pt x="285" y="28"/>
                    </a:lnTo>
                    <a:lnTo>
                      <a:pt x="282" y="25"/>
                    </a:lnTo>
                    <a:lnTo>
                      <a:pt x="271" y="19"/>
                    </a:lnTo>
                    <a:lnTo>
                      <a:pt x="257" y="17"/>
                    </a:lnTo>
                    <a:lnTo>
                      <a:pt x="240" y="14"/>
                    </a:lnTo>
                    <a:lnTo>
                      <a:pt x="221" y="11"/>
                    </a:lnTo>
                    <a:lnTo>
                      <a:pt x="176" y="8"/>
                    </a:lnTo>
                    <a:lnTo>
                      <a:pt x="127" y="7"/>
                    </a:lnTo>
                    <a:lnTo>
                      <a:pt x="78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ṣļiḓè">
                <a:extLst>
                  <a:ext uri="{FF2B5EF4-FFF2-40B4-BE49-F238E27FC236}">
                    <a16:creationId xmlns:a16="http://schemas.microsoft.com/office/drawing/2014/main" xmlns="" id="{385C0959-209A-46D5-9B52-D1A794EEFCA3}"/>
                  </a:ext>
                </a:extLst>
              </p:cNvPr>
              <p:cNvSpPr/>
              <p:nvPr/>
            </p:nvSpPr>
            <p:spPr bwMode="auto">
              <a:xfrm>
                <a:off x="3155950" y="4757738"/>
                <a:ext cx="1157288" cy="1566862"/>
              </a:xfrm>
              <a:custGeom>
                <a:avLst/>
                <a:gdLst>
                  <a:gd name="T0" fmla="*/ 615 w 729"/>
                  <a:gd name="T1" fmla="*/ 282 h 987"/>
                  <a:gd name="T2" fmla="*/ 482 w 729"/>
                  <a:gd name="T3" fmla="*/ 274 h 987"/>
                  <a:gd name="T4" fmla="*/ 434 w 729"/>
                  <a:gd name="T5" fmla="*/ 255 h 987"/>
                  <a:gd name="T6" fmla="*/ 429 w 729"/>
                  <a:gd name="T7" fmla="*/ 239 h 987"/>
                  <a:gd name="T8" fmla="*/ 459 w 729"/>
                  <a:gd name="T9" fmla="*/ 185 h 987"/>
                  <a:gd name="T10" fmla="*/ 482 w 729"/>
                  <a:gd name="T11" fmla="*/ 139 h 987"/>
                  <a:gd name="T12" fmla="*/ 486 w 729"/>
                  <a:gd name="T13" fmla="*/ 101 h 987"/>
                  <a:gd name="T14" fmla="*/ 473 w 729"/>
                  <a:gd name="T15" fmla="*/ 59 h 987"/>
                  <a:gd name="T16" fmla="*/ 447 w 729"/>
                  <a:gd name="T17" fmla="*/ 28 h 987"/>
                  <a:gd name="T18" fmla="*/ 409 w 729"/>
                  <a:gd name="T19" fmla="*/ 9 h 987"/>
                  <a:gd name="T20" fmla="*/ 335 w 729"/>
                  <a:gd name="T21" fmla="*/ 3 h 987"/>
                  <a:gd name="T22" fmla="*/ 297 w 729"/>
                  <a:gd name="T23" fmla="*/ 18 h 987"/>
                  <a:gd name="T24" fmla="*/ 268 w 729"/>
                  <a:gd name="T25" fmla="*/ 48 h 987"/>
                  <a:gd name="T26" fmla="*/ 254 w 729"/>
                  <a:gd name="T27" fmla="*/ 91 h 987"/>
                  <a:gd name="T28" fmla="*/ 255 w 729"/>
                  <a:gd name="T29" fmla="*/ 129 h 987"/>
                  <a:gd name="T30" fmla="*/ 286 w 729"/>
                  <a:gd name="T31" fmla="*/ 197 h 987"/>
                  <a:gd name="T32" fmla="*/ 299 w 729"/>
                  <a:gd name="T33" fmla="*/ 242 h 987"/>
                  <a:gd name="T34" fmla="*/ 283 w 729"/>
                  <a:gd name="T35" fmla="*/ 260 h 987"/>
                  <a:gd name="T36" fmla="*/ 218 w 729"/>
                  <a:gd name="T37" fmla="*/ 267 h 987"/>
                  <a:gd name="T38" fmla="*/ 1 w 729"/>
                  <a:gd name="T39" fmla="*/ 267 h 987"/>
                  <a:gd name="T40" fmla="*/ 6 w 729"/>
                  <a:gd name="T41" fmla="*/ 460 h 987"/>
                  <a:gd name="T42" fmla="*/ 23 w 729"/>
                  <a:gd name="T43" fmla="*/ 509 h 987"/>
                  <a:gd name="T44" fmla="*/ 50 w 729"/>
                  <a:gd name="T45" fmla="*/ 527 h 987"/>
                  <a:gd name="T46" fmla="*/ 109 w 729"/>
                  <a:gd name="T47" fmla="*/ 512 h 987"/>
                  <a:gd name="T48" fmla="*/ 170 w 729"/>
                  <a:gd name="T49" fmla="*/ 502 h 987"/>
                  <a:gd name="T50" fmla="*/ 213 w 729"/>
                  <a:gd name="T51" fmla="*/ 515 h 987"/>
                  <a:gd name="T52" fmla="*/ 253 w 729"/>
                  <a:gd name="T53" fmla="*/ 556 h 987"/>
                  <a:gd name="T54" fmla="*/ 262 w 729"/>
                  <a:gd name="T55" fmla="*/ 622 h 987"/>
                  <a:gd name="T56" fmla="*/ 239 w 729"/>
                  <a:gd name="T57" fmla="*/ 682 h 987"/>
                  <a:gd name="T58" fmla="*/ 197 w 729"/>
                  <a:gd name="T59" fmla="*/ 707 h 987"/>
                  <a:gd name="T60" fmla="*/ 163 w 729"/>
                  <a:gd name="T61" fmla="*/ 710 h 987"/>
                  <a:gd name="T62" fmla="*/ 111 w 729"/>
                  <a:gd name="T63" fmla="*/ 698 h 987"/>
                  <a:gd name="T64" fmla="*/ 72 w 729"/>
                  <a:gd name="T65" fmla="*/ 667 h 987"/>
                  <a:gd name="T66" fmla="*/ 41 w 729"/>
                  <a:gd name="T67" fmla="*/ 642 h 987"/>
                  <a:gd name="T68" fmla="*/ 27 w 729"/>
                  <a:gd name="T69" fmla="*/ 645 h 987"/>
                  <a:gd name="T70" fmla="*/ 8 w 729"/>
                  <a:gd name="T71" fmla="*/ 677 h 987"/>
                  <a:gd name="T72" fmla="*/ 1 w 729"/>
                  <a:gd name="T73" fmla="*/ 784 h 987"/>
                  <a:gd name="T74" fmla="*/ 722 w 729"/>
                  <a:gd name="T75" fmla="*/ 987 h 987"/>
                  <a:gd name="T76" fmla="*/ 724 w 729"/>
                  <a:gd name="T77" fmla="*/ 752 h 987"/>
                  <a:gd name="T78" fmla="*/ 714 w 729"/>
                  <a:gd name="T79" fmla="*/ 707 h 987"/>
                  <a:gd name="T80" fmla="*/ 691 w 729"/>
                  <a:gd name="T81" fmla="*/ 698 h 987"/>
                  <a:gd name="T82" fmla="*/ 624 w 729"/>
                  <a:gd name="T83" fmla="*/ 716 h 987"/>
                  <a:gd name="T84" fmla="*/ 545 w 729"/>
                  <a:gd name="T85" fmla="*/ 733 h 987"/>
                  <a:gd name="T86" fmla="*/ 510 w 729"/>
                  <a:gd name="T87" fmla="*/ 727 h 987"/>
                  <a:gd name="T88" fmla="*/ 476 w 729"/>
                  <a:gd name="T89" fmla="*/ 705 h 987"/>
                  <a:gd name="T90" fmla="*/ 454 w 729"/>
                  <a:gd name="T91" fmla="*/ 667 h 987"/>
                  <a:gd name="T92" fmla="*/ 445 w 729"/>
                  <a:gd name="T93" fmla="*/ 590 h 987"/>
                  <a:gd name="T94" fmla="*/ 458 w 729"/>
                  <a:gd name="T95" fmla="*/ 549 h 987"/>
                  <a:gd name="T96" fmla="*/ 485 w 729"/>
                  <a:gd name="T97" fmla="*/ 519 h 987"/>
                  <a:gd name="T98" fmla="*/ 524 w 729"/>
                  <a:gd name="T99" fmla="*/ 503 h 987"/>
                  <a:gd name="T100" fmla="*/ 560 w 729"/>
                  <a:gd name="T101" fmla="*/ 506 h 987"/>
                  <a:gd name="T102" fmla="*/ 612 w 729"/>
                  <a:gd name="T103" fmla="*/ 530 h 987"/>
                  <a:gd name="T104" fmla="*/ 679 w 729"/>
                  <a:gd name="T105" fmla="*/ 576 h 987"/>
                  <a:gd name="T106" fmla="*/ 698 w 729"/>
                  <a:gd name="T107" fmla="*/ 575 h 987"/>
                  <a:gd name="T108" fmla="*/ 719 w 729"/>
                  <a:gd name="T109" fmla="*/ 558 h 987"/>
                  <a:gd name="T110" fmla="*/ 729 w 729"/>
                  <a:gd name="T111" fmla="*/ 519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9" h="987">
                    <a:moveTo>
                      <a:pt x="724" y="280"/>
                    </a:moveTo>
                    <a:lnTo>
                      <a:pt x="724" y="280"/>
                    </a:lnTo>
                    <a:lnTo>
                      <a:pt x="668" y="282"/>
                    </a:lnTo>
                    <a:lnTo>
                      <a:pt x="615" y="282"/>
                    </a:lnTo>
                    <a:lnTo>
                      <a:pt x="564" y="282"/>
                    </a:lnTo>
                    <a:lnTo>
                      <a:pt x="520" y="280"/>
                    </a:lnTo>
                    <a:lnTo>
                      <a:pt x="500" y="277"/>
                    </a:lnTo>
                    <a:lnTo>
                      <a:pt x="482" y="274"/>
                    </a:lnTo>
                    <a:lnTo>
                      <a:pt x="466" y="271"/>
                    </a:lnTo>
                    <a:lnTo>
                      <a:pt x="452" y="267"/>
                    </a:lnTo>
                    <a:lnTo>
                      <a:pt x="443" y="262"/>
                    </a:lnTo>
                    <a:lnTo>
                      <a:pt x="434" y="255"/>
                    </a:lnTo>
                    <a:lnTo>
                      <a:pt x="430" y="248"/>
                    </a:lnTo>
                    <a:lnTo>
                      <a:pt x="429" y="243"/>
                    </a:lnTo>
                    <a:lnTo>
                      <a:pt x="429" y="239"/>
                    </a:lnTo>
                    <a:lnTo>
                      <a:pt x="429" y="239"/>
                    </a:lnTo>
                    <a:lnTo>
                      <a:pt x="430" y="232"/>
                    </a:lnTo>
                    <a:lnTo>
                      <a:pt x="433" y="225"/>
                    </a:lnTo>
                    <a:lnTo>
                      <a:pt x="440" y="213"/>
                    </a:lnTo>
                    <a:lnTo>
                      <a:pt x="459" y="185"/>
                    </a:lnTo>
                    <a:lnTo>
                      <a:pt x="471" y="169"/>
                    </a:lnTo>
                    <a:lnTo>
                      <a:pt x="475" y="159"/>
                    </a:lnTo>
                    <a:lnTo>
                      <a:pt x="479" y="150"/>
                    </a:lnTo>
                    <a:lnTo>
                      <a:pt x="482" y="139"/>
                    </a:lnTo>
                    <a:lnTo>
                      <a:pt x="485" y="127"/>
                    </a:lnTo>
                    <a:lnTo>
                      <a:pt x="486" y="115"/>
                    </a:lnTo>
                    <a:lnTo>
                      <a:pt x="486" y="101"/>
                    </a:lnTo>
                    <a:lnTo>
                      <a:pt x="486" y="101"/>
                    </a:lnTo>
                    <a:lnTo>
                      <a:pt x="485" y="88"/>
                    </a:lnTo>
                    <a:lnTo>
                      <a:pt x="482" y="78"/>
                    </a:lnTo>
                    <a:lnTo>
                      <a:pt x="478" y="67"/>
                    </a:lnTo>
                    <a:lnTo>
                      <a:pt x="473" y="59"/>
                    </a:lnTo>
                    <a:lnTo>
                      <a:pt x="468" y="49"/>
                    </a:lnTo>
                    <a:lnTo>
                      <a:pt x="461" y="42"/>
                    </a:lnTo>
                    <a:lnTo>
                      <a:pt x="454" y="34"/>
                    </a:lnTo>
                    <a:lnTo>
                      <a:pt x="447" y="28"/>
                    </a:lnTo>
                    <a:lnTo>
                      <a:pt x="437" y="21"/>
                    </a:lnTo>
                    <a:lnTo>
                      <a:pt x="429" y="17"/>
                    </a:lnTo>
                    <a:lnTo>
                      <a:pt x="419" y="11"/>
                    </a:lnTo>
                    <a:lnTo>
                      <a:pt x="409" y="9"/>
                    </a:lnTo>
                    <a:lnTo>
                      <a:pt x="388" y="3"/>
                    </a:lnTo>
                    <a:lnTo>
                      <a:pt x="367" y="0"/>
                    </a:lnTo>
                    <a:lnTo>
                      <a:pt x="346" y="2"/>
                    </a:lnTo>
                    <a:lnTo>
                      <a:pt x="335" y="3"/>
                    </a:lnTo>
                    <a:lnTo>
                      <a:pt x="325" y="6"/>
                    </a:lnTo>
                    <a:lnTo>
                      <a:pt x="315" y="10"/>
                    </a:lnTo>
                    <a:lnTo>
                      <a:pt x="306" y="14"/>
                    </a:lnTo>
                    <a:lnTo>
                      <a:pt x="297" y="18"/>
                    </a:lnTo>
                    <a:lnTo>
                      <a:pt x="289" y="24"/>
                    </a:lnTo>
                    <a:lnTo>
                      <a:pt x="282" y="31"/>
                    </a:lnTo>
                    <a:lnTo>
                      <a:pt x="275" y="39"/>
                    </a:lnTo>
                    <a:lnTo>
                      <a:pt x="268" y="48"/>
                    </a:lnTo>
                    <a:lnTo>
                      <a:pt x="262" y="57"/>
                    </a:lnTo>
                    <a:lnTo>
                      <a:pt x="258" y="67"/>
                    </a:lnTo>
                    <a:lnTo>
                      <a:pt x="255" y="78"/>
                    </a:lnTo>
                    <a:lnTo>
                      <a:pt x="254" y="91"/>
                    </a:lnTo>
                    <a:lnTo>
                      <a:pt x="253" y="104"/>
                    </a:lnTo>
                    <a:lnTo>
                      <a:pt x="253" y="104"/>
                    </a:lnTo>
                    <a:lnTo>
                      <a:pt x="253" y="116"/>
                    </a:lnTo>
                    <a:lnTo>
                      <a:pt x="255" y="129"/>
                    </a:lnTo>
                    <a:lnTo>
                      <a:pt x="260" y="140"/>
                    </a:lnTo>
                    <a:lnTo>
                      <a:pt x="264" y="152"/>
                    </a:lnTo>
                    <a:lnTo>
                      <a:pt x="275" y="176"/>
                    </a:lnTo>
                    <a:lnTo>
                      <a:pt x="286" y="197"/>
                    </a:lnTo>
                    <a:lnTo>
                      <a:pt x="296" y="217"/>
                    </a:lnTo>
                    <a:lnTo>
                      <a:pt x="299" y="227"/>
                    </a:lnTo>
                    <a:lnTo>
                      <a:pt x="300" y="235"/>
                    </a:lnTo>
                    <a:lnTo>
                      <a:pt x="299" y="242"/>
                    </a:lnTo>
                    <a:lnTo>
                      <a:pt x="296" y="249"/>
                    </a:lnTo>
                    <a:lnTo>
                      <a:pt x="292" y="255"/>
                    </a:lnTo>
                    <a:lnTo>
                      <a:pt x="283" y="260"/>
                    </a:lnTo>
                    <a:lnTo>
                      <a:pt x="283" y="260"/>
                    </a:lnTo>
                    <a:lnTo>
                      <a:pt x="278" y="262"/>
                    </a:lnTo>
                    <a:lnTo>
                      <a:pt x="269" y="263"/>
                    </a:lnTo>
                    <a:lnTo>
                      <a:pt x="247" y="266"/>
                    </a:lnTo>
                    <a:lnTo>
                      <a:pt x="218" y="267"/>
                    </a:lnTo>
                    <a:lnTo>
                      <a:pt x="181" y="269"/>
                    </a:lnTo>
                    <a:lnTo>
                      <a:pt x="95" y="269"/>
                    </a:lnTo>
                    <a:lnTo>
                      <a:pt x="1" y="267"/>
                    </a:lnTo>
                    <a:lnTo>
                      <a:pt x="1" y="267"/>
                    </a:lnTo>
                    <a:lnTo>
                      <a:pt x="0" y="331"/>
                    </a:lnTo>
                    <a:lnTo>
                      <a:pt x="1" y="390"/>
                    </a:lnTo>
                    <a:lnTo>
                      <a:pt x="4" y="440"/>
                    </a:lnTo>
                    <a:lnTo>
                      <a:pt x="6" y="460"/>
                    </a:lnTo>
                    <a:lnTo>
                      <a:pt x="11" y="477"/>
                    </a:lnTo>
                    <a:lnTo>
                      <a:pt x="11" y="477"/>
                    </a:lnTo>
                    <a:lnTo>
                      <a:pt x="16" y="495"/>
                    </a:lnTo>
                    <a:lnTo>
                      <a:pt x="23" y="509"/>
                    </a:lnTo>
                    <a:lnTo>
                      <a:pt x="32" y="519"/>
                    </a:lnTo>
                    <a:lnTo>
                      <a:pt x="36" y="522"/>
                    </a:lnTo>
                    <a:lnTo>
                      <a:pt x="40" y="524"/>
                    </a:lnTo>
                    <a:lnTo>
                      <a:pt x="50" y="527"/>
                    </a:lnTo>
                    <a:lnTo>
                      <a:pt x="60" y="526"/>
                    </a:lnTo>
                    <a:lnTo>
                      <a:pt x="71" y="524"/>
                    </a:lnTo>
                    <a:lnTo>
                      <a:pt x="82" y="520"/>
                    </a:lnTo>
                    <a:lnTo>
                      <a:pt x="109" y="512"/>
                    </a:lnTo>
                    <a:lnTo>
                      <a:pt x="123" y="508"/>
                    </a:lnTo>
                    <a:lnTo>
                      <a:pt x="138" y="503"/>
                    </a:lnTo>
                    <a:lnTo>
                      <a:pt x="155" y="502"/>
                    </a:lnTo>
                    <a:lnTo>
                      <a:pt x="170" y="502"/>
                    </a:lnTo>
                    <a:lnTo>
                      <a:pt x="188" y="505"/>
                    </a:lnTo>
                    <a:lnTo>
                      <a:pt x="206" y="510"/>
                    </a:lnTo>
                    <a:lnTo>
                      <a:pt x="206" y="510"/>
                    </a:lnTo>
                    <a:lnTo>
                      <a:pt x="213" y="515"/>
                    </a:lnTo>
                    <a:lnTo>
                      <a:pt x="220" y="519"/>
                    </a:lnTo>
                    <a:lnTo>
                      <a:pt x="234" y="530"/>
                    </a:lnTo>
                    <a:lnTo>
                      <a:pt x="244" y="542"/>
                    </a:lnTo>
                    <a:lnTo>
                      <a:pt x="253" y="556"/>
                    </a:lnTo>
                    <a:lnTo>
                      <a:pt x="258" y="572"/>
                    </a:lnTo>
                    <a:lnTo>
                      <a:pt x="262" y="589"/>
                    </a:lnTo>
                    <a:lnTo>
                      <a:pt x="264" y="605"/>
                    </a:lnTo>
                    <a:lnTo>
                      <a:pt x="262" y="622"/>
                    </a:lnTo>
                    <a:lnTo>
                      <a:pt x="260" y="639"/>
                    </a:lnTo>
                    <a:lnTo>
                      <a:pt x="255" y="654"/>
                    </a:lnTo>
                    <a:lnTo>
                      <a:pt x="247" y="668"/>
                    </a:lnTo>
                    <a:lnTo>
                      <a:pt x="239" y="682"/>
                    </a:lnTo>
                    <a:lnTo>
                      <a:pt x="226" y="693"/>
                    </a:lnTo>
                    <a:lnTo>
                      <a:pt x="213" y="702"/>
                    </a:lnTo>
                    <a:lnTo>
                      <a:pt x="205" y="705"/>
                    </a:lnTo>
                    <a:lnTo>
                      <a:pt x="197" y="707"/>
                    </a:lnTo>
                    <a:lnTo>
                      <a:pt x="188" y="709"/>
                    </a:lnTo>
                    <a:lnTo>
                      <a:pt x="180" y="710"/>
                    </a:lnTo>
                    <a:lnTo>
                      <a:pt x="180" y="710"/>
                    </a:lnTo>
                    <a:lnTo>
                      <a:pt x="163" y="710"/>
                    </a:lnTo>
                    <a:lnTo>
                      <a:pt x="148" y="709"/>
                    </a:lnTo>
                    <a:lnTo>
                      <a:pt x="135" y="706"/>
                    </a:lnTo>
                    <a:lnTo>
                      <a:pt x="123" y="702"/>
                    </a:lnTo>
                    <a:lnTo>
                      <a:pt x="111" y="698"/>
                    </a:lnTo>
                    <a:lnTo>
                      <a:pt x="102" y="692"/>
                    </a:lnTo>
                    <a:lnTo>
                      <a:pt x="93" y="685"/>
                    </a:lnTo>
                    <a:lnTo>
                      <a:pt x="86" y="679"/>
                    </a:lnTo>
                    <a:lnTo>
                      <a:pt x="72" y="667"/>
                    </a:lnTo>
                    <a:lnTo>
                      <a:pt x="61" y="654"/>
                    </a:lnTo>
                    <a:lnTo>
                      <a:pt x="51" y="646"/>
                    </a:lnTo>
                    <a:lnTo>
                      <a:pt x="47" y="643"/>
                    </a:lnTo>
                    <a:lnTo>
                      <a:pt x="41" y="642"/>
                    </a:lnTo>
                    <a:lnTo>
                      <a:pt x="41" y="642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7" y="645"/>
                    </a:lnTo>
                    <a:lnTo>
                      <a:pt x="23" y="646"/>
                    </a:lnTo>
                    <a:lnTo>
                      <a:pt x="16" y="653"/>
                    </a:lnTo>
                    <a:lnTo>
                      <a:pt x="11" y="664"/>
                    </a:lnTo>
                    <a:lnTo>
                      <a:pt x="8" y="677"/>
                    </a:lnTo>
                    <a:lnTo>
                      <a:pt x="4" y="693"/>
                    </a:lnTo>
                    <a:lnTo>
                      <a:pt x="2" y="712"/>
                    </a:lnTo>
                    <a:lnTo>
                      <a:pt x="1" y="734"/>
                    </a:lnTo>
                    <a:lnTo>
                      <a:pt x="1" y="784"/>
                    </a:lnTo>
                    <a:lnTo>
                      <a:pt x="2" y="843"/>
                    </a:lnTo>
                    <a:lnTo>
                      <a:pt x="4" y="912"/>
                    </a:lnTo>
                    <a:lnTo>
                      <a:pt x="5" y="987"/>
                    </a:lnTo>
                    <a:lnTo>
                      <a:pt x="722" y="987"/>
                    </a:lnTo>
                    <a:lnTo>
                      <a:pt x="722" y="987"/>
                    </a:lnTo>
                    <a:lnTo>
                      <a:pt x="724" y="843"/>
                    </a:lnTo>
                    <a:lnTo>
                      <a:pt x="724" y="791"/>
                    </a:lnTo>
                    <a:lnTo>
                      <a:pt x="724" y="752"/>
                    </a:lnTo>
                    <a:lnTo>
                      <a:pt x="722" y="738"/>
                    </a:lnTo>
                    <a:lnTo>
                      <a:pt x="721" y="726"/>
                    </a:lnTo>
                    <a:lnTo>
                      <a:pt x="718" y="716"/>
                    </a:lnTo>
                    <a:lnTo>
                      <a:pt x="714" y="707"/>
                    </a:lnTo>
                    <a:lnTo>
                      <a:pt x="710" y="702"/>
                    </a:lnTo>
                    <a:lnTo>
                      <a:pt x="705" y="699"/>
                    </a:lnTo>
                    <a:lnTo>
                      <a:pt x="698" y="698"/>
                    </a:lnTo>
                    <a:lnTo>
                      <a:pt x="691" y="698"/>
                    </a:lnTo>
                    <a:lnTo>
                      <a:pt x="691" y="698"/>
                    </a:lnTo>
                    <a:lnTo>
                      <a:pt x="677" y="700"/>
                    </a:lnTo>
                    <a:lnTo>
                      <a:pt x="662" y="705"/>
                    </a:lnTo>
                    <a:lnTo>
                      <a:pt x="624" y="716"/>
                    </a:lnTo>
                    <a:lnTo>
                      <a:pt x="605" y="723"/>
                    </a:lnTo>
                    <a:lnTo>
                      <a:pt x="585" y="727"/>
                    </a:lnTo>
                    <a:lnTo>
                      <a:pt x="564" y="731"/>
                    </a:lnTo>
                    <a:lnTo>
                      <a:pt x="545" y="733"/>
                    </a:lnTo>
                    <a:lnTo>
                      <a:pt x="545" y="733"/>
                    </a:lnTo>
                    <a:lnTo>
                      <a:pt x="532" y="733"/>
                    </a:lnTo>
                    <a:lnTo>
                      <a:pt x="521" y="731"/>
                    </a:lnTo>
                    <a:lnTo>
                      <a:pt x="510" y="727"/>
                    </a:lnTo>
                    <a:lnTo>
                      <a:pt x="500" y="723"/>
                    </a:lnTo>
                    <a:lnTo>
                      <a:pt x="492" y="717"/>
                    </a:lnTo>
                    <a:lnTo>
                      <a:pt x="483" y="712"/>
                    </a:lnTo>
                    <a:lnTo>
                      <a:pt x="476" y="705"/>
                    </a:lnTo>
                    <a:lnTo>
                      <a:pt x="469" y="696"/>
                    </a:lnTo>
                    <a:lnTo>
                      <a:pt x="464" y="686"/>
                    </a:lnTo>
                    <a:lnTo>
                      <a:pt x="458" y="678"/>
                    </a:lnTo>
                    <a:lnTo>
                      <a:pt x="454" y="667"/>
                    </a:lnTo>
                    <a:lnTo>
                      <a:pt x="450" y="657"/>
                    </a:lnTo>
                    <a:lnTo>
                      <a:pt x="445" y="635"/>
                    </a:lnTo>
                    <a:lnTo>
                      <a:pt x="444" y="612"/>
                    </a:lnTo>
                    <a:lnTo>
                      <a:pt x="445" y="590"/>
                    </a:lnTo>
                    <a:lnTo>
                      <a:pt x="448" y="580"/>
                    </a:lnTo>
                    <a:lnTo>
                      <a:pt x="451" y="569"/>
                    </a:lnTo>
                    <a:lnTo>
                      <a:pt x="454" y="559"/>
                    </a:lnTo>
                    <a:lnTo>
                      <a:pt x="458" y="549"/>
                    </a:lnTo>
                    <a:lnTo>
                      <a:pt x="464" y="541"/>
                    </a:lnTo>
                    <a:lnTo>
                      <a:pt x="471" y="533"/>
                    </a:lnTo>
                    <a:lnTo>
                      <a:pt x="478" y="524"/>
                    </a:lnTo>
                    <a:lnTo>
                      <a:pt x="485" y="519"/>
                    </a:lnTo>
                    <a:lnTo>
                      <a:pt x="493" y="513"/>
                    </a:lnTo>
                    <a:lnTo>
                      <a:pt x="503" y="509"/>
                    </a:lnTo>
                    <a:lnTo>
                      <a:pt x="513" y="505"/>
                    </a:lnTo>
                    <a:lnTo>
                      <a:pt x="524" y="503"/>
                    </a:lnTo>
                    <a:lnTo>
                      <a:pt x="536" y="502"/>
                    </a:lnTo>
                    <a:lnTo>
                      <a:pt x="549" y="503"/>
                    </a:lnTo>
                    <a:lnTo>
                      <a:pt x="549" y="503"/>
                    </a:lnTo>
                    <a:lnTo>
                      <a:pt x="560" y="506"/>
                    </a:lnTo>
                    <a:lnTo>
                      <a:pt x="570" y="509"/>
                    </a:lnTo>
                    <a:lnTo>
                      <a:pt x="581" y="513"/>
                    </a:lnTo>
                    <a:lnTo>
                      <a:pt x="592" y="517"/>
                    </a:lnTo>
                    <a:lnTo>
                      <a:pt x="612" y="530"/>
                    </a:lnTo>
                    <a:lnTo>
                      <a:pt x="631" y="542"/>
                    </a:lnTo>
                    <a:lnTo>
                      <a:pt x="663" y="566"/>
                    </a:lnTo>
                    <a:lnTo>
                      <a:pt x="675" y="575"/>
                    </a:lnTo>
                    <a:lnTo>
                      <a:pt x="679" y="576"/>
                    </a:lnTo>
                    <a:lnTo>
                      <a:pt x="683" y="577"/>
                    </a:lnTo>
                    <a:lnTo>
                      <a:pt x="683" y="577"/>
                    </a:lnTo>
                    <a:lnTo>
                      <a:pt x="690" y="577"/>
                    </a:lnTo>
                    <a:lnTo>
                      <a:pt x="698" y="575"/>
                    </a:lnTo>
                    <a:lnTo>
                      <a:pt x="707" y="572"/>
                    </a:lnTo>
                    <a:lnTo>
                      <a:pt x="714" y="565"/>
                    </a:lnTo>
                    <a:lnTo>
                      <a:pt x="714" y="565"/>
                    </a:lnTo>
                    <a:lnTo>
                      <a:pt x="719" y="558"/>
                    </a:lnTo>
                    <a:lnTo>
                      <a:pt x="725" y="547"/>
                    </a:lnTo>
                    <a:lnTo>
                      <a:pt x="728" y="534"/>
                    </a:lnTo>
                    <a:lnTo>
                      <a:pt x="729" y="519"/>
                    </a:lnTo>
                    <a:lnTo>
                      <a:pt x="729" y="519"/>
                    </a:lnTo>
                    <a:lnTo>
                      <a:pt x="728" y="424"/>
                    </a:lnTo>
                    <a:lnTo>
                      <a:pt x="724" y="280"/>
                    </a:lnTo>
                    <a:lnTo>
                      <a:pt x="724" y="2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ś1îḍè">
                <a:extLst>
                  <a:ext uri="{FF2B5EF4-FFF2-40B4-BE49-F238E27FC236}">
                    <a16:creationId xmlns:a16="http://schemas.microsoft.com/office/drawing/2014/main" xmlns="" id="{4E2301C5-4574-4988-BAB3-74528C0E0E4D}"/>
                  </a:ext>
                </a:extLst>
              </p:cNvPr>
              <p:cNvSpPr/>
              <p:nvPr/>
            </p:nvSpPr>
            <p:spPr bwMode="auto">
              <a:xfrm>
                <a:off x="3860800" y="5192713"/>
                <a:ext cx="2062163" cy="1131887"/>
              </a:xfrm>
              <a:custGeom>
                <a:avLst/>
                <a:gdLst>
                  <a:gd name="T0" fmla="*/ 280 w 1299"/>
                  <a:gd name="T1" fmla="*/ 517 h 713"/>
                  <a:gd name="T2" fmla="*/ 274 w 1299"/>
                  <a:gd name="T3" fmla="*/ 442 h 713"/>
                  <a:gd name="T4" fmla="*/ 254 w 1299"/>
                  <a:gd name="T5" fmla="*/ 424 h 713"/>
                  <a:gd name="T6" fmla="*/ 218 w 1299"/>
                  <a:gd name="T7" fmla="*/ 431 h 713"/>
                  <a:gd name="T8" fmla="*/ 120 w 1299"/>
                  <a:gd name="T9" fmla="*/ 457 h 713"/>
                  <a:gd name="T10" fmla="*/ 77 w 1299"/>
                  <a:gd name="T11" fmla="*/ 457 h 713"/>
                  <a:gd name="T12" fmla="*/ 39 w 1299"/>
                  <a:gd name="T13" fmla="*/ 438 h 713"/>
                  <a:gd name="T14" fmla="*/ 14 w 1299"/>
                  <a:gd name="T15" fmla="*/ 404 h 713"/>
                  <a:gd name="T16" fmla="*/ 0 w 1299"/>
                  <a:gd name="T17" fmla="*/ 338 h 713"/>
                  <a:gd name="T18" fmla="*/ 10 w 1299"/>
                  <a:gd name="T19" fmla="*/ 285 h 713"/>
                  <a:gd name="T20" fmla="*/ 34 w 1299"/>
                  <a:gd name="T21" fmla="*/ 250 h 713"/>
                  <a:gd name="T22" fmla="*/ 69 w 1299"/>
                  <a:gd name="T23" fmla="*/ 231 h 713"/>
                  <a:gd name="T24" fmla="*/ 105 w 1299"/>
                  <a:gd name="T25" fmla="*/ 229 h 713"/>
                  <a:gd name="T26" fmla="*/ 148 w 1299"/>
                  <a:gd name="T27" fmla="*/ 243 h 713"/>
                  <a:gd name="T28" fmla="*/ 231 w 1299"/>
                  <a:gd name="T29" fmla="*/ 301 h 713"/>
                  <a:gd name="T30" fmla="*/ 246 w 1299"/>
                  <a:gd name="T31" fmla="*/ 303 h 713"/>
                  <a:gd name="T32" fmla="*/ 270 w 1299"/>
                  <a:gd name="T33" fmla="*/ 291 h 713"/>
                  <a:gd name="T34" fmla="*/ 285 w 1299"/>
                  <a:gd name="T35" fmla="*/ 245 h 713"/>
                  <a:gd name="T36" fmla="*/ 280 w 1299"/>
                  <a:gd name="T37" fmla="*/ 6 h 713"/>
                  <a:gd name="T38" fmla="*/ 516 w 1299"/>
                  <a:gd name="T39" fmla="*/ 4 h 713"/>
                  <a:gd name="T40" fmla="*/ 573 w 1299"/>
                  <a:gd name="T41" fmla="*/ 15 h 713"/>
                  <a:gd name="T42" fmla="*/ 582 w 1299"/>
                  <a:gd name="T43" fmla="*/ 45 h 713"/>
                  <a:gd name="T44" fmla="*/ 542 w 1299"/>
                  <a:gd name="T45" fmla="*/ 123 h 713"/>
                  <a:gd name="T46" fmla="*/ 523 w 1299"/>
                  <a:gd name="T47" fmla="*/ 197 h 713"/>
                  <a:gd name="T48" fmla="*/ 526 w 1299"/>
                  <a:gd name="T49" fmla="*/ 250 h 713"/>
                  <a:gd name="T50" fmla="*/ 549 w 1299"/>
                  <a:gd name="T51" fmla="*/ 301 h 713"/>
                  <a:gd name="T52" fmla="*/ 587 w 1299"/>
                  <a:gd name="T53" fmla="*/ 330 h 713"/>
                  <a:gd name="T54" fmla="*/ 635 w 1299"/>
                  <a:gd name="T55" fmla="*/ 340 h 713"/>
                  <a:gd name="T56" fmla="*/ 672 w 1299"/>
                  <a:gd name="T57" fmla="*/ 337 h 713"/>
                  <a:gd name="T58" fmla="*/ 720 w 1299"/>
                  <a:gd name="T59" fmla="*/ 319 h 713"/>
                  <a:gd name="T60" fmla="*/ 758 w 1299"/>
                  <a:gd name="T61" fmla="*/ 285 h 713"/>
                  <a:gd name="T62" fmla="*/ 780 w 1299"/>
                  <a:gd name="T63" fmla="*/ 239 h 713"/>
                  <a:gd name="T64" fmla="*/ 784 w 1299"/>
                  <a:gd name="T65" fmla="*/ 197 h 713"/>
                  <a:gd name="T66" fmla="*/ 767 w 1299"/>
                  <a:gd name="T67" fmla="*/ 143 h 713"/>
                  <a:gd name="T68" fmla="*/ 727 w 1299"/>
                  <a:gd name="T69" fmla="*/ 52 h 713"/>
                  <a:gd name="T70" fmla="*/ 734 w 1299"/>
                  <a:gd name="T71" fmla="*/ 15 h 713"/>
                  <a:gd name="T72" fmla="*/ 753 w 1299"/>
                  <a:gd name="T73" fmla="*/ 6 h 713"/>
                  <a:gd name="T74" fmla="*/ 907 w 1299"/>
                  <a:gd name="T75" fmla="*/ 1 h 713"/>
                  <a:gd name="T76" fmla="*/ 987 w 1299"/>
                  <a:gd name="T77" fmla="*/ 245 h 713"/>
                  <a:gd name="T78" fmla="*/ 997 w 1299"/>
                  <a:gd name="T79" fmla="*/ 284 h 713"/>
                  <a:gd name="T80" fmla="*/ 1025 w 1299"/>
                  <a:gd name="T81" fmla="*/ 302 h 713"/>
                  <a:gd name="T82" fmla="*/ 1054 w 1299"/>
                  <a:gd name="T83" fmla="*/ 294 h 713"/>
                  <a:gd name="T84" fmla="*/ 1156 w 1299"/>
                  <a:gd name="T85" fmla="*/ 242 h 713"/>
                  <a:gd name="T86" fmla="*/ 1190 w 1299"/>
                  <a:gd name="T87" fmla="*/ 238 h 713"/>
                  <a:gd name="T88" fmla="*/ 1234 w 1299"/>
                  <a:gd name="T89" fmla="*/ 249 h 713"/>
                  <a:gd name="T90" fmla="*/ 1268 w 1299"/>
                  <a:gd name="T91" fmla="*/ 277 h 713"/>
                  <a:gd name="T92" fmla="*/ 1290 w 1299"/>
                  <a:gd name="T93" fmla="*/ 317 h 713"/>
                  <a:gd name="T94" fmla="*/ 1297 w 1299"/>
                  <a:gd name="T95" fmla="*/ 351 h 713"/>
                  <a:gd name="T96" fmla="*/ 1294 w 1299"/>
                  <a:gd name="T97" fmla="*/ 397 h 713"/>
                  <a:gd name="T98" fmla="*/ 1276 w 1299"/>
                  <a:gd name="T99" fmla="*/ 438 h 713"/>
                  <a:gd name="T100" fmla="*/ 1239 w 1299"/>
                  <a:gd name="T101" fmla="*/ 467 h 713"/>
                  <a:gd name="T102" fmla="*/ 1183 w 1299"/>
                  <a:gd name="T103" fmla="*/ 481 h 713"/>
                  <a:gd name="T104" fmla="*/ 1139 w 1299"/>
                  <a:gd name="T105" fmla="*/ 477 h 713"/>
                  <a:gd name="T106" fmla="*/ 1085 w 1299"/>
                  <a:gd name="T107" fmla="*/ 454 h 713"/>
                  <a:gd name="T108" fmla="*/ 1025 w 1299"/>
                  <a:gd name="T109" fmla="*/ 424 h 713"/>
                  <a:gd name="T110" fmla="*/ 1013 w 1299"/>
                  <a:gd name="T111" fmla="*/ 428 h 713"/>
                  <a:gd name="T112" fmla="*/ 999 w 1299"/>
                  <a:gd name="T113" fmla="*/ 471 h 713"/>
                  <a:gd name="T114" fmla="*/ 994 w 1299"/>
                  <a:gd name="T115" fmla="*/ 633 h 713"/>
                  <a:gd name="T116" fmla="*/ 278 w 1299"/>
                  <a:gd name="T117" fmla="*/ 713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9" h="713">
                    <a:moveTo>
                      <a:pt x="278" y="713"/>
                    </a:moveTo>
                    <a:lnTo>
                      <a:pt x="278" y="713"/>
                    </a:lnTo>
                    <a:lnTo>
                      <a:pt x="280" y="569"/>
                    </a:lnTo>
                    <a:lnTo>
                      <a:pt x="280" y="517"/>
                    </a:lnTo>
                    <a:lnTo>
                      <a:pt x="280" y="478"/>
                    </a:lnTo>
                    <a:lnTo>
                      <a:pt x="278" y="464"/>
                    </a:lnTo>
                    <a:lnTo>
                      <a:pt x="275" y="452"/>
                    </a:lnTo>
                    <a:lnTo>
                      <a:pt x="274" y="442"/>
                    </a:lnTo>
                    <a:lnTo>
                      <a:pt x="270" y="433"/>
                    </a:lnTo>
                    <a:lnTo>
                      <a:pt x="266" y="428"/>
                    </a:lnTo>
                    <a:lnTo>
                      <a:pt x="261" y="425"/>
                    </a:lnTo>
                    <a:lnTo>
                      <a:pt x="254" y="424"/>
                    </a:lnTo>
                    <a:lnTo>
                      <a:pt x="247" y="424"/>
                    </a:lnTo>
                    <a:lnTo>
                      <a:pt x="247" y="424"/>
                    </a:lnTo>
                    <a:lnTo>
                      <a:pt x="233" y="426"/>
                    </a:lnTo>
                    <a:lnTo>
                      <a:pt x="218" y="431"/>
                    </a:lnTo>
                    <a:lnTo>
                      <a:pt x="180" y="442"/>
                    </a:lnTo>
                    <a:lnTo>
                      <a:pt x="161" y="449"/>
                    </a:lnTo>
                    <a:lnTo>
                      <a:pt x="141" y="453"/>
                    </a:lnTo>
                    <a:lnTo>
                      <a:pt x="120" y="457"/>
                    </a:lnTo>
                    <a:lnTo>
                      <a:pt x="101" y="459"/>
                    </a:lnTo>
                    <a:lnTo>
                      <a:pt x="101" y="459"/>
                    </a:lnTo>
                    <a:lnTo>
                      <a:pt x="88" y="459"/>
                    </a:lnTo>
                    <a:lnTo>
                      <a:pt x="77" y="457"/>
                    </a:lnTo>
                    <a:lnTo>
                      <a:pt x="66" y="453"/>
                    </a:lnTo>
                    <a:lnTo>
                      <a:pt x="56" y="449"/>
                    </a:lnTo>
                    <a:lnTo>
                      <a:pt x="48" y="443"/>
                    </a:lnTo>
                    <a:lnTo>
                      <a:pt x="39" y="438"/>
                    </a:lnTo>
                    <a:lnTo>
                      <a:pt x="32" y="431"/>
                    </a:lnTo>
                    <a:lnTo>
                      <a:pt x="25" y="422"/>
                    </a:lnTo>
                    <a:lnTo>
                      <a:pt x="18" y="412"/>
                    </a:lnTo>
                    <a:lnTo>
                      <a:pt x="14" y="404"/>
                    </a:lnTo>
                    <a:lnTo>
                      <a:pt x="10" y="393"/>
                    </a:lnTo>
                    <a:lnTo>
                      <a:pt x="6" y="383"/>
                    </a:lnTo>
                    <a:lnTo>
                      <a:pt x="1" y="361"/>
                    </a:lnTo>
                    <a:lnTo>
                      <a:pt x="0" y="338"/>
                    </a:lnTo>
                    <a:lnTo>
                      <a:pt x="1" y="316"/>
                    </a:lnTo>
                    <a:lnTo>
                      <a:pt x="3" y="306"/>
                    </a:lnTo>
                    <a:lnTo>
                      <a:pt x="6" y="295"/>
                    </a:lnTo>
                    <a:lnTo>
                      <a:pt x="10" y="285"/>
                    </a:lnTo>
                    <a:lnTo>
                      <a:pt x="14" y="275"/>
                    </a:lnTo>
                    <a:lnTo>
                      <a:pt x="20" y="267"/>
                    </a:lnTo>
                    <a:lnTo>
                      <a:pt x="27" y="259"/>
                    </a:lnTo>
                    <a:lnTo>
                      <a:pt x="34" y="250"/>
                    </a:lnTo>
                    <a:lnTo>
                      <a:pt x="41" y="245"/>
                    </a:lnTo>
                    <a:lnTo>
                      <a:pt x="49" y="239"/>
                    </a:lnTo>
                    <a:lnTo>
                      <a:pt x="59" y="235"/>
                    </a:lnTo>
                    <a:lnTo>
                      <a:pt x="69" y="231"/>
                    </a:lnTo>
                    <a:lnTo>
                      <a:pt x="80" y="229"/>
                    </a:lnTo>
                    <a:lnTo>
                      <a:pt x="92" y="228"/>
                    </a:lnTo>
                    <a:lnTo>
                      <a:pt x="105" y="229"/>
                    </a:lnTo>
                    <a:lnTo>
                      <a:pt x="105" y="229"/>
                    </a:lnTo>
                    <a:lnTo>
                      <a:pt x="116" y="232"/>
                    </a:lnTo>
                    <a:lnTo>
                      <a:pt x="126" y="235"/>
                    </a:lnTo>
                    <a:lnTo>
                      <a:pt x="137" y="239"/>
                    </a:lnTo>
                    <a:lnTo>
                      <a:pt x="148" y="243"/>
                    </a:lnTo>
                    <a:lnTo>
                      <a:pt x="168" y="256"/>
                    </a:lnTo>
                    <a:lnTo>
                      <a:pt x="187" y="268"/>
                    </a:lnTo>
                    <a:lnTo>
                      <a:pt x="219" y="292"/>
                    </a:lnTo>
                    <a:lnTo>
                      <a:pt x="231" y="301"/>
                    </a:lnTo>
                    <a:lnTo>
                      <a:pt x="235" y="302"/>
                    </a:lnTo>
                    <a:lnTo>
                      <a:pt x="239" y="303"/>
                    </a:lnTo>
                    <a:lnTo>
                      <a:pt x="239" y="303"/>
                    </a:lnTo>
                    <a:lnTo>
                      <a:pt x="246" y="303"/>
                    </a:lnTo>
                    <a:lnTo>
                      <a:pt x="254" y="301"/>
                    </a:lnTo>
                    <a:lnTo>
                      <a:pt x="261" y="298"/>
                    </a:lnTo>
                    <a:lnTo>
                      <a:pt x="270" y="291"/>
                    </a:lnTo>
                    <a:lnTo>
                      <a:pt x="270" y="291"/>
                    </a:lnTo>
                    <a:lnTo>
                      <a:pt x="275" y="284"/>
                    </a:lnTo>
                    <a:lnTo>
                      <a:pt x="281" y="273"/>
                    </a:lnTo>
                    <a:lnTo>
                      <a:pt x="284" y="260"/>
                    </a:lnTo>
                    <a:lnTo>
                      <a:pt x="285" y="245"/>
                    </a:lnTo>
                    <a:lnTo>
                      <a:pt x="285" y="245"/>
                    </a:lnTo>
                    <a:lnTo>
                      <a:pt x="282" y="150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368" y="3"/>
                    </a:lnTo>
                    <a:lnTo>
                      <a:pt x="449" y="1"/>
                    </a:lnTo>
                    <a:lnTo>
                      <a:pt x="485" y="3"/>
                    </a:lnTo>
                    <a:lnTo>
                      <a:pt x="516" y="4"/>
                    </a:lnTo>
                    <a:lnTo>
                      <a:pt x="542" y="7"/>
                    </a:lnTo>
                    <a:lnTo>
                      <a:pt x="563" y="11"/>
                    </a:lnTo>
                    <a:lnTo>
                      <a:pt x="563" y="11"/>
                    </a:lnTo>
                    <a:lnTo>
                      <a:pt x="573" y="15"/>
                    </a:lnTo>
                    <a:lnTo>
                      <a:pt x="580" y="21"/>
                    </a:lnTo>
                    <a:lnTo>
                      <a:pt x="583" y="28"/>
                    </a:lnTo>
                    <a:lnTo>
                      <a:pt x="583" y="36"/>
                    </a:lnTo>
                    <a:lnTo>
                      <a:pt x="582" y="45"/>
                    </a:lnTo>
                    <a:lnTo>
                      <a:pt x="577" y="56"/>
                    </a:lnTo>
                    <a:lnTo>
                      <a:pt x="565" y="80"/>
                    </a:lnTo>
                    <a:lnTo>
                      <a:pt x="551" y="108"/>
                    </a:lnTo>
                    <a:lnTo>
                      <a:pt x="542" y="123"/>
                    </a:lnTo>
                    <a:lnTo>
                      <a:pt x="535" y="140"/>
                    </a:lnTo>
                    <a:lnTo>
                      <a:pt x="530" y="158"/>
                    </a:lnTo>
                    <a:lnTo>
                      <a:pt x="526" y="178"/>
                    </a:lnTo>
                    <a:lnTo>
                      <a:pt x="523" y="197"/>
                    </a:lnTo>
                    <a:lnTo>
                      <a:pt x="521" y="218"/>
                    </a:lnTo>
                    <a:lnTo>
                      <a:pt x="521" y="218"/>
                    </a:lnTo>
                    <a:lnTo>
                      <a:pt x="523" y="235"/>
                    </a:lnTo>
                    <a:lnTo>
                      <a:pt x="526" y="250"/>
                    </a:lnTo>
                    <a:lnTo>
                      <a:pt x="530" y="264"/>
                    </a:lnTo>
                    <a:lnTo>
                      <a:pt x="535" y="278"/>
                    </a:lnTo>
                    <a:lnTo>
                      <a:pt x="541" y="289"/>
                    </a:lnTo>
                    <a:lnTo>
                      <a:pt x="549" y="301"/>
                    </a:lnTo>
                    <a:lnTo>
                      <a:pt x="558" y="309"/>
                    </a:lnTo>
                    <a:lnTo>
                      <a:pt x="568" y="317"/>
                    </a:lnTo>
                    <a:lnTo>
                      <a:pt x="577" y="324"/>
                    </a:lnTo>
                    <a:lnTo>
                      <a:pt x="587" y="330"/>
                    </a:lnTo>
                    <a:lnTo>
                      <a:pt x="600" y="334"/>
                    </a:lnTo>
                    <a:lnTo>
                      <a:pt x="611" y="337"/>
                    </a:lnTo>
                    <a:lnTo>
                      <a:pt x="623" y="338"/>
                    </a:lnTo>
                    <a:lnTo>
                      <a:pt x="635" y="340"/>
                    </a:lnTo>
                    <a:lnTo>
                      <a:pt x="647" y="340"/>
                    </a:lnTo>
                    <a:lnTo>
                      <a:pt x="660" y="338"/>
                    </a:lnTo>
                    <a:lnTo>
                      <a:pt x="660" y="338"/>
                    </a:lnTo>
                    <a:lnTo>
                      <a:pt x="672" y="337"/>
                    </a:lnTo>
                    <a:lnTo>
                      <a:pt x="685" y="334"/>
                    </a:lnTo>
                    <a:lnTo>
                      <a:pt x="696" y="330"/>
                    </a:lnTo>
                    <a:lnTo>
                      <a:pt x="709" y="324"/>
                    </a:lnTo>
                    <a:lnTo>
                      <a:pt x="720" y="319"/>
                    </a:lnTo>
                    <a:lnTo>
                      <a:pt x="730" y="312"/>
                    </a:lnTo>
                    <a:lnTo>
                      <a:pt x="739" y="303"/>
                    </a:lnTo>
                    <a:lnTo>
                      <a:pt x="749" y="295"/>
                    </a:lnTo>
                    <a:lnTo>
                      <a:pt x="758" y="285"/>
                    </a:lnTo>
                    <a:lnTo>
                      <a:pt x="765" y="275"/>
                    </a:lnTo>
                    <a:lnTo>
                      <a:pt x="772" y="264"/>
                    </a:lnTo>
                    <a:lnTo>
                      <a:pt x="777" y="252"/>
                    </a:lnTo>
                    <a:lnTo>
                      <a:pt x="780" y="239"/>
                    </a:lnTo>
                    <a:lnTo>
                      <a:pt x="783" y="227"/>
                    </a:lnTo>
                    <a:lnTo>
                      <a:pt x="784" y="213"/>
                    </a:lnTo>
                    <a:lnTo>
                      <a:pt x="784" y="197"/>
                    </a:lnTo>
                    <a:lnTo>
                      <a:pt x="784" y="197"/>
                    </a:lnTo>
                    <a:lnTo>
                      <a:pt x="781" y="185"/>
                    </a:lnTo>
                    <a:lnTo>
                      <a:pt x="779" y="171"/>
                    </a:lnTo>
                    <a:lnTo>
                      <a:pt x="773" y="157"/>
                    </a:lnTo>
                    <a:lnTo>
                      <a:pt x="767" y="143"/>
                    </a:lnTo>
                    <a:lnTo>
                      <a:pt x="753" y="115"/>
                    </a:lnTo>
                    <a:lnTo>
                      <a:pt x="741" y="88"/>
                    </a:lnTo>
                    <a:lnTo>
                      <a:pt x="731" y="63"/>
                    </a:lnTo>
                    <a:lnTo>
                      <a:pt x="727" y="52"/>
                    </a:lnTo>
                    <a:lnTo>
                      <a:pt x="726" y="41"/>
                    </a:lnTo>
                    <a:lnTo>
                      <a:pt x="726" y="31"/>
                    </a:lnTo>
                    <a:lnTo>
                      <a:pt x="728" y="22"/>
                    </a:lnTo>
                    <a:lnTo>
                      <a:pt x="734" y="15"/>
                    </a:lnTo>
                    <a:lnTo>
                      <a:pt x="742" y="8"/>
                    </a:lnTo>
                    <a:lnTo>
                      <a:pt x="742" y="8"/>
                    </a:lnTo>
                    <a:lnTo>
                      <a:pt x="746" y="7"/>
                    </a:lnTo>
                    <a:lnTo>
                      <a:pt x="753" y="6"/>
                    </a:lnTo>
                    <a:lnTo>
                      <a:pt x="774" y="3"/>
                    </a:lnTo>
                    <a:lnTo>
                      <a:pt x="801" y="1"/>
                    </a:lnTo>
                    <a:lnTo>
                      <a:pt x="832" y="0"/>
                    </a:lnTo>
                    <a:lnTo>
                      <a:pt x="907" y="1"/>
                    </a:lnTo>
                    <a:lnTo>
                      <a:pt x="993" y="3"/>
                    </a:lnTo>
                    <a:lnTo>
                      <a:pt x="993" y="3"/>
                    </a:lnTo>
                    <a:lnTo>
                      <a:pt x="988" y="148"/>
                    </a:lnTo>
                    <a:lnTo>
                      <a:pt x="987" y="245"/>
                    </a:lnTo>
                    <a:lnTo>
                      <a:pt x="987" y="245"/>
                    </a:lnTo>
                    <a:lnTo>
                      <a:pt x="988" y="260"/>
                    </a:lnTo>
                    <a:lnTo>
                      <a:pt x="991" y="273"/>
                    </a:lnTo>
                    <a:lnTo>
                      <a:pt x="997" y="284"/>
                    </a:lnTo>
                    <a:lnTo>
                      <a:pt x="1002" y="291"/>
                    </a:lnTo>
                    <a:lnTo>
                      <a:pt x="1009" y="296"/>
                    </a:lnTo>
                    <a:lnTo>
                      <a:pt x="1018" y="301"/>
                    </a:lnTo>
                    <a:lnTo>
                      <a:pt x="1025" y="302"/>
                    </a:lnTo>
                    <a:lnTo>
                      <a:pt x="1033" y="303"/>
                    </a:lnTo>
                    <a:lnTo>
                      <a:pt x="1033" y="303"/>
                    </a:lnTo>
                    <a:lnTo>
                      <a:pt x="1041" y="301"/>
                    </a:lnTo>
                    <a:lnTo>
                      <a:pt x="1054" y="294"/>
                    </a:lnTo>
                    <a:lnTo>
                      <a:pt x="1089" y="273"/>
                    </a:lnTo>
                    <a:lnTo>
                      <a:pt x="1110" y="260"/>
                    </a:lnTo>
                    <a:lnTo>
                      <a:pt x="1132" y="250"/>
                    </a:lnTo>
                    <a:lnTo>
                      <a:pt x="1156" y="242"/>
                    </a:lnTo>
                    <a:lnTo>
                      <a:pt x="1167" y="239"/>
                    </a:lnTo>
                    <a:lnTo>
                      <a:pt x="1177" y="238"/>
                    </a:lnTo>
                    <a:lnTo>
                      <a:pt x="1177" y="238"/>
                    </a:lnTo>
                    <a:lnTo>
                      <a:pt x="1190" y="238"/>
                    </a:lnTo>
                    <a:lnTo>
                      <a:pt x="1202" y="238"/>
                    </a:lnTo>
                    <a:lnTo>
                      <a:pt x="1213" y="241"/>
                    </a:lnTo>
                    <a:lnTo>
                      <a:pt x="1225" y="245"/>
                    </a:lnTo>
                    <a:lnTo>
                      <a:pt x="1234" y="249"/>
                    </a:lnTo>
                    <a:lnTo>
                      <a:pt x="1244" y="255"/>
                    </a:lnTo>
                    <a:lnTo>
                      <a:pt x="1253" y="261"/>
                    </a:lnTo>
                    <a:lnTo>
                      <a:pt x="1261" y="268"/>
                    </a:lnTo>
                    <a:lnTo>
                      <a:pt x="1268" y="277"/>
                    </a:lnTo>
                    <a:lnTo>
                      <a:pt x="1275" y="287"/>
                    </a:lnTo>
                    <a:lnTo>
                      <a:pt x="1280" y="296"/>
                    </a:lnTo>
                    <a:lnTo>
                      <a:pt x="1286" y="306"/>
                    </a:lnTo>
                    <a:lnTo>
                      <a:pt x="1290" y="317"/>
                    </a:lnTo>
                    <a:lnTo>
                      <a:pt x="1293" y="329"/>
                    </a:lnTo>
                    <a:lnTo>
                      <a:pt x="1296" y="340"/>
                    </a:lnTo>
                    <a:lnTo>
                      <a:pt x="1297" y="351"/>
                    </a:lnTo>
                    <a:lnTo>
                      <a:pt x="1297" y="351"/>
                    </a:lnTo>
                    <a:lnTo>
                      <a:pt x="1299" y="364"/>
                    </a:lnTo>
                    <a:lnTo>
                      <a:pt x="1299" y="375"/>
                    </a:lnTo>
                    <a:lnTo>
                      <a:pt x="1297" y="386"/>
                    </a:lnTo>
                    <a:lnTo>
                      <a:pt x="1294" y="397"/>
                    </a:lnTo>
                    <a:lnTo>
                      <a:pt x="1292" y="408"/>
                    </a:lnTo>
                    <a:lnTo>
                      <a:pt x="1287" y="418"/>
                    </a:lnTo>
                    <a:lnTo>
                      <a:pt x="1282" y="428"/>
                    </a:lnTo>
                    <a:lnTo>
                      <a:pt x="1276" y="438"/>
                    </a:lnTo>
                    <a:lnTo>
                      <a:pt x="1268" y="446"/>
                    </a:lnTo>
                    <a:lnTo>
                      <a:pt x="1259" y="454"/>
                    </a:lnTo>
                    <a:lnTo>
                      <a:pt x="1250" y="461"/>
                    </a:lnTo>
                    <a:lnTo>
                      <a:pt x="1239" y="467"/>
                    </a:lnTo>
                    <a:lnTo>
                      <a:pt x="1226" y="473"/>
                    </a:lnTo>
                    <a:lnTo>
                      <a:pt x="1213" y="477"/>
                    </a:lnTo>
                    <a:lnTo>
                      <a:pt x="1198" y="480"/>
                    </a:lnTo>
                    <a:lnTo>
                      <a:pt x="1183" y="481"/>
                    </a:lnTo>
                    <a:lnTo>
                      <a:pt x="1183" y="481"/>
                    </a:lnTo>
                    <a:lnTo>
                      <a:pt x="1167" y="481"/>
                    </a:lnTo>
                    <a:lnTo>
                      <a:pt x="1153" y="480"/>
                    </a:lnTo>
                    <a:lnTo>
                      <a:pt x="1139" y="477"/>
                    </a:lnTo>
                    <a:lnTo>
                      <a:pt x="1127" y="474"/>
                    </a:lnTo>
                    <a:lnTo>
                      <a:pt x="1116" y="470"/>
                    </a:lnTo>
                    <a:lnTo>
                      <a:pt x="1104" y="466"/>
                    </a:lnTo>
                    <a:lnTo>
                      <a:pt x="1085" y="454"/>
                    </a:lnTo>
                    <a:lnTo>
                      <a:pt x="1051" y="435"/>
                    </a:lnTo>
                    <a:lnTo>
                      <a:pt x="1037" y="428"/>
                    </a:lnTo>
                    <a:lnTo>
                      <a:pt x="1030" y="425"/>
                    </a:lnTo>
                    <a:lnTo>
                      <a:pt x="1025" y="424"/>
                    </a:lnTo>
                    <a:lnTo>
                      <a:pt x="1025" y="424"/>
                    </a:lnTo>
                    <a:lnTo>
                      <a:pt x="1020" y="424"/>
                    </a:lnTo>
                    <a:lnTo>
                      <a:pt x="1018" y="425"/>
                    </a:lnTo>
                    <a:lnTo>
                      <a:pt x="1013" y="428"/>
                    </a:lnTo>
                    <a:lnTo>
                      <a:pt x="1011" y="431"/>
                    </a:lnTo>
                    <a:lnTo>
                      <a:pt x="1006" y="440"/>
                    </a:lnTo>
                    <a:lnTo>
                      <a:pt x="1002" y="454"/>
                    </a:lnTo>
                    <a:lnTo>
                      <a:pt x="999" y="471"/>
                    </a:lnTo>
                    <a:lnTo>
                      <a:pt x="997" y="491"/>
                    </a:lnTo>
                    <a:lnTo>
                      <a:pt x="994" y="535"/>
                    </a:lnTo>
                    <a:lnTo>
                      <a:pt x="994" y="584"/>
                    </a:lnTo>
                    <a:lnTo>
                      <a:pt x="994" y="633"/>
                    </a:lnTo>
                    <a:lnTo>
                      <a:pt x="994" y="677"/>
                    </a:lnTo>
                    <a:lnTo>
                      <a:pt x="994" y="713"/>
                    </a:lnTo>
                    <a:lnTo>
                      <a:pt x="278" y="713"/>
                    </a:lnTo>
                    <a:lnTo>
                      <a:pt x="278" y="71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liḍè">
                <a:extLst>
                  <a:ext uri="{FF2B5EF4-FFF2-40B4-BE49-F238E27FC236}">
                    <a16:creationId xmlns:a16="http://schemas.microsoft.com/office/drawing/2014/main" xmlns="" id="{41392C11-9EA9-4E28-9D8A-2F926421F68A}"/>
                  </a:ext>
                </a:extLst>
              </p:cNvPr>
              <p:cNvSpPr/>
              <p:nvPr/>
            </p:nvSpPr>
            <p:spPr bwMode="auto">
              <a:xfrm>
                <a:off x="5427663" y="4768850"/>
                <a:ext cx="1149350" cy="1555750"/>
              </a:xfrm>
              <a:custGeom>
                <a:avLst/>
                <a:gdLst>
                  <a:gd name="T0" fmla="*/ 640 w 724"/>
                  <a:gd name="T1" fmla="*/ 980 h 980"/>
                  <a:gd name="T2" fmla="*/ 688 w 724"/>
                  <a:gd name="T3" fmla="*/ 967 h 980"/>
                  <a:gd name="T4" fmla="*/ 717 w 724"/>
                  <a:gd name="T5" fmla="*/ 934 h 980"/>
                  <a:gd name="T6" fmla="*/ 724 w 724"/>
                  <a:gd name="T7" fmla="*/ 905 h 980"/>
                  <a:gd name="T8" fmla="*/ 650 w 724"/>
                  <a:gd name="T9" fmla="*/ 264 h 980"/>
                  <a:gd name="T10" fmla="*/ 484 w 724"/>
                  <a:gd name="T11" fmla="*/ 268 h 980"/>
                  <a:gd name="T12" fmla="*/ 435 w 724"/>
                  <a:gd name="T13" fmla="*/ 263 h 980"/>
                  <a:gd name="T14" fmla="*/ 408 w 724"/>
                  <a:gd name="T15" fmla="*/ 248 h 980"/>
                  <a:gd name="T16" fmla="*/ 405 w 724"/>
                  <a:gd name="T17" fmla="*/ 229 h 980"/>
                  <a:gd name="T18" fmla="*/ 415 w 724"/>
                  <a:gd name="T19" fmla="*/ 210 h 980"/>
                  <a:gd name="T20" fmla="*/ 443 w 724"/>
                  <a:gd name="T21" fmla="*/ 169 h 980"/>
                  <a:gd name="T22" fmla="*/ 453 w 724"/>
                  <a:gd name="T23" fmla="*/ 136 h 980"/>
                  <a:gd name="T24" fmla="*/ 457 w 724"/>
                  <a:gd name="T25" fmla="*/ 91 h 980"/>
                  <a:gd name="T26" fmla="*/ 454 w 724"/>
                  <a:gd name="T27" fmla="*/ 70 h 980"/>
                  <a:gd name="T28" fmla="*/ 443 w 724"/>
                  <a:gd name="T29" fmla="*/ 43 h 980"/>
                  <a:gd name="T30" fmla="*/ 425 w 724"/>
                  <a:gd name="T31" fmla="*/ 24 h 980"/>
                  <a:gd name="T32" fmla="*/ 393 w 724"/>
                  <a:gd name="T33" fmla="*/ 7 h 980"/>
                  <a:gd name="T34" fmla="*/ 335 w 724"/>
                  <a:gd name="T35" fmla="*/ 0 h 980"/>
                  <a:gd name="T36" fmla="*/ 282 w 724"/>
                  <a:gd name="T37" fmla="*/ 15 h 980"/>
                  <a:gd name="T38" fmla="*/ 256 w 724"/>
                  <a:gd name="T39" fmla="*/ 38 h 980"/>
                  <a:gd name="T40" fmla="*/ 243 w 724"/>
                  <a:gd name="T41" fmla="*/ 59 h 980"/>
                  <a:gd name="T42" fmla="*/ 239 w 724"/>
                  <a:gd name="T43" fmla="*/ 78 h 980"/>
                  <a:gd name="T44" fmla="*/ 240 w 724"/>
                  <a:gd name="T45" fmla="*/ 127 h 980"/>
                  <a:gd name="T46" fmla="*/ 259 w 724"/>
                  <a:gd name="T47" fmla="*/ 175 h 980"/>
                  <a:gd name="T48" fmla="*/ 282 w 724"/>
                  <a:gd name="T49" fmla="*/ 218 h 980"/>
                  <a:gd name="T50" fmla="*/ 282 w 724"/>
                  <a:gd name="T51" fmla="*/ 239 h 980"/>
                  <a:gd name="T52" fmla="*/ 259 w 724"/>
                  <a:gd name="T53" fmla="*/ 256 h 980"/>
                  <a:gd name="T54" fmla="*/ 222 w 724"/>
                  <a:gd name="T55" fmla="*/ 264 h 980"/>
                  <a:gd name="T56" fmla="*/ 144 w 724"/>
                  <a:gd name="T57" fmla="*/ 270 h 980"/>
                  <a:gd name="T58" fmla="*/ 6 w 724"/>
                  <a:gd name="T59" fmla="*/ 270 h 980"/>
                  <a:gd name="T60" fmla="*/ 0 w 724"/>
                  <a:gd name="T61" fmla="*/ 512 h 980"/>
                  <a:gd name="T62" fmla="*/ 10 w 724"/>
                  <a:gd name="T63" fmla="*/ 551 h 980"/>
                  <a:gd name="T64" fmla="*/ 31 w 724"/>
                  <a:gd name="T65" fmla="*/ 568 h 980"/>
                  <a:gd name="T66" fmla="*/ 46 w 724"/>
                  <a:gd name="T67" fmla="*/ 570 h 980"/>
                  <a:gd name="T68" fmla="*/ 102 w 724"/>
                  <a:gd name="T69" fmla="*/ 540 h 980"/>
                  <a:gd name="T70" fmla="*/ 169 w 724"/>
                  <a:gd name="T71" fmla="*/ 509 h 980"/>
                  <a:gd name="T72" fmla="*/ 190 w 724"/>
                  <a:gd name="T73" fmla="*/ 505 h 980"/>
                  <a:gd name="T74" fmla="*/ 226 w 724"/>
                  <a:gd name="T75" fmla="*/ 508 h 980"/>
                  <a:gd name="T76" fmla="*/ 257 w 724"/>
                  <a:gd name="T77" fmla="*/ 522 h 980"/>
                  <a:gd name="T78" fmla="*/ 281 w 724"/>
                  <a:gd name="T79" fmla="*/ 544 h 980"/>
                  <a:gd name="T80" fmla="*/ 299 w 724"/>
                  <a:gd name="T81" fmla="*/ 573 h 980"/>
                  <a:gd name="T82" fmla="*/ 309 w 724"/>
                  <a:gd name="T83" fmla="*/ 607 h 980"/>
                  <a:gd name="T84" fmla="*/ 312 w 724"/>
                  <a:gd name="T85" fmla="*/ 631 h 980"/>
                  <a:gd name="T86" fmla="*/ 307 w 724"/>
                  <a:gd name="T87" fmla="*/ 664 h 980"/>
                  <a:gd name="T88" fmla="*/ 295 w 724"/>
                  <a:gd name="T89" fmla="*/ 695 h 980"/>
                  <a:gd name="T90" fmla="*/ 272 w 724"/>
                  <a:gd name="T91" fmla="*/ 721 h 980"/>
                  <a:gd name="T92" fmla="*/ 239 w 724"/>
                  <a:gd name="T93" fmla="*/ 740 h 980"/>
                  <a:gd name="T94" fmla="*/ 196 w 724"/>
                  <a:gd name="T95" fmla="*/ 748 h 980"/>
                  <a:gd name="T96" fmla="*/ 166 w 724"/>
                  <a:gd name="T97" fmla="*/ 747 h 980"/>
                  <a:gd name="T98" fmla="*/ 129 w 724"/>
                  <a:gd name="T99" fmla="*/ 737 h 980"/>
                  <a:gd name="T100" fmla="*/ 64 w 724"/>
                  <a:gd name="T101" fmla="*/ 702 h 980"/>
                  <a:gd name="T102" fmla="*/ 38 w 724"/>
                  <a:gd name="T103" fmla="*/ 691 h 980"/>
                  <a:gd name="T104" fmla="*/ 31 w 724"/>
                  <a:gd name="T105" fmla="*/ 692 h 980"/>
                  <a:gd name="T106" fmla="*/ 19 w 724"/>
                  <a:gd name="T107" fmla="*/ 707 h 980"/>
                  <a:gd name="T108" fmla="*/ 10 w 724"/>
                  <a:gd name="T109" fmla="*/ 758 h 980"/>
                  <a:gd name="T110" fmla="*/ 7 w 724"/>
                  <a:gd name="T111" fmla="*/ 900 h 980"/>
                  <a:gd name="T112" fmla="*/ 7 w 724"/>
                  <a:gd name="T113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4" h="980">
                    <a:moveTo>
                      <a:pt x="7" y="980"/>
                    </a:moveTo>
                    <a:lnTo>
                      <a:pt x="640" y="980"/>
                    </a:lnTo>
                    <a:lnTo>
                      <a:pt x="640" y="980"/>
                    </a:lnTo>
                    <a:lnTo>
                      <a:pt x="657" y="979"/>
                    </a:lnTo>
                    <a:lnTo>
                      <a:pt x="672" y="973"/>
                    </a:lnTo>
                    <a:lnTo>
                      <a:pt x="688" y="967"/>
                    </a:lnTo>
                    <a:lnTo>
                      <a:pt x="699" y="958"/>
                    </a:lnTo>
                    <a:lnTo>
                      <a:pt x="710" y="946"/>
                    </a:lnTo>
                    <a:lnTo>
                      <a:pt x="717" y="934"/>
                    </a:lnTo>
                    <a:lnTo>
                      <a:pt x="723" y="920"/>
                    </a:lnTo>
                    <a:lnTo>
                      <a:pt x="724" y="913"/>
                    </a:lnTo>
                    <a:lnTo>
                      <a:pt x="724" y="905"/>
                    </a:lnTo>
                    <a:lnTo>
                      <a:pt x="724" y="263"/>
                    </a:lnTo>
                    <a:lnTo>
                      <a:pt x="724" y="263"/>
                    </a:lnTo>
                    <a:lnTo>
                      <a:pt x="650" y="264"/>
                    </a:lnTo>
                    <a:lnTo>
                      <a:pt x="584" y="267"/>
                    </a:lnTo>
                    <a:lnTo>
                      <a:pt x="530" y="268"/>
                    </a:lnTo>
                    <a:lnTo>
                      <a:pt x="484" y="268"/>
                    </a:lnTo>
                    <a:lnTo>
                      <a:pt x="464" y="268"/>
                    </a:lnTo>
                    <a:lnTo>
                      <a:pt x="449" y="266"/>
                    </a:lnTo>
                    <a:lnTo>
                      <a:pt x="435" y="263"/>
                    </a:lnTo>
                    <a:lnTo>
                      <a:pt x="423" y="260"/>
                    </a:lnTo>
                    <a:lnTo>
                      <a:pt x="414" y="255"/>
                    </a:lnTo>
                    <a:lnTo>
                      <a:pt x="408" y="248"/>
                    </a:lnTo>
                    <a:lnTo>
                      <a:pt x="405" y="239"/>
                    </a:lnTo>
                    <a:lnTo>
                      <a:pt x="405" y="229"/>
                    </a:lnTo>
                    <a:lnTo>
                      <a:pt x="405" y="229"/>
                    </a:lnTo>
                    <a:lnTo>
                      <a:pt x="407" y="225"/>
                    </a:lnTo>
                    <a:lnTo>
                      <a:pt x="408" y="220"/>
                    </a:lnTo>
                    <a:lnTo>
                      <a:pt x="415" y="210"/>
                    </a:lnTo>
                    <a:lnTo>
                      <a:pt x="423" y="199"/>
                    </a:lnTo>
                    <a:lnTo>
                      <a:pt x="433" y="186"/>
                    </a:lnTo>
                    <a:lnTo>
                      <a:pt x="443" y="169"/>
                    </a:lnTo>
                    <a:lnTo>
                      <a:pt x="447" y="159"/>
                    </a:lnTo>
                    <a:lnTo>
                      <a:pt x="450" y="148"/>
                    </a:lnTo>
                    <a:lnTo>
                      <a:pt x="453" y="136"/>
                    </a:lnTo>
                    <a:lnTo>
                      <a:pt x="456" y="123"/>
                    </a:lnTo>
                    <a:lnTo>
                      <a:pt x="457" y="108"/>
                    </a:lnTo>
                    <a:lnTo>
                      <a:pt x="457" y="91"/>
                    </a:lnTo>
                    <a:lnTo>
                      <a:pt x="457" y="91"/>
                    </a:lnTo>
                    <a:lnTo>
                      <a:pt x="456" y="80"/>
                    </a:lnTo>
                    <a:lnTo>
                      <a:pt x="454" y="70"/>
                    </a:lnTo>
                    <a:lnTo>
                      <a:pt x="451" y="60"/>
                    </a:lnTo>
                    <a:lnTo>
                      <a:pt x="447" y="52"/>
                    </a:lnTo>
                    <a:lnTo>
                      <a:pt x="443" y="43"/>
                    </a:lnTo>
                    <a:lnTo>
                      <a:pt x="437" y="36"/>
                    </a:lnTo>
                    <a:lnTo>
                      <a:pt x="430" y="29"/>
                    </a:lnTo>
                    <a:lnTo>
                      <a:pt x="425" y="24"/>
                    </a:lnTo>
                    <a:lnTo>
                      <a:pt x="416" y="18"/>
                    </a:lnTo>
                    <a:lnTo>
                      <a:pt x="409" y="14"/>
                    </a:lnTo>
                    <a:lnTo>
                      <a:pt x="393" y="7"/>
                    </a:lnTo>
                    <a:lnTo>
                      <a:pt x="375" y="2"/>
                    </a:lnTo>
                    <a:lnTo>
                      <a:pt x="355" y="0"/>
                    </a:lnTo>
                    <a:lnTo>
                      <a:pt x="335" y="0"/>
                    </a:lnTo>
                    <a:lnTo>
                      <a:pt x="317" y="3"/>
                    </a:lnTo>
                    <a:lnTo>
                      <a:pt x="299" y="8"/>
                    </a:lnTo>
                    <a:lnTo>
                      <a:pt x="282" y="15"/>
                    </a:lnTo>
                    <a:lnTo>
                      <a:pt x="268" y="25"/>
                    </a:lnTo>
                    <a:lnTo>
                      <a:pt x="261" y="31"/>
                    </a:lnTo>
                    <a:lnTo>
                      <a:pt x="256" y="38"/>
                    </a:lnTo>
                    <a:lnTo>
                      <a:pt x="250" y="45"/>
                    </a:lnTo>
                    <a:lnTo>
                      <a:pt x="246" y="52"/>
                    </a:lnTo>
                    <a:lnTo>
                      <a:pt x="243" y="59"/>
                    </a:lnTo>
                    <a:lnTo>
                      <a:pt x="240" y="67"/>
                    </a:lnTo>
                    <a:lnTo>
                      <a:pt x="240" y="67"/>
                    </a:lnTo>
                    <a:lnTo>
                      <a:pt x="239" y="78"/>
                    </a:lnTo>
                    <a:lnTo>
                      <a:pt x="238" y="90"/>
                    </a:lnTo>
                    <a:lnTo>
                      <a:pt x="238" y="109"/>
                    </a:lnTo>
                    <a:lnTo>
                      <a:pt x="240" y="127"/>
                    </a:lnTo>
                    <a:lnTo>
                      <a:pt x="245" y="144"/>
                    </a:lnTo>
                    <a:lnTo>
                      <a:pt x="252" y="159"/>
                    </a:lnTo>
                    <a:lnTo>
                      <a:pt x="259" y="175"/>
                    </a:lnTo>
                    <a:lnTo>
                      <a:pt x="272" y="199"/>
                    </a:lnTo>
                    <a:lnTo>
                      <a:pt x="278" y="210"/>
                    </a:lnTo>
                    <a:lnTo>
                      <a:pt x="282" y="218"/>
                    </a:lnTo>
                    <a:lnTo>
                      <a:pt x="285" y="228"/>
                    </a:lnTo>
                    <a:lnTo>
                      <a:pt x="284" y="235"/>
                    </a:lnTo>
                    <a:lnTo>
                      <a:pt x="282" y="239"/>
                    </a:lnTo>
                    <a:lnTo>
                      <a:pt x="279" y="242"/>
                    </a:lnTo>
                    <a:lnTo>
                      <a:pt x="271" y="249"/>
                    </a:lnTo>
                    <a:lnTo>
                      <a:pt x="259" y="256"/>
                    </a:lnTo>
                    <a:lnTo>
                      <a:pt x="240" y="262"/>
                    </a:lnTo>
                    <a:lnTo>
                      <a:pt x="240" y="262"/>
                    </a:lnTo>
                    <a:lnTo>
                      <a:pt x="222" y="264"/>
                    </a:lnTo>
                    <a:lnTo>
                      <a:pt x="200" y="267"/>
                    </a:lnTo>
                    <a:lnTo>
                      <a:pt x="173" y="268"/>
                    </a:lnTo>
                    <a:lnTo>
                      <a:pt x="144" y="270"/>
                    </a:lnTo>
                    <a:lnTo>
                      <a:pt x="77" y="270"/>
                    </a:lnTo>
                    <a:lnTo>
                      <a:pt x="6" y="270"/>
                    </a:lnTo>
                    <a:lnTo>
                      <a:pt x="6" y="270"/>
                    </a:lnTo>
                    <a:lnTo>
                      <a:pt x="1" y="415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1" y="527"/>
                    </a:lnTo>
                    <a:lnTo>
                      <a:pt x="4" y="540"/>
                    </a:lnTo>
                    <a:lnTo>
                      <a:pt x="10" y="551"/>
                    </a:lnTo>
                    <a:lnTo>
                      <a:pt x="15" y="558"/>
                    </a:lnTo>
                    <a:lnTo>
                      <a:pt x="22" y="563"/>
                    </a:lnTo>
                    <a:lnTo>
                      <a:pt x="31" y="568"/>
                    </a:lnTo>
                    <a:lnTo>
                      <a:pt x="38" y="569"/>
                    </a:lnTo>
                    <a:lnTo>
                      <a:pt x="46" y="570"/>
                    </a:lnTo>
                    <a:lnTo>
                      <a:pt x="46" y="570"/>
                    </a:lnTo>
                    <a:lnTo>
                      <a:pt x="54" y="568"/>
                    </a:lnTo>
                    <a:lnTo>
                      <a:pt x="67" y="561"/>
                    </a:lnTo>
                    <a:lnTo>
                      <a:pt x="102" y="540"/>
                    </a:lnTo>
                    <a:lnTo>
                      <a:pt x="123" y="527"/>
                    </a:lnTo>
                    <a:lnTo>
                      <a:pt x="145" y="517"/>
                    </a:lnTo>
                    <a:lnTo>
                      <a:pt x="169" y="509"/>
                    </a:lnTo>
                    <a:lnTo>
                      <a:pt x="180" y="506"/>
                    </a:lnTo>
                    <a:lnTo>
                      <a:pt x="190" y="505"/>
                    </a:lnTo>
                    <a:lnTo>
                      <a:pt x="190" y="505"/>
                    </a:lnTo>
                    <a:lnTo>
                      <a:pt x="203" y="505"/>
                    </a:lnTo>
                    <a:lnTo>
                      <a:pt x="215" y="505"/>
                    </a:lnTo>
                    <a:lnTo>
                      <a:pt x="226" y="508"/>
                    </a:lnTo>
                    <a:lnTo>
                      <a:pt x="238" y="512"/>
                    </a:lnTo>
                    <a:lnTo>
                      <a:pt x="247" y="516"/>
                    </a:lnTo>
                    <a:lnTo>
                      <a:pt x="257" y="522"/>
                    </a:lnTo>
                    <a:lnTo>
                      <a:pt x="266" y="528"/>
                    </a:lnTo>
                    <a:lnTo>
                      <a:pt x="274" y="535"/>
                    </a:lnTo>
                    <a:lnTo>
                      <a:pt x="281" y="544"/>
                    </a:lnTo>
                    <a:lnTo>
                      <a:pt x="288" y="554"/>
                    </a:lnTo>
                    <a:lnTo>
                      <a:pt x="293" y="563"/>
                    </a:lnTo>
                    <a:lnTo>
                      <a:pt x="299" y="573"/>
                    </a:lnTo>
                    <a:lnTo>
                      <a:pt x="303" y="584"/>
                    </a:lnTo>
                    <a:lnTo>
                      <a:pt x="306" y="596"/>
                    </a:lnTo>
                    <a:lnTo>
                      <a:pt x="309" y="607"/>
                    </a:lnTo>
                    <a:lnTo>
                      <a:pt x="310" y="618"/>
                    </a:lnTo>
                    <a:lnTo>
                      <a:pt x="310" y="618"/>
                    </a:lnTo>
                    <a:lnTo>
                      <a:pt x="312" y="631"/>
                    </a:lnTo>
                    <a:lnTo>
                      <a:pt x="312" y="642"/>
                    </a:lnTo>
                    <a:lnTo>
                      <a:pt x="310" y="653"/>
                    </a:lnTo>
                    <a:lnTo>
                      <a:pt x="307" y="664"/>
                    </a:lnTo>
                    <a:lnTo>
                      <a:pt x="305" y="675"/>
                    </a:lnTo>
                    <a:lnTo>
                      <a:pt x="300" y="685"/>
                    </a:lnTo>
                    <a:lnTo>
                      <a:pt x="295" y="695"/>
                    </a:lnTo>
                    <a:lnTo>
                      <a:pt x="289" y="705"/>
                    </a:lnTo>
                    <a:lnTo>
                      <a:pt x="281" y="713"/>
                    </a:lnTo>
                    <a:lnTo>
                      <a:pt x="272" y="721"/>
                    </a:lnTo>
                    <a:lnTo>
                      <a:pt x="263" y="728"/>
                    </a:lnTo>
                    <a:lnTo>
                      <a:pt x="252" y="734"/>
                    </a:lnTo>
                    <a:lnTo>
                      <a:pt x="239" y="740"/>
                    </a:lnTo>
                    <a:lnTo>
                      <a:pt x="226" y="744"/>
                    </a:lnTo>
                    <a:lnTo>
                      <a:pt x="211" y="747"/>
                    </a:lnTo>
                    <a:lnTo>
                      <a:pt x="196" y="748"/>
                    </a:lnTo>
                    <a:lnTo>
                      <a:pt x="196" y="748"/>
                    </a:lnTo>
                    <a:lnTo>
                      <a:pt x="180" y="748"/>
                    </a:lnTo>
                    <a:lnTo>
                      <a:pt x="166" y="747"/>
                    </a:lnTo>
                    <a:lnTo>
                      <a:pt x="152" y="744"/>
                    </a:lnTo>
                    <a:lnTo>
                      <a:pt x="140" y="741"/>
                    </a:lnTo>
                    <a:lnTo>
                      <a:pt x="129" y="737"/>
                    </a:lnTo>
                    <a:lnTo>
                      <a:pt x="117" y="733"/>
                    </a:lnTo>
                    <a:lnTo>
                      <a:pt x="98" y="721"/>
                    </a:lnTo>
                    <a:lnTo>
                      <a:pt x="64" y="702"/>
                    </a:lnTo>
                    <a:lnTo>
                      <a:pt x="50" y="695"/>
                    </a:lnTo>
                    <a:lnTo>
                      <a:pt x="43" y="692"/>
                    </a:lnTo>
                    <a:lnTo>
                      <a:pt x="38" y="691"/>
                    </a:lnTo>
                    <a:lnTo>
                      <a:pt x="38" y="691"/>
                    </a:lnTo>
                    <a:lnTo>
                      <a:pt x="33" y="691"/>
                    </a:lnTo>
                    <a:lnTo>
                      <a:pt x="31" y="692"/>
                    </a:lnTo>
                    <a:lnTo>
                      <a:pt x="26" y="695"/>
                    </a:lnTo>
                    <a:lnTo>
                      <a:pt x="24" y="698"/>
                    </a:lnTo>
                    <a:lnTo>
                      <a:pt x="19" y="707"/>
                    </a:lnTo>
                    <a:lnTo>
                      <a:pt x="15" y="721"/>
                    </a:lnTo>
                    <a:lnTo>
                      <a:pt x="12" y="738"/>
                    </a:lnTo>
                    <a:lnTo>
                      <a:pt x="10" y="758"/>
                    </a:lnTo>
                    <a:lnTo>
                      <a:pt x="7" y="802"/>
                    </a:lnTo>
                    <a:lnTo>
                      <a:pt x="7" y="851"/>
                    </a:lnTo>
                    <a:lnTo>
                      <a:pt x="7" y="900"/>
                    </a:lnTo>
                    <a:lnTo>
                      <a:pt x="7" y="944"/>
                    </a:lnTo>
                    <a:lnTo>
                      <a:pt x="7" y="980"/>
                    </a:lnTo>
                    <a:lnTo>
                      <a:pt x="7" y="9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1iḍe">
                <a:extLst>
                  <a:ext uri="{FF2B5EF4-FFF2-40B4-BE49-F238E27FC236}">
                    <a16:creationId xmlns:a16="http://schemas.microsoft.com/office/drawing/2014/main" xmlns="" id="{A12B23C7-7BF6-41F8-BF4F-A29DDB0B1819}"/>
                  </a:ext>
                </a:extLst>
              </p:cNvPr>
              <p:cNvSpPr/>
              <p:nvPr/>
            </p:nvSpPr>
            <p:spPr bwMode="auto">
              <a:xfrm>
                <a:off x="5013325" y="4037013"/>
                <a:ext cx="1563688" cy="1160462"/>
              </a:xfrm>
              <a:custGeom>
                <a:avLst/>
                <a:gdLst>
                  <a:gd name="T0" fmla="*/ 267 w 985"/>
                  <a:gd name="T1" fmla="*/ 548 h 731"/>
                  <a:gd name="T2" fmla="*/ 260 w 985"/>
                  <a:gd name="T3" fmla="*/ 451 h 731"/>
                  <a:gd name="T4" fmla="*/ 247 w 985"/>
                  <a:gd name="T5" fmla="*/ 432 h 731"/>
                  <a:gd name="T6" fmla="*/ 216 w 985"/>
                  <a:gd name="T7" fmla="*/ 433 h 731"/>
                  <a:gd name="T8" fmla="*/ 139 w 985"/>
                  <a:gd name="T9" fmla="*/ 469 h 731"/>
                  <a:gd name="T10" fmla="*/ 102 w 985"/>
                  <a:gd name="T11" fmla="*/ 476 h 731"/>
                  <a:gd name="T12" fmla="*/ 55 w 985"/>
                  <a:gd name="T13" fmla="*/ 465 h 731"/>
                  <a:gd name="T14" fmla="*/ 23 w 985"/>
                  <a:gd name="T15" fmla="*/ 440 h 731"/>
                  <a:gd name="T16" fmla="*/ 4 w 985"/>
                  <a:gd name="T17" fmla="*/ 404 h 731"/>
                  <a:gd name="T18" fmla="*/ 1 w 985"/>
                  <a:gd name="T19" fmla="*/ 341 h 731"/>
                  <a:gd name="T20" fmla="*/ 20 w 985"/>
                  <a:gd name="T21" fmla="*/ 291 h 731"/>
                  <a:gd name="T22" fmla="*/ 48 w 985"/>
                  <a:gd name="T23" fmla="*/ 261 h 731"/>
                  <a:gd name="T24" fmla="*/ 88 w 985"/>
                  <a:gd name="T25" fmla="*/ 244 h 731"/>
                  <a:gd name="T26" fmla="*/ 125 w 985"/>
                  <a:gd name="T27" fmla="*/ 244 h 731"/>
                  <a:gd name="T28" fmla="*/ 167 w 985"/>
                  <a:gd name="T29" fmla="*/ 258 h 731"/>
                  <a:gd name="T30" fmla="*/ 230 w 985"/>
                  <a:gd name="T31" fmla="*/ 299 h 731"/>
                  <a:gd name="T32" fmla="*/ 246 w 985"/>
                  <a:gd name="T33" fmla="*/ 299 h 731"/>
                  <a:gd name="T34" fmla="*/ 262 w 985"/>
                  <a:gd name="T35" fmla="*/ 277 h 731"/>
                  <a:gd name="T36" fmla="*/ 271 w 985"/>
                  <a:gd name="T37" fmla="*/ 209 h 731"/>
                  <a:gd name="T38" fmla="*/ 262 w 985"/>
                  <a:gd name="T39" fmla="*/ 5 h 731"/>
                  <a:gd name="T40" fmla="*/ 533 w 985"/>
                  <a:gd name="T41" fmla="*/ 1 h 731"/>
                  <a:gd name="T42" fmla="*/ 564 w 985"/>
                  <a:gd name="T43" fmla="*/ 15 h 731"/>
                  <a:gd name="T44" fmla="*/ 575 w 985"/>
                  <a:gd name="T45" fmla="*/ 46 h 731"/>
                  <a:gd name="T46" fmla="*/ 564 w 985"/>
                  <a:gd name="T47" fmla="*/ 66 h 731"/>
                  <a:gd name="T48" fmla="*/ 511 w 985"/>
                  <a:gd name="T49" fmla="*/ 148 h 731"/>
                  <a:gd name="T50" fmla="*/ 501 w 985"/>
                  <a:gd name="T51" fmla="*/ 180 h 731"/>
                  <a:gd name="T52" fmla="*/ 507 w 985"/>
                  <a:gd name="T53" fmla="*/ 226 h 731"/>
                  <a:gd name="T54" fmla="*/ 531 w 985"/>
                  <a:gd name="T55" fmla="*/ 258 h 731"/>
                  <a:gd name="T56" fmla="*/ 567 w 985"/>
                  <a:gd name="T57" fmla="*/ 278 h 731"/>
                  <a:gd name="T58" fmla="*/ 634 w 985"/>
                  <a:gd name="T59" fmla="*/ 284 h 731"/>
                  <a:gd name="T60" fmla="*/ 676 w 985"/>
                  <a:gd name="T61" fmla="*/ 271 h 731"/>
                  <a:gd name="T62" fmla="*/ 710 w 985"/>
                  <a:gd name="T63" fmla="*/ 246 h 731"/>
                  <a:gd name="T64" fmla="*/ 729 w 985"/>
                  <a:gd name="T65" fmla="*/ 208 h 731"/>
                  <a:gd name="T66" fmla="*/ 729 w 985"/>
                  <a:gd name="T67" fmla="*/ 165 h 731"/>
                  <a:gd name="T68" fmla="*/ 704 w 985"/>
                  <a:gd name="T69" fmla="*/ 67 h 731"/>
                  <a:gd name="T70" fmla="*/ 696 w 985"/>
                  <a:gd name="T71" fmla="*/ 31 h 731"/>
                  <a:gd name="T72" fmla="*/ 714 w 985"/>
                  <a:gd name="T73" fmla="*/ 11 h 731"/>
                  <a:gd name="T74" fmla="*/ 789 w 985"/>
                  <a:gd name="T75" fmla="*/ 5 h 731"/>
                  <a:gd name="T76" fmla="*/ 985 w 985"/>
                  <a:gd name="T77" fmla="*/ 724 h 731"/>
                  <a:gd name="T78" fmla="*/ 745 w 985"/>
                  <a:gd name="T79" fmla="*/ 729 h 731"/>
                  <a:gd name="T80" fmla="*/ 684 w 985"/>
                  <a:gd name="T81" fmla="*/ 721 h 731"/>
                  <a:gd name="T82" fmla="*/ 666 w 985"/>
                  <a:gd name="T83" fmla="*/ 690 h 731"/>
                  <a:gd name="T84" fmla="*/ 676 w 985"/>
                  <a:gd name="T85" fmla="*/ 671 h 731"/>
                  <a:gd name="T86" fmla="*/ 708 w 985"/>
                  <a:gd name="T87" fmla="*/ 620 h 731"/>
                  <a:gd name="T88" fmla="*/ 718 w 985"/>
                  <a:gd name="T89" fmla="*/ 569 h 731"/>
                  <a:gd name="T90" fmla="*/ 715 w 985"/>
                  <a:gd name="T91" fmla="*/ 531 h 731"/>
                  <a:gd name="T92" fmla="*/ 698 w 985"/>
                  <a:gd name="T93" fmla="*/ 497 h 731"/>
                  <a:gd name="T94" fmla="*/ 670 w 985"/>
                  <a:gd name="T95" fmla="*/ 475 h 731"/>
                  <a:gd name="T96" fmla="*/ 596 w 985"/>
                  <a:gd name="T97" fmla="*/ 461 h 731"/>
                  <a:gd name="T98" fmla="*/ 529 w 985"/>
                  <a:gd name="T99" fmla="*/ 486 h 731"/>
                  <a:gd name="T100" fmla="*/ 507 w 985"/>
                  <a:gd name="T101" fmla="*/ 513 h 731"/>
                  <a:gd name="T102" fmla="*/ 500 w 985"/>
                  <a:gd name="T103" fmla="*/ 539 h 731"/>
                  <a:gd name="T104" fmla="*/ 506 w 985"/>
                  <a:gd name="T105" fmla="*/ 605 h 731"/>
                  <a:gd name="T106" fmla="*/ 539 w 985"/>
                  <a:gd name="T107" fmla="*/ 671 h 731"/>
                  <a:gd name="T108" fmla="*/ 543 w 985"/>
                  <a:gd name="T109" fmla="*/ 700 h 731"/>
                  <a:gd name="T110" fmla="*/ 501 w 985"/>
                  <a:gd name="T111" fmla="*/ 723 h 731"/>
                  <a:gd name="T112" fmla="*/ 434 w 985"/>
                  <a:gd name="T113" fmla="*/ 729 h 731"/>
                  <a:gd name="T114" fmla="*/ 267 w 985"/>
                  <a:gd name="T115" fmla="*/ 731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31">
                    <a:moveTo>
                      <a:pt x="267" y="731"/>
                    </a:moveTo>
                    <a:lnTo>
                      <a:pt x="267" y="731"/>
                    </a:lnTo>
                    <a:lnTo>
                      <a:pt x="268" y="634"/>
                    </a:lnTo>
                    <a:lnTo>
                      <a:pt x="267" y="548"/>
                    </a:lnTo>
                    <a:lnTo>
                      <a:pt x="265" y="511"/>
                    </a:lnTo>
                    <a:lnTo>
                      <a:pt x="264" y="482"/>
                    </a:lnTo>
                    <a:lnTo>
                      <a:pt x="261" y="460"/>
                    </a:lnTo>
                    <a:lnTo>
                      <a:pt x="260" y="451"/>
                    </a:lnTo>
                    <a:lnTo>
                      <a:pt x="258" y="446"/>
                    </a:lnTo>
                    <a:lnTo>
                      <a:pt x="258" y="446"/>
                    </a:lnTo>
                    <a:lnTo>
                      <a:pt x="253" y="437"/>
                    </a:lnTo>
                    <a:lnTo>
                      <a:pt x="247" y="432"/>
                    </a:lnTo>
                    <a:lnTo>
                      <a:pt x="240" y="429"/>
                    </a:lnTo>
                    <a:lnTo>
                      <a:pt x="233" y="429"/>
                    </a:lnTo>
                    <a:lnTo>
                      <a:pt x="225" y="430"/>
                    </a:lnTo>
                    <a:lnTo>
                      <a:pt x="216" y="433"/>
                    </a:lnTo>
                    <a:lnTo>
                      <a:pt x="195" y="442"/>
                    </a:lnTo>
                    <a:lnTo>
                      <a:pt x="174" y="454"/>
                    </a:lnTo>
                    <a:lnTo>
                      <a:pt x="150" y="465"/>
                    </a:lnTo>
                    <a:lnTo>
                      <a:pt x="139" y="469"/>
                    </a:lnTo>
                    <a:lnTo>
                      <a:pt x="127" y="474"/>
                    </a:lnTo>
                    <a:lnTo>
                      <a:pt x="114" y="475"/>
                    </a:lnTo>
                    <a:lnTo>
                      <a:pt x="102" y="476"/>
                    </a:lnTo>
                    <a:lnTo>
                      <a:pt x="102" y="476"/>
                    </a:lnTo>
                    <a:lnTo>
                      <a:pt x="89" y="475"/>
                    </a:lnTo>
                    <a:lnTo>
                      <a:pt x="76" y="474"/>
                    </a:lnTo>
                    <a:lnTo>
                      <a:pt x="65" y="469"/>
                    </a:lnTo>
                    <a:lnTo>
                      <a:pt x="55" y="465"/>
                    </a:lnTo>
                    <a:lnTo>
                      <a:pt x="46" y="461"/>
                    </a:lnTo>
                    <a:lnTo>
                      <a:pt x="37" y="454"/>
                    </a:lnTo>
                    <a:lnTo>
                      <a:pt x="30" y="447"/>
                    </a:lnTo>
                    <a:lnTo>
                      <a:pt x="23" y="440"/>
                    </a:lnTo>
                    <a:lnTo>
                      <a:pt x="16" y="432"/>
                    </a:lnTo>
                    <a:lnTo>
                      <a:pt x="12" y="422"/>
                    </a:lnTo>
                    <a:lnTo>
                      <a:pt x="8" y="414"/>
                    </a:lnTo>
                    <a:lnTo>
                      <a:pt x="4" y="404"/>
                    </a:lnTo>
                    <a:lnTo>
                      <a:pt x="2" y="393"/>
                    </a:lnTo>
                    <a:lnTo>
                      <a:pt x="0" y="383"/>
                    </a:lnTo>
                    <a:lnTo>
                      <a:pt x="0" y="362"/>
                    </a:lnTo>
                    <a:lnTo>
                      <a:pt x="1" y="341"/>
                    </a:lnTo>
                    <a:lnTo>
                      <a:pt x="7" y="320"/>
                    </a:lnTo>
                    <a:lnTo>
                      <a:pt x="11" y="310"/>
                    </a:lnTo>
                    <a:lnTo>
                      <a:pt x="15" y="300"/>
                    </a:lnTo>
                    <a:lnTo>
                      <a:pt x="20" y="291"/>
                    </a:lnTo>
                    <a:lnTo>
                      <a:pt x="26" y="282"/>
                    </a:lnTo>
                    <a:lnTo>
                      <a:pt x="33" y="275"/>
                    </a:lnTo>
                    <a:lnTo>
                      <a:pt x="40" y="267"/>
                    </a:lnTo>
                    <a:lnTo>
                      <a:pt x="48" y="261"/>
                    </a:lnTo>
                    <a:lnTo>
                      <a:pt x="57" y="256"/>
                    </a:lnTo>
                    <a:lnTo>
                      <a:pt x="67" y="251"/>
                    </a:lnTo>
                    <a:lnTo>
                      <a:pt x="76" y="247"/>
                    </a:lnTo>
                    <a:lnTo>
                      <a:pt x="88" y="244"/>
                    </a:lnTo>
                    <a:lnTo>
                      <a:pt x="99" y="243"/>
                    </a:lnTo>
                    <a:lnTo>
                      <a:pt x="99" y="243"/>
                    </a:lnTo>
                    <a:lnTo>
                      <a:pt x="113" y="243"/>
                    </a:lnTo>
                    <a:lnTo>
                      <a:pt x="125" y="244"/>
                    </a:lnTo>
                    <a:lnTo>
                      <a:pt x="138" y="247"/>
                    </a:lnTo>
                    <a:lnTo>
                      <a:pt x="148" y="250"/>
                    </a:lnTo>
                    <a:lnTo>
                      <a:pt x="157" y="254"/>
                    </a:lnTo>
                    <a:lnTo>
                      <a:pt x="167" y="258"/>
                    </a:lnTo>
                    <a:lnTo>
                      <a:pt x="183" y="270"/>
                    </a:lnTo>
                    <a:lnTo>
                      <a:pt x="211" y="289"/>
                    </a:lnTo>
                    <a:lnTo>
                      <a:pt x="225" y="296"/>
                    </a:lnTo>
                    <a:lnTo>
                      <a:pt x="230" y="299"/>
                    </a:lnTo>
                    <a:lnTo>
                      <a:pt x="237" y="300"/>
                    </a:lnTo>
                    <a:lnTo>
                      <a:pt x="237" y="300"/>
                    </a:lnTo>
                    <a:lnTo>
                      <a:pt x="241" y="300"/>
                    </a:lnTo>
                    <a:lnTo>
                      <a:pt x="246" y="299"/>
                    </a:lnTo>
                    <a:lnTo>
                      <a:pt x="250" y="296"/>
                    </a:lnTo>
                    <a:lnTo>
                      <a:pt x="253" y="295"/>
                    </a:lnTo>
                    <a:lnTo>
                      <a:pt x="258" y="286"/>
                    </a:lnTo>
                    <a:lnTo>
                      <a:pt x="262" y="277"/>
                    </a:lnTo>
                    <a:lnTo>
                      <a:pt x="267" y="263"/>
                    </a:lnTo>
                    <a:lnTo>
                      <a:pt x="268" y="247"/>
                    </a:lnTo>
                    <a:lnTo>
                      <a:pt x="271" y="229"/>
                    </a:lnTo>
                    <a:lnTo>
                      <a:pt x="271" y="209"/>
                    </a:lnTo>
                    <a:lnTo>
                      <a:pt x="271" y="165"/>
                    </a:lnTo>
                    <a:lnTo>
                      <a:pt x="269" y="114"/>
                    </a:lnTo>
                    <a:lnTo>
                      <a:pt x="262" y="5"/>
                    </a:lnTo>
                    <a:lnTo>
                      <a:pt x="262" y="5"/>
                    </a:lnTo>
                    <a:lnTo>
                      <a:pt x="416" y="1"/>
                    </a:lnTo>
                    <a:lnTo>
                      <a:pt x="518" y="0"/>
                    </a:lnTo>
                    <a:lnTo>
                      <a:pt x="518" y="0"/>
                    </a:lnTo>
                    <a:lnTo>
                      <a:pt x="533" y="1"/>
                    </a:lnTo>
                    <a:lnTo>
                      <a:pt x="546" y="4"/>
                    </a:lnTo>
                    <a:lnTo>
                      <a:pt x="556" y="10"/>
                    </a:lnTo>
                    <a:lnTo>
                      <a:pt x="564" y="15"/>
                    </a:lnTo>
                    <a:lnTo>
                      <a:pt x="564" y="15"/>
                    </a:lnTo>
                    <a:lnTo>
                      <a:pt x="570" y="22"/>
                    </a:lnTo>
                    <a:lnTo>
                      <a:pt x="574" y="31"/>
                    </a:lnTo>
                    <a:lnTo>
                      <a:pt x="575" y="38"/>
                    </a:lnTo>
                    <a:lnTo>
                      <a:pt x="575" y="46"/>
                    </a:lnTo>
                    <a:lnTo>
                      <a:pt x="575" y="46"/>
                    </a:lnTo>
                    <a:lnTo>
                      <a:pt x="574" y="49"/>
                    </a:lnTo>
                    <a:lnTo>
                      <a:pt x="573" y="54"/>
                    </a:lnTo>
                    <a:lnTo>
                      <a:pt x="564" y="66"/>
                    </a:lnTo>
                    <a:lnTo>
                      <a:pt x="540" y="98"/>
                    </a:lnTo>
                    <a:lnTo>
                      <a:pt x="528" y="117"/>
                    </a:lnTo>
                    <a:lnTo>
                      <a:pt x="517" y="137"/>
                    </a:lnTo>
                    <a:lnTo>
                      <a:pt x="511" y="148"/>
                    </a:lnTo>
                    <a:lnTo>
                      <a:pt x="507" y="158"/>
                    </a:lnTo>
                    <a:lnTo>
                      <a:pt x="504" y="169"/>
                    </a:lnTo>
                    <a:lnTo>
                      <a:pt x="501" y="180"/>
                    </a:lnTo>
                    <a:lnTo>
                      <a:pt x="501" y="180"/>
                    </a:lnTo>
                    <a:lnTo>
                      <a:pt x="501" y="193"/>
                    </a:lnTo>
                    <a:lnTo>
                      <a:pt x="501" y="204"/>
                    </a:lnTo>
                    <a:lnTo>
                      <a:pt x="504" y="215"/>
                    </a:lnTo>
                    <a:lnTo>
                      <a:pt x="507" y="226"/>
                    </a:lnTo>
                    <a:lnTo>
                      <a:pt x="511" y="235"/>
                    </a:lnTo>
                    <a:lnTo>
                      <a:pt x="517" y="244"/>
                    </a:lnTo>
                    <a:lnTo>
                      <a:pt x="524" y="251"/>
                    </a:lnTo>
                    <a:lnTo>
                      <a:pt x="531" y="258"/>
                    </a:lnTo>
                    <a:lnTo>
                      <a:pt x="539" y="265"/>
                    </a:lnTo>
                    <a:lnTo>
                      <a:pt x="547" y="270"/>
                    </a:lnTo>
                    <a:lnTo>
                      <a:pt x="557" y="275"/>
                    </a:lnTo>
                    <a:lnTo>
                      <a:pt x="567" y="278"/>
                    </a:lnTo>
                    <a:lnTo>
                      <a:pt x="578" y="281"/>
                    </a:lnTo>
                    <a:lnTo>
                      <a:pt x="589" y="284"/>
                    </a:lnTo>
                    <a:lnTo>
                      <a:pt x="612" y="285"/>
                    </a:lnTo>
                    <a:lnTo>
                      <a:pt x="634" y="284"/>
                    </a:lnTo>
                    <a:lnTo>
                      <a:pt x="645" y="282"/>
                    </a:lnTo>
                    <a:lnTo>
                      <a:pt x="655" y="279"/>
                    </a:lnTo>
                    <a:lnTo>
                      <a:pt x="666" y="275"/>
                    </a:lnTo>
                    <a:lnTo>
                      <a:pt x="676" y="271"/>
                    </a:lnTo>
                    <a:lnTo>
                      <a:pt x="686" y="265"/>
                    </a:lnTo>
                    <a:lnTo>
                      <a:pt x="694" y="260"/>
                    </a:lnTo>
                    <a:lnTo>
                      <a:pt x="703" y="253"/>
                    </a:lnTo>
                    <a:lnTo>
                      <a:pt x="710" y="246"/>
                    </a:lnTo>
                    <a:lnTo>
                      <a:pt x="717" y="237"/>
                    </a:lnTo>
                    <a:lnTo>
                      <a:pt x="722" y="228"/>
                    </a:lnTo>
                    <a:lnTo>
                      <a:pt x="726" y="218"/>
                    </a:lnTo>
                    <a:lnTo>
                      <a:pt x="729" y="208"/>
                    </a:lnTo>
                    <a:lnTo>
                      <a:pt x="731" y="197"/>
                    </a:lnTo>
                    <a:lnTo>
                      <a:pt x="731" y="184"/>
                    </a:lnTo>
                    <a:lnTo>
                      <a:pt x="731" y="184"/>
                    </a:lnTo>
                    <a:lnTo>
                      <a:pt x="729" y="165"/>
                    </a:lnTo>
                    <a:lnTo>
                      <a:pt x="726" y="144"/>
                    </a:lnTo>
                    <a:lnTo>
                      <a:pt x="721" y="124"/>
                    </a:lnTo>
                    <a:lnTo>
                      <a:pt x="715" y="103"/>
                    </a:lnTo>
                    <a:lnTo>
                      <a:pt x="704" y="67"/>
                    </a:lnTo>
                    <a:lnTo>
                      <a:pt x="698" y="52"/>
                    </a:lnTo>
                    <a:lnTo>
                      <a:pt x="697" y="38"/>
                    </a:lnTo>
                    <a:lnTo>
                      <a:pt x="697" y="38"/>
                    </a:lnTo>
                    <a:lnTo>
                      <a:pt x="696" y="31"/>
                    </a:lnTo>
                    <a:lnTo>
                      <a:pt x="697" y="24"/>
                    </a:lnTo>
                    <a:lnTo>
                      <a:pt x="701" y="18"/>
                    </a:lnTo>
                    <a:lnTo>
                      <a:pt x="705" y="14"/>
                    </a:lnTo>
                    <a:lnTo>
                      <a:pt x="714" y="11"/>
                    </a:lnTo>
                    <a:lnTo>
                      <a:pt x="724" y="8"/>
                    </a:lnTo>
                    <a:lnTo>
                      <a:pt x="736" y="7"/>
                    </a:lnTo>
                    <a:lnTo>
                      <a:pt x="752" y="5"/>
                    </a:lnTo>
                    <a:lnTo>
                      <a:pt x="789" y="5"/>
                    </a:lnTo>
                    <a:lnTo>
                      <a:pt x="841" y="5"/>
                    </a:lnTo>
                    <a:lnTo>
                      <a:pt x="985" y="7"/>
                    </a:lnTo>
                    <a:lnTo>
                      <a:pt x="985" y="724"/>
                    </a:lnTo>
                    <a:lnTo>
                      <a:pt x="985" y="724"/>
                    </a:lnTo>
                    <a:lnTo>
                      <a:pt x="911" y="725"/>
                    </a:lnTo>
                    <a:lnTo>
                      <a:pt x="845" y="728"/>
                    </a:lnTo>
                    <a:lnTo>
                      <a:pt x="791" y="729"/>
                    </a:lnTo>
                    <a:lnTo>
                      <a:pt x="745" y="729"/>
                    </a:lnTo>
                    <a:lnTo>
                      <a:pt x="725" y="729"/>
                    </a:lnTo>
                    <a:lnTo>
                      <a:pt x="710" y="727"/>
                    </a:lnTo>
                    <a:lnTo>
                      <a:pt x="696" y="724"/>
                    </a:lnTo>
                    <a:lnTo>
                      <a:pt x="684" y="721"/>
                    </a:lnTo>
                    <a:lnTo>
                      <a:pt x="675" y="716"/>
                    </a:lnTo>
                    <a:lnTo>
                      <a:pt x="669" y="709"/>
                    </a:lnTo>
                    <a:lnTo>
                      <a:pt x="666" y="700"/>
                    </a:lnTo>
                    <a:lnTo>
                      <a:pt x="666" y="690"/>
                    </a:lnTo>
                    <a:lnTo>
                      <a:pt x="666" y="690"/>
                    </a:lnTo>
                    <a:lnTo>
                      <a:pt x="668" y="686"/>
                    </a:lnTo>
                    <a:lnTo>
                      <a:pt x="669" y="681"/>
                    </a:lnTo>
                    <a:lnTo>
                      <a:pt x="676" y="671"/>
                    </a:lnTo>
                    <a:lnTo>
                      <a:pt x="684" y="660"/>
                    </a:lnTo>
                    <a:lnTo>
                      <a:pt x="694" y="647"/>
                    </a:lnTo>
                    <a:lnTo>
                      <a:pt x="704" y="630"/>
                    </a:lnTo>
                    <a:lnTo>
                      <a:pt x="708" y="620"/>
                    </a:lnTo>
                    <a:lnTo>
                      <a:pt x="711" y="609"/>
                    </a:lnTo>
                    <a:lnTo>
                      <a:pt x="714" y="597"/>
                    </a:lnTo>
                    <a:lnTo>
                      <a:pt x="717" y="584"/>
                    </a:lnTo>
                    <a:lnTo>
                      <a:pt x="718" y="569"/>
                    </a:lnTo>
                    <a:lnTo>
                      <a:pt x="718" y="552"/>
                    </a:lnTo>
                    <a:lnTo>
                      <a:pt x="718" y="552"/>
                    </a:lnTo>
                    <a:lnTo>
                      <a:pt x="717" y="541"/>
                    </a:lnTo>
                    <a:lnTo>
                      <a:pt x="715" y="531"/>
                    </a:lnTo>
                    <a:lnTo>
                      <a:pt x="712" y="521"/>
                    </a:lnTo>
                    <a:lnTo>
                      <a:pt x="708" y="513"/>
                    </a:lnTo>
                    <a:lnTo>
                      <a:pt x="704" y="504"/>
                    </a:lnTo>
                    <a:lnTo>
                      <a:pt x="698" y="497"/>
                    </a:lnTo>
                    <a:lnTo>
                      <a:pt x="691" y="490"/>
                    </a:lnTo>
                    <a:lnTo>
                      <a:pt x="686" y="485"/>
                    </a:lnTo>
                    <a:lnTo>
                      <a:pt x="677" y="479"/>
                    </a:lnTo>
                    <a:lnTo>
                      <a:pt x="670" y="475"/>
                    </a:lnTo>
                    <a:lnTo>
                      <a:pt x="654" y="468"/>
                    </a:lnTo>
                    <a:lnTo>
                      <a:pt x="636" y="463"/>
                    </a:lnTo>
                    <a:lnTo>
                      <a:pt x="616" y="461"/>
                    </a:lnTo>
                    <a:lnTo>
                      <a:pt x="596" y="461"/>
                    </a:lnTo>
                    <a:lnTo>
                      <a:pt x="578" y="464"/>
                    </a:lnTo>
                    <a:lnTo>
                      <a:pt x="560" y="469"/>
                    </a:lnTo>
                    <a:lnTo>
                      <a:pt x="543" y="476"/>
                    </a:lnTo>
                    <a:lnTo>
                      <a:pt x="529" y="486"/>
                    </a:lnTo>
                    <a:lnTo>
                      <a:pt x="522" y="492"/>
                    </a:lnTo>
                    <a:lnTo>
                      <a:pt x="517" y="499"/>
                    </a:lnTo>
                    <a:lnTo>
                      <a:pt x="511" y="506"/>
                    </a:lnTo>
                    <a:lnTo>
                      <a:pt x="507" y="513"/>
                    </a:lnTo>
                    <a:lnTo>
                      <a:pt x="504" y="520"/>
                    </a:lnTo>
                    <a:lnTo>
                      <a:pt x="501" y="528"/>
                    </a:lnTo>
                    <a:lnTo>
                      <a:pt x="501" y="528"/>
                    </a:lnTo>
                    <a:lnTo>
                      <a:pt x="500" y="539"/>
                    </a:lnTo>
                    <a:lnTo>
                      <a:pt x="499" y="551"/>
                    </a:lnTo>
                    <a:lnTo>
                      <a:pt x="499" y="570"/>
                    </a:lnTo>
                    <a:lnTo>
                      <a:pt x="501" y="588"/>
                    </a:lnTo>
                    <a:lnTo>
                      <a:pt x="506" y="605"/>
                    </a:lnTo>
                    <a:lnTo>
                      <a:pt x="513" y="620"/>
                    </a:lnTo>
                    <a:lnTo>
                      <a:pt x="520" y="636"/>
                    </a:lnTo>
                    <a:lnTo>
                      <a:pt x="533" y="660"/>
                    </a:lnTo>
                    <a:lnTo>
                      <a:pt x="539" y="671"/>
                    </a:lnTo>
                    <a:lnTo>
                      <a:pt x="543" y="679"/>
                    </a:lnTo>
                    <a:lnTo>
                      <a:pt x="546" y="689"/>
                    </a:lnTo>
                    <a:lnTo>
                      <a:pt x="545" y="696"/>
                    </a:lnTo>
                    <a:lnTo>
                      <a:pt x="543" y="700"/>
                    </a:lnTo>
                    <a:lnTo>
                      <a:pt x="540" y="703"/>
                    </a:lnTo>
                    <a:lnTo>
                      <a:pt x="532" y="710"/>
                    </a:lnTo>
                    <a:lnTo>
                      <a:pt x="520" y="717"/>
                    </a:lnTo>
                    <a:lnTo>
                      <a:pt x="501" y="723"/>
                    </a:lnTo>
                    <a:lnTo>
                      <a:pt x="501" y="723"/>
                    </a:lnTo>
                    <a:lnTo>
                      <a:pt x="483" y="725"/>
                    </a:lnTo>
                    <a:lnTo>
                      <a:pt x="461" y="728"/>
                    </a:lnTo>
                    <a:lnTo>
                      <a:pt x="434" y="729"/>
                    </a:lnTo>
                    <a:lnTo>
                      <a:pt x="405" y="731"/>
                    </a:lnTo>
                    <a:lnTo>
                      <a:pt x="338" y="731"/>
                    </a:lnTo>
                    <a:lnTo>
                      <a:pt x="267" y="731"/>
                    </a:lnTo>
                    <a:lnTo>
                      <a:pt x="267" y="731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ṧlîdê">
                <a:extLst>
                  <a:ext uri="{FF2B5EF4-FFF2-40B4-BE49-F238E27FC236}">
                    <a16:creationId xmlns:a16="http://schemas.microsoft.com/office/drawing/2014/main" xmlns="" id="{FC445556-CA28-4EA3-9BC5-C28A2A91E9FE}"/>
                  </a:ext>
                </a:extLst>
              </p:cNvPr>
              <p:cNvSpPr/>
              <p:nvPr/>
            </p:nvSpPr>
            <p:spPr bwMode="auto">
              <a:xfrm>
                <a:off x="2025650" y="3617913"/>
                <a:ext cx="1131888" cy="2047875"/>
              </a:xfrm>
              <a:custGeom>
                <a:avLst/>
                <a:gdLst>
                  <a:gd name="T0" fmla="*/ 712 w 713"/>
                  <a:gd name="T1" fmla="*/ 443 h 1290"/>
                  <a:gd name="T2" fmla="*/ 702 w 713"/>
                  <a:gd name="T3" fmla="*/ 557 h 1290"/>
                  <a:gd name="T4" fmla="*/ 692 w 713"/>
                  <a:gd name="T5" fmla="*/ 573 h 1290"/>
                  <a:gd name="T6" fmla="*/ 665 w 713"/>
                  <a:gd name="T7" fmla="*/ 569 h 1290"/>
                  <a:gd name="T8" fmla="*/ 584 w 713"/>
                  <a:gd name="T9" fmla="*/ 515 h 1290"/>
                  <a:gd name="T10" fmla="*/ 509 w 713"/>
                  <a:gd name="T11" fmla="*/ 489 h 1290"/>
                  <a:gd name="T12" fmla="*/ 456 w 713"/>
                  <a:gd name="T13" fmla="*/ 492 h 1290"/>
                  <a:gd name="T14" fmla="*/ 405 w 713"/>
                  <a:gd name="T15" fmla="*/ 515 h 1290"/>
                  <a:gd name="T16" fmla="*/ 376 w 713"/>
                  <a:gd name="T17" fmla="*/ 555 h 1290"/>
                  <a:gd name="T18" fmla="*/ 365 w 713"/>
                  <a:gd name="T19" fmla="*/ 601 h 1290"/>
                  <a:gd name="T20" fmla="*/ 369 w 713"/>
                  <a:gd name="T21" fmla="*/ 638 h 1290"/>
                  <a:gd name="T22" fmla="*/ 387 w 713"/>
                  <a:gd name="T23" fmla="*/ 686 h 1290"/>
                  <a:gd name="T24" fmla="*/ 419 w 713"/>
                  <a:gd name="T25" fmla="*/ 724 h 1290"/>
                  <a:gd name="T26" fmla="*/ 465 w 713"/>
                  <a:gd name="T27" fmla="*/ 746 h 1290"/>
                  <a:gd name="T28" fmla="*/ 507 w 713"/>
                  <a:gd name="T29" fmla="*/ 750 h 1290"/>
                  <a:gd name="T30" fmla="*/ 593 w 713"/>
                  <a:gd name="T31" fmla="*/ 729 h 1290"/>
                  <a:gd name="T32" fmla="*/ 660 w 713"/>
                  <a:gd name="T33" fmla="*/ 714 h 1290"/>
                  <a:gd name="T34" fmla="*/ 698 w 713"/>
                  <a:gd name="T35" fmla="*/ 727 h 1290"/>
                  <a:gd name="T36" fmla="*/ 707 w 713"/>
                  <a:gd name="T37" fmla="*/ 747 h 1290"/>
                  <a:gd name="T38" fmla="*/ 713 w 713"/>
                  <a:gd name="T39" fmla="*/ 903 h 1290"/>
                  <a:gd name="T40" fmla="*/ 468 w 713"/>
                  <a:gd name="T41" fmla="*/ 981 h 1290"/>
                  <a:gd name="T42" fmla="*/ 428 w 713"/>
                  <a:gd name="T43" fmla="*/ 991 h 1290"/>
                  <a:gd name="T44" fmla="*/ 408 w 713"/>
                  <a:gd name="T45" fmla="*/ 1019 h 1290"/>
                  <a:gd name="T46" fmla="*/ 424 w 713"/>
                  <a:gd name="T47" fmla="*/ 1049 h 1290"/>
                  <a:gd name="T48" fmla="*/ 465 w 713"/>
                  <a:gd name="T49" fmla="*/ 1128 h 1290"/>
                  <a:gd name="T50" fmla="*/ 475 w 713"/>
                  <a:gd name="T51" fmla="*/ 1175 h 1290"/>
                  <a:gd name="T52" fmla="*/ 470 w 713"/>
                  <a:gd name="T53" fmla="*/ 1214 h 1290"/>
                  <a:gd name="T54" fmla="*/ 447 w 713"/>
                  <a:gd name="T55" fmla="*/ 1252 h 1290"/>
                  <a:gd name="T56" fmla="*/ 412 w 713"/>
                  <a:gd name="T57" fmla="*/ 1277 h 1290"/>
                  <a:gd name="T58" fmla="*/ 369 w 713"/>
                  <a:gd name="T59" fmla="*/ 1288 h 1290"/>
                  <a:gd name="T60" fmla="*/ 335 w 713"/>
                  <a:gd name="T61" fmla="*/ 1288 h 1290"/>
                  <a:gd name="T62" fmla="*/ 294 w 713"/>
                  <a:gd name="T63" fmla="*/ 1274 h 1290"/>
                  <a:gd name="T64" fmla="*/ 259 w 713"/>
                  <a:gd name="T65" fmla="*/ 1245 h 1290"/>
                  <a:gd name="T66" fmla="*/ 239 w 713"/>
                  <a:gd name="T67" fmla="*/ 1202 h 1290"/>
                  <a:gd name="T68" fmla="*/ 236 w 713"/>
                  <a:gd name="T69" fmla="*/ 1161 h 1290"/>
                  <a:gd name="T70" fmla="*/ 252 w 713"/>
                  <a:gd name="T71" fmla="*/ 1103 h 1290"/>
                  <a:gd name="T72" fmla="*/ 288 w 713"/>
                  <a:gd name="T73" fmla="*/ 1024 h 1290"/>
                  <a:gd name="T74" fmla="*/ 288 w 713"/>
                  <a:gd name="T75" fmla="*/ 1012 h 1290"/>
                  <a:gd name="T76" fmla="*/ 257 w 713"/>
                  <a:gd name="T77" fmla="*/ 998 h 1290"/>
                  <a:gd name="T78" fmla="*/ 127 w 713"/>
                  <a:gd name="T79" fmla="*/ 988 h 1290"/>
                  <a:gd name="T80" fmla="*/ 0 w 713"/>
                  <a:gd name="T81" fmla="*/ 271 h 1290"/>
                  <a:gd name="T82" fmla="*/ 221 w 713"/>
                  <a:gd name="T83" fmla="*/ 271 h 1290"/>
                  <a:gd name="T84" fmla="*/ 319 w 713"/>
                  <a:gd name="T85" fmla="*/ 257 h 1290"/>
                  <a:gd name="T86" fmla="*/ 344 w 713"/>
                  <a:gd name="T87" fmla="*/ 239 h 1290"/>
                  <a:gd name="T88" fmla="*/ 341 w 713"/>
                  <a:gd name="T89" fmla="*/ 225 h 1290"/>
                  <a:gd name="T90" fmla="*/ 298 w 713"/>
                  <a:gd name="T91" fmla="*/ 165 h 1290"/>
                  <a:gd name="T92" fmla="*/ 281 w 713"/>
                  <a:gd name="T93" fmla="*/ 116 h 1290"/>
                  <a:gd name="T94" fmla="*/ 280 w 713"/>
                  <a:gd name="T95" fmla="*/ 74 h 1290"/>
                  <a:gd name="T96" fmla="*/ 292 w 713"/>
                  <a:gd name="T97" fmla="*/ 40 h 1290"/>
                  <a:gd name="T98" fmla="*/ 324 w 713"/>
                  <a:gd name="T99" fmla="*/ 12 h 1290"/>
                  <a:gd name="T100" fmla="*/ 377 w 713"/>
                  <a:gd name="T101" fmla="*/ 0 h 1290"/>
                  <a:gd name="T102" fmla="*/ 447 w 713"/>
                  <a:gd name="T103" fmla="*/ 15 h 1290"/>
                  <a:gd name="T104" fmla="*/ 479 w 713"/>
                  <a:gd name="T105" fmla="*/ 44 h 1290"/>
                  <a:gd name="T106" fmla="*/ 491 w 713"/>
                  <a:gd name="T107" fmla="*/ 70 h 1290"/>
                  <a:gd name="T108" fmla="*/ 488 w 713"/>
                  <a:gd name="T109" fmla="*/ 139 h 1290"/>
                  <a:gd name="T110" fmla="*/ 463 w 713"/>
                  <a:gd name="T111" fmla="*/ 206 h 1290"/>
                  <a:gd name="T112" fmla="*/ 465 w 713"/>
                  <a:gd name="T113" fmla="*/ 241 h 1290"/>
                  <a:gd name="T114" fmla="*/ 510 w 713"/>
                  <a:gd name="T115" fmla="*/ 265 h 1290"/>
                  <a:gd name="T116" fmla="*/ 591 w 713"/>
                  <a:gd name="T117" fmla="*/ 274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13" h="1290">
                    <a:moveTo>
                      <a:pt x="706" y="274"/>
                    </a:moveTo>
                    <a:lnTo>
                      <a:pt x="706" y="274"/>
                    </a:lnTo>
                    <a:lnTo>
                      <a:pt x="709" y="362"/>
                    </a:lnTo>
                    <a:lnTo>
                      <a:pt x="712" y="443"/>
                    </a:lnTo>
                    <a:lnTo>
                      <a:pt x="710" y="478"/>
                    </a:lnTo>
                    <a:lnTo>
                      <a:pt x="709" y="510"/>
                    </a:lnTo>
                    <a:lnTo>
                      <a:pt x="706" y="536"/>
                    </a:lnTo>
                    <a:lnTo>
                      <a:pt x="702" y="557"/>
                    </a:lnTo>
                    <a:lnTo>
                      <a:pt x="702" y="557"/>
                    </a:lnTo>
                    <a:lnTo>
                      <a:pt x="698" y="567"/>
                    </a:lnTo>
                    <a:lnTo>
                      <a:pt x="695" y="570"/>
                    </a:lnTo>
                    <a:lnTo>
                      <a:pt x="692" y="573"/>
                    </a:lnTo>
                    <a:lnTo>
                      <a:pt x="688" y="574"/>
                    </a:lnTo>
                    <a:lnTo>
                      <a:pt x="684" y="574"/>
                    </a:lnTo>
                    <a:lnTo>
                      <a:pt x="675" y="573"/>
                    </a:lnTo>
                    <a:lnTo>
                      <a:pt x="665" y="569"/>
                    </a:lnTo>
                    <a:lnTo>
                      <a:pt x="656" y="562"/>
                    </a:lnTo>
                    <a:lnTo>
                      <a:pt x="629" y="545"/>
                    </a:lnTo>
                    <a:lnTo>
                      <a:pt x="600" y="525"/>
                    </a:lnTo>
                    <a:lnTo>
                      <a:pt x="584" y="515"/>
                    </a:lnTo>
                    <a:lnTo>
                      <a:pt x="566" y="506"/>
                    </a:lnTo>
                    <a:lnTo>
                      <a:pt x="548" y="499"/>
                    </a:lnTo>
                    <a:lnTo>
                      <a:pt x="528" y="493"/>
                    </a:lnTo>
                    <a:lnTo>
                      <a:pt x="509" y="489"/>
                    </a:lnTo>
                    <a:lnTo>
                      <a:pt x="488" y="487"/>
                    </a:lnTo>
                    <a:lnTo>
                      <a:pt x="488" y="487"/>
                    </a:lnTo>
                    <a:lnTo>
                      <a:pt x="471" y="489"/>
                    </a:lnTo>
                    <a:lnTo>
                      <a:pt x="456" y="492"/>
                    </a:lnTo>
                    <a:lnTo>
                      <a:pt x="440" y="496"/>
                    </a:lnTo>
                    <a:lnTo>
                      <a:pt x="428" y="501"/>
                    </a:lnTo>
                    <a:lnTo>
                      <a:pt x="417" y="508"/>
                    </a:lnTo>
                    <a:lnTo>
                      <a:pt x="405" y="515"/>
                    </a:lnTo>
                    <a:lnTo>
                      <a:pt x="397" y="524"/>
                    </a:lnTo>
                    <a:lnTo>
                      <a:pt x="389" y="534"/>
                    </a:lnTo>
                    <a:lnTo>
                      <a:pt x="382" y="543"/>
                    </a:lnTo>
                    <a:lnTo>
                      <a:pt x="376" y="555"/>
                    </a:lnTo>
                    <a:lnTo>
                      <a:pt x="372" y="566"/>
                    </a:lnTo>
                    <a:lnTo>
                      <a:pt x="369" y="577"/>
                    </a:lnTo>
                    <a:lnTo>
                      <a:pt x="366" y="590"/>
                    </a:lnTo>
                    <a:lnTo>
                      <a:pt x="365" y="601"/>
                    </a:lnTo>
                    <a:lnTo>
                      <a:pt x="365" y="613"/>
                    </a:lnTo>
                    <a:lnTo>
                      <a:pt x="366" y="626"/>
                    </a:lnTo>
                    <a:lnTo>
                      <a:pt x="366" y="626"/>
                    </a:lnTo>
                    <a:lnTo>
                      <a:pt x="369" y="638"/>
                    </a:lnTo>
                    <a:lnTo>
                      <a:pt x="372" y="651"/>
                    </a:lnTo>
                    <a:lnTo>
                      <a:pt x="376" y="662"/>
                    </a:lnTo>
                    <a:lnTo>
                      <a:pt x="382" y="675"/>
                    </a:lnTo>
                    <a:lnTo>
                      <a:pt x="387" y="686"/>
                    </a:lnTo>
                    <a:lnTo>
                      <a:pt x="394" y="696"/>
                    </a:lnTo>
                    <a:lnTo>
                      <a:pt x="401" y="707"/>
                    </a:lnTo>
                    <a:lnTo>
                      <a:pt x="411" y="715"/>
                    </a:lnTo>
                    <a:lnTo>
                      <a:pt x="419" y="724"/>
                    </a:lnTo>
                    <a:lnTo>
                      <a:pt x="431" y="731"/>
                    </a:lnTo>
                    <a:lnTo>
                      <a:pt x="442" y="738"/>
                    </a:lnTo>
                    <a:lnTo>
                      <a:pt x="453" y="743"/>
                    </a:lnTo>
                    <a:lnTo>
                      <a:pt x="465" y="746"/>
                    </a:lnTo>
                    <a:lnTo>
                      <a:pt x="479" y="749"/>
                    </a:lnTo>
                    <a:lnTo>
                      <a:pt x="493" y="750"/>
                    </a:lnTo>
                    <a:lnTo>
                      <a:pt x="507" y="750"/>
                    </a:lnTo>
                    <a:lnTo>
                      <a:pt x="507" y="750"/>
                    </a:lnTo>
                    <a:lnTo>
                      <a:pt x="521" y="747"/>
                    </a:lnTo>
                    <a:lnTo>
                      <a:pt x="535" y="745"/>
                    </a:lnTo>
                    <a:lnTo>
                      <a:pt x="563" y="738"/>
                    </a:lnTo>
                    <a:lnTo>
                      <a:pt x="593" y="729"/>
                    </a:lnTo>
                    <a:lnTo>
                      <a:pt x="621" y="721"/>
                    </a:lnTo>
                    <a:lnTo>
                      <a:pt x="635" y="718"/>
                    </a:lnTo>
                    <a:lnTo>
                      <a:pt x="647" y="715"/>
                    </a:lnTo>
                    <a:lnTo>
                      <a:pt x="660" y="714"/>
                    </a:lnTo>
                    <a:lnTo>
                      <a:pt x="671" y="715"/>
                    </a:lnTo>
                    <a:lnTo>
                      <a:pt x="681" y="717"/>
                    </a:lnTo>
                    <a:lnTo>
                      <a:pt x="689" y="721"/>
                    </a:lnTo>
                    <a:lnTo>
                      <a:pt x="698" y="727"/>
                    </a:lnTo>
                    <a:lnTo>
                      <a:pt x="703" y="735"/>
                    </a:lnTo>
                    <a:lnTo>
                      <a:pt x="703" y="735"/>
                    </a:lnTo>
                    <a:lnTo>
                      <a:pt x="706" y="740"/>
                    </a:lnTo>
                    <a:lnTo>
                      <a:pt x="707" y="747"/>
                    </a:lnTo>
                    <a:lnTo>
                      <a:pt x="710" y="768"/>
                    </a:lnTo>
                    <a:lnTo>
                      <a:pt x="713" y="795"/>
                    </a:lnTo>
                    <a:lnTo>
                      <a:pt x="713" y="827"/>
                    </a:lnTo>
                    <a:lnTo>
                      <a:pt x="713" y="903"/>
                    </a:lnTo>
                    <a:lnTo>
                      <a:pt x="713" y="985"/>
                    </a:lnTo>
                    <a:lnTo>
                      <a:pt x="713" y="985"/>
                    </a:lnTo>
                    <a:lnTo>
                      <a:pt x="565" y="982"/>
                    </a:lnTo>
                    <a:lnTo>
                      <a:pt x="468" y="981"/>
                    </a:lnTo>
                    <a:lnTo>
                      <a:pt x="468" y="981"/>
                    </a:lnTo>
                    <a:lnTo>
                      <a:pt x="452" y="982"/>
                    </a:lnTo>
                    <a:lnTo>
                      <a:pt x="439" y="985"/>
                    </a:lnTo>
                    <a:lnTo>
                      <a:pt x="428" y="991"/>
                    </a:lnTo>
                    <a:lnTo>
                      <a:pt x="419" y="996"/>
                    </a:lnTo>
                    <a:lnTo>
                      <a:pt x="414" y="1003"/>
                    </a:lnTo>
                    <a:lnTo>
                      <a:pt x="410" y="1012"/>
                    </a:lnTo>
                    <a:lnTo>
                      <a:pt x="408" y="1019"/>
                    </a:lnTo>
                    <a:lnTo>
                      <a:pt x="410" y="1027"/>
                    </a:lnTo>
                    <a:lnTo>
                      <a:pt x="410" y="1027"/>
                    </a:lnTo>
                    <a:lnTo>
                      <a:pt x="415" y="1035"/>
                    </a:lnTo>
                    <a:lnTo>
                      <a:pt x="424" y="1049"/>
                    </a:lnTo>
                    <a:lnTo>
                      <a:pt x="433" y="1065"/>
                    </a:lnTo>
                    <a:lnTo>
                      <a:pt x="445" y="1084"/>
                    </a:lnTo>
                    <a:lnTo>
                      <a:pt x="456" y="1105"/>
                    </a:lnTo>
                    <a:lnTo>
                      <a:pt x="465" y="1128"/>
                    </a:lnTo>
                    <a:lnTo>
                      <a:pt x="470" y="1140"/>
                    </a:lnTo>
                    <a:lnTo>
                      <a:pt x="472" y="1151"/>
                    </a:lnTo>
                    <a:lnTo>
                      <a:pt x="474" y="1164"/>
                    </a:lnTo>
                    <a:lnTo>
                      <a:pt x="475" y="1175"/>
                    </a:lnTo>
                    <a:lnTo>
                      <a:pt x="475" y="1175"/>
                    </a:lnTo>
                    <a:lnTo>
                      <a:pt x="475" y="1189"/>
                    </a:lnTo>
                    <a:lnTo>
                      <a:pt x="472" y="1202"/>
                    </a:lnTo>
                    <a:lnTo>
                      <a:pt x="470" y="1214"/>
                    </a:lnTo>
                    <a:lnTo>
                      <a:pt x="465" y="1224"/>
                    </a:lnTo>
                    <a:lnTo>
                      <a:pt x="461" y="1235"/>
                    </a:lnTo>
                    <a:lnTo>
                      <a:pt x="454" y="1244"/>
                    </a:lnTo>
                    <a:lnTo>
                      <a:pt x="447" y="1252"/>
                    </a:lnTo>
                    <a:lnTo>
                      <a:pt x="439" y="1260"/>
                    </a:lnTo>
                    <a:lnTo>
                      <a:pt x="431" y="1267"/>
                    </a:lnTo>
                    <a:lnTo>
                      <a:pt x="422" y="1273"/>
                    </a:lnTo>
                    <a:lnTo>
                      <a:pt x="412" y="1277"/>
                    </a:lnTo>
                    <a:lnTo>
                      <a:pt x="401" y="1281"/>
                    </a:lnTo>
                    <a:lnTo>
                      <a:pt x="391" y="1286"/>
                    </a:lnTo>
                    <a:lnTo>
                      <a:pt x="380" y="1287"/>
                    </a:lnTo>
                    <a:lnTo>
                      <a:pt x="369" y="1288"/>
                    </a:lnTo>
                    <a:lnTo>
                      <a:pt x="358" y="1290"/>
                    </a:lnTo>
                    <a:lnTo>
                      <a:pt x="358" y="1290"/>
                    </a:lnTo>
                    <a:lnTo>
                      <a:pt x="347" y="1288"/>
                    </a:lnTo>
                    <a:lnTo>
                      <a:pt x="335" y="1288"/>
                    </a:lnTo>
                    <a:lnTo>
                      <a:pt x="324" y="1286"/>
                    </a:lnTo>
                    <a:lnTo>
                      <a:pt x="313" y="1283"/>
                    </a:lnTo>
                    <a:lnTo>
                      <a:pt x="303" y="1279"/>
                    </a:lnTo>
                    <a:lnTo>
                      <a:pt x="294" y="1274"/>
                    </a:lnTo>
                    <a:lnTo>
                      <a:pt x="284" y="1267"/>
                    </a:lnTo>
                    <a:lnTo>
                      <a:pt x="275" y="1262"/>
                    </a:lnTo>
                    <a:lnTo>
                      <a:pt x="267" y="1253"/>
                    </a:lnTo>
                    <a:lnTo>
                      <a:pt x="259" y="1245"/>
                    </a:lnTo>
                    <a:lnTo>
                      <a:pt x="253" y="1235"/>
                    </a:lnTo>
                    <a:lnTo>
                      <a:pt x="247" y="1226"/>
                    </a:lnTo>
                    <a:lnTo>
                      <a:pt x="242" y="1214"/>
                    </a:lnTo>
                    <a:lnTo>
                      <a:pt x="239" y="1202"/>
                    </a:lnTo>
                    <a:lnTo>
                      <a:pt x="236" y="1188"/>
                    </a:lnTo>
                    <a:lnTo>
                      <a:pt x="236" y="1174"/>
                    </a:lnTo>
                    <a:lnTo>
                      <a:pt x="236" y="1174"/>
                    </a:lnTo>
                    <a:lnTo>
                      <a:pt x="236" y="1161"/>
                    </a:lnTo>
                    <a:lnTo>
                      <a:pt x="238" y="1149"/>
                    </a:lnTo>
                    <a:lnTo>
                      <a:pt x="240" y="1136"/>
                    </a:lnTo>
                    <a:lnTo>
                      <a:pt x="243" y="1125"/>
                    </a:lnTo>
                    <a:lnTo>
                      <a:pt x="252" y="1103"/>
                    </a:lnTo>
                    <a:lnTo>
                      <a:pt x="260" y="1082"/>
                    </a:lnTo>
                    <a:lnTo>
                      <a:pt x="278" y="1047"/>
                    </a:lnTo>
                    <a:lnTo>
                      <a:pt x="285" y="1031"/>
                    </a:lnTo>
                    <a:lnTo>
                      <a:pt x="288" y="1024"/>
                    </a:lnTo>
                    <a:lnTo>
                      <a:pt x="289" y="1019"/>
                    </a:lnTo>
                    <a:lnTo>
                      <a:pt x="289" y="1019"/>
                    </a:lnTo>
                    <a:lnTo>
                      <a:pt x="289" y="1014"/>
                    </a:lnTo>
                    <a:lnTo>
                      <a:pt x="288" y="1012"/>
                    </a:lnTo>
                    <a:lnTo>
                      <a:pt x="285" y="1009"/>
                    </a:lnTo>
                    <a:lnTo>
                      <a:pt x="282" y="1006"/>
                    </a:lnTo>
                    <a:lnTo>
                      <a:pt x="271" y="1000"/>
                    </a:lnTo>
                    <a:lnTo>
                      <a:pt x="257" y="998"/>
                    </a:lnTo>
                    <a:lnTo>
                      <a:pt x="240" y="995"/>
                    </a:lnTo>
                    <a:lnTo>
                      <a:pt x="221" y="992"/>
                    </a:lnTo>
                    <a:lnTo>
                      <a:pt x="176" y="989"/>
                    </a:lnTo>
                    <a:lnTo>
                      <a:pt x="127" y="988"/>
                    </a:lnTo>
                    <a:lnTo>
                      <a:pt x="78" y="988"/>
                    </a:lnTo>
                    <a:lnTo>
                      <a:pt x="0" y="988"/>
                    </a:lnTo>
                    <a:lnTo>
                      <a:pt x="0" y="271"/>
                    </a:lnTo>
                    <a:lnTo>
                      <a:pt x="0" y="271"/>
                    </a:lnTo>
                    <a:lnTo>
                      <a:pt x="74" y="274"/>
                    </a:lnTo>
                    <a:lnTo>
                      <a:pt x="130" y="274"/>
                    </a:lnTo>
                    <a:lnTo>
                      <a:pt x="192" y="272"/>
                    </a:lnTo>
                    <a:lnTo>
                      <a:pt x="221" y="271"/>
                    </a:lnTo>
                    <a:lnTo>
                      <a:pt x="250" y="268"/>
                    </a:lnTo>
                    <a:lnTo>
                      <a:pt x="275" y="265"/>
                    </a:lnTo>
                    <a:lnTo>
                      <a:pt x="299" y="261"/>
                    </a:lnTo>
                    <a:lnTo>
                      <a:pt x="319" y="257"/>
                    </a:lnTo>
                    <a:lnTo>
                      <a:pt x="333" y="250"/>
                    </a:lnTo>
                    <a:lnTo>
                      <a:pt x="338" y="247"/>
                    </a:lnTo>
                    <a:lnTo>
                      <a:pt x="342" y="243"/>
                    </a:lnTo>
                    <a:lnTo>
                      <a:pt x="344" y="239"/>
                    </a:lnTo>
                    <a:lnTo>
                      <a:pt x="345" y="234"/>
                    </a:lnTo>
                    <a:lnTo>
                      <a:pt x="345" y="234"/>
                    </a:lnTo>
                    <a:lnTo>
                      <a:pt x="344" y="229"/>
                    </a:lnTo>
                    <a:lnTo>
                      <a:pt x="341" y="225"/>
                    </a:lnTo>
                    <a:lnTo>
                      <a:pt x="333" y="213"/>
                    </a:lnTo>
                    <a:lnTo>
                      <a:pt x="323" y="200"/>
                    </a:lnTo>
                    <a:lnTo>
                      <a:pt x="310" y="184"/>
                    </a:lnTo>
                    <a:lnTo>
                      <a:pt x="298" y="165"/>
                    </a:lnTo>
                    <a:lnTo>
                      <a:pt x="292" y="155"/>
                    </a:lnTo>
                    <a:lnTo>
                      <a:pt x="288" y="142"/>
                    </a:lnTo>
                    <a:lnTo>
                      <a:pt x="284" y="130"/>
                    </a:lnTo>
                    <a:lnTo>
                      <a:pt x="281" y="116"/>
                    </a:lnTo>
                    <a:lnTo>
                      <a:pt x="278" y="100"/>
                    </a:lnTo>
                    <a:lnTo>
                      <a:pt x="278" y="83"/>
                    </a:lnTo>
                    <a:lnTo>
                      <a:pt x="278" y="83"/>
                    </a:lnTo>
                    <a:lnTo>
                      <a:pt x="280" y="74"/>
                    </a:lnTo>
                    <a:lnTo>
                      <a:pt x="281" y="64"/>
                    </a:lnTo>
                    <a:lnTo>
                      <a:pt x="284" y="56"/>
                    </a:lnTo>
                    <a:lnTo>
                      <a:pt x="288" y="47"/>
                    </a:lnTo>
                    <a:lnTo>
                      <a:pt x="292" y="40"/>
                    </a:lnTo>
                    <a:lnTo>
                      <a:pt x="298" y="33"/>
                    </a:lnTo>
                    <a:lnTo>
                      <a:pt x="303" y="28"/>
                    </a:lnTo>
                    <a:lnTo>
                      <a:pt x="310" y="22"/>
                    </a:lnTo>
                    <a:lnTo>
                      <a:pt x="324" y="12"/>
                    </a:lnTo>
                    <a:lnTo>
                      <a:pt x="341" y="7"/>
                    </a:lnTo>
                    <a:lnTo>
                      <a:pt x="358" y="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96" y="0"/>
                    </a:lnTo>
                    <a:lnTo>
                      <a:pt x="414" y="2"/>
                    </a:lnTo>
                    <a:lnTo>
                      <a:pt x="432" y="8"/>
                    </a:lnTo>
                    <a:lnTo>
                      <a:pt x="447" y="15"/>
                    </a:lnTo>
                    <a:lnTo>
                      <a:pt x="463" y="26"/>
                    </a:lnTo>
                    <a:lnTo>
                      <a:pt x="468" y="32"/>
                    </a:lnTo>
                    <a:lnTo>
                      <a:pt x="474" y="37"/>
                    </a:lnTo>
                    <a:lnTo>
                      <a:pt x="479" y="44"/>
                    </a:lnTo>
                    <a:lnTo>
                      <a:pt x="484" y="53"/>
                    </a:lnTo>
                    <a:lnTo>
                      <a:pt x="488" y="60"/>
                    </a:lnTo>
                    <a:lnTo>
                      <a:pt x="491" y="70"/>
                    </a:lnTo>
                    <a:lnTo>
                      <a:pt x="491" y="70"/>
                    </a:lnTo>
                    <a:lnTo>
                      <a:pt x="493" y="88"/>
                    </a:lnTo>
                    <a:lnTo>
                      <a:pt x="493" y="106"/>
                    </a:lnTo>
                    <a:lnTo>
                      <a:pt x="492" y="123"/>
                    </a:lnTo>
                    <a:lnTo>
                      <a:pt x="488" y="139"/>
                    </a:lnTo>
                    <a:lnTo>
                      <a:pt x="484" y="155"/>
                    </a:lnTo>
                    <a:lnTo>
                      <a:pt x="478" y="169"/>
                    </a:lnTo>
                    <a:lnTo>
                      <a:pt x="467" y="195"/>
                    </a:lnTo>
                    <a:lnTo>
                      <a:pt x="463" y="206"/>
                    </a:lnTo>
                    <a:lnTo>
                      <a:pt x="461" y="218"/>
                    </a:lnTo>
                    <a:lnTo>
                      <a:pt x="460" y="227"/>
                    </a:lnTo>
                    <a:lnTo>
                      <a:pt x="463" y="237"/>
                    </a:lnTo>
                    <a:lnTo>
                      <a:pt x="465" y="241"/>
                    </a:lnTo>
                    <a:lnTo>
                      <a:pt x="468" y="246"/>
                    </a:lnTo>
                    <a:lnTo>
                      <a:pt x="478" y="253"/>
                    </a:lnTo>
                    <a:lnTo>
                      <a:pt x="492" y="260"/>
                    </a:lnTo>
                    <a:lnTo>
                      <a:pt x="510" y="265"/>
                    </a:lnTo>
                    <a:lnTo>
                      <a:pt x="510" y="265"/>
                    </a:lnTo>
                    <a:lnTo>
                      <a:pt x="526" y="269"/>
                    </a:lnTo>
                    <a:lnTo>
                      <a:pt x="545" y="271"/>
                    </a:lnTo>
                    <a:lnTo>
                      <a:pt x="591" y="274"/>
                    </a:lnTo>
                    <a:lnTo>
                      <a:pt x="646" y="275"/>
                    </a:lnTo>
                    <a:lnTo>
                      <a:pt x="706" y="274"/>
                    </a:lnTo>
                    <a:lnTo>
                      <a:pt x="706" y="27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š1iḑè">
                <a:extLst>
                  <a:ext uri="{FF2B5EF4-FFF2-40B4-BE49-F238E27FC236}">
                    <a16:creationId xmlns:a16="http://schemas.microsoft.com/office/drawing/2014/main" xmlns="" id="{BE216270-DA9C-4739-A423-C9E3F07B9350}"/>
                  </a:ext>
                </a:extLst>
              </p:cNvPr>
              <p:cNvSpPr/>
              <p:nvPr/>
            </p:nvSpPr>
            <p:spPr bwMode="auto">
              <a:xfrm>
                <a:off x="5421313" y="2427288"/>
                <a:ext cx="1155700" cy="2062162"/>
              </a:xfrm>
              <a:custGeom>
                <a:avLst/>
                <a:gdLst>
                  <a:gd name="T0" fmla="*/ 584 w 728"/>
                  <a:gd name="T1" fmla="*/ 1019 h 1299"/>
                  <a:gd name="T2" fmla="*/ 467 w 728"/>
                  <a:gd name="T3" fmla="*/ 1022 h 1299"/>
                  <a:gd name="T4" fmla="*/ 440 w 728"/>
                  <a:gd name="T5" fmla="*/ 1038 h 1299"/>
                  <a:gd name="T6" fmla="*/ 441 w 728"/>
                  <a:gd name="T7" fmla="*/ 1066 h 1299"/>
                  <a:gd name="T8" fmla="*/ 469 w 728"/>
                  <a:gd name="T9" fmla="*/ 1158 h 1299"/>
                  <a:gd name="T10" fmla="*/ 474 w 728"/>
                  <a:gd name="T11" fmla="*/ 1211 h 1299"/>
                  <a:gd name="T12" fmla="*/ 460 w 728"/>
                  <a:gd name="T13" fmla="*/ 1251 h 1299"/>
                  <a:gd name="T14" fmla="*/ 429 w 728"/>
                  <a:gd name="T15" fmla="*/ 1279 h 1299"/>
                  <a:gd name="T16" fmla="*/ 377 w 728"/>
                  <a:gd name="T17" fmla="*/ 1298 h 1299"/>
                  <a:gd name="T18" fmla="*/ 310 w 728"/>
                  <a:gd name="T19" fmla="*/ 1292 h 1299"/>
                  <a:gd name="T20" fmla="*/ 274 w 728"/>
                  <a:gd name="T21" fmla="*/ 1272 h 1299"/>
                  <a:gd name="T22" fmla="*/ 250 w 728"/>
                  <a:gd name="T23" fmla="*/ 1240 h 1299"/>
                  <a:gd name="T24" fmla="*/ 244 w 728"/>
                  <a:gd name="T25" fmla="*/ 1194 h 1299"/>
                  <a:gd name="T26" fmla="*/ 254 w 728"/>
                  <a:gd name="T27" fmla="*/ 1162 h 1299"/>
                  <a:gd name="T28" fmla="*/ 307 w 728"/>
                  <a:gd name="T29" fmla="*/ 1080 h 1299"/>
                  <a:gd name="T30" fmla="*/ 318 w 728"/>
                  <a:gd name="T31" fmla="*/ 1060 h 1299"/>
                  <a:gd name="T32" fmla="*/ 307 w 728"/>
                  <a:gd name="T33" fmla="*/ 1029 h 1299"/>
                  <a:gd name="T34" fmla="*/ 276 w 728"/>
                  <a:gd name="T35" fmla="*/ 1015 h 1299"/>
                  <a:gd name="T36" fmla="*/ 5 w 728"/>
                  <a:gd name="T37" fmla="*/ 1019 h 1299"/>
                  <a:gd name="T38" fmla="*/ 1 w 728"/>
                  <a:gd name="T39" fmla="*/ 845 h 1299"/>
                  <a:gd name="T40" fmla="*/ 11 w 728"/>
                  <a:gd name="T41" fmla="*/ 765 h 1299"/>
                  <a:gd name="T42" fmla="*/ 26 w 728"/>
                  <a:gd name="T43" fmla="*/ 736 h 1299"/>
                  <a:gd name="T44" fmla="*/ 61 w 728"/>
                  <a:gd name="T45" fmla="*/ 724 h 1299"/>
                  <a:gd name="T46" fmla="*/ 124 w 728"/>
                  <a:gd name="T47" fmla="*/ 758 h 1299"/>
                  <a:gd name="T48" fmla="*/ 180 w 728"/>
                  <a:gd name="T49" fmla="*/ 783 h 1299"/>
                  <a:gd name="T50" fmla="*/ 222 w 728"/>
                  <a:gd name="T51" fmla="*/ 782 h 1299"/>
                  <a:gd name="T52" fmla="*/ 274 w 728"/>
                  <a:gd name="T53" fmla="*/ 761 h 1299"/>
                  <a:gd name="T54" fmla="*/ 310 w 728"/>
                  <a:gd name="T55" fmla="*/ 724 h 1299"/>
                  <a:gd name="T56" fmla="*/ 330 w 728"/>
                  <a:gd name="T57" fmla="*/ 680 h 1299"/>
                  <a:gd name="T58" fmla="*/ 332 w 728"/>
                  <a:gd name="T59" fmla="*/ 643 h 1299"/>
                  <a:gd name="T60" fmla="*/ 321 w 728"/>
                  <a:gd name="T61" fmla="*/ 596 h 1299"/>
                  <a:gd name="T62" fmla="*/ 292 w 728"/>
                  <a:gd name="T63" fmla="*/ 557 h 1299"/>
                  <a:gd name="T64" fmla="*/ 243 w 728"/>
                  <a:gd name="T65" fmla="*/ 530 h 1299"/>
                  <a:gd name="T66" fmla="*/ 193 w 728"/>
                  <a:gd name="T67" fmla="*/ 523 h 1299"/>
                  <a:gd name="T68" fmla="*/ 142 w 728"/>
                  <a:gd name="T69" fmla="*/ 537 h 1299"/>
                  <a:gd name="T70" fmla="*/ 81 w 728"/>
                  <a:gd name="T71" fmla="*/ 575 h 1299"/>
                  <a:gd name="T72" fmla="*/ 43 w 728"/>
                  <a:gd name="T73" fmla="*/ 573 h 1299"/>
                  <a:gd name="T74" fmla="*/ 22 w 728"/>
                  <a:gd name="T75" fmla="*/ 551 h 1299"/>
                  <a:gd name="T76" fmla="*/ 12 w 728"/>
                  <a:gd name="T77" fmla="*/ 466 h 1299"/>
                  <a:gd name="T78" fmla="*/ 162 w 728"/>
                  <a:gd name="T79" fmla="*/ 309 h 1299"/>
                  <a:gd name="T80" fmla="*/ 289 w 728"/>
                  <a:gd name="T81" fmla="*/ 308 h 1299"/>
                  <a:gd name="T82" fmla="*/ 316 w 728"/>
                  <a:gd name="T83" fmla="*/ 281 h 1299"/>
                  <a:gd name="T84" fmla="*/ 316 w 728"/>
                  <a:gd name="T85" fmla="*/ 258 h 1299"/>
                  <a:gd name="T86" fmla="*/ 265 w 728"/>
                  <a:gd name="T87" fmla="*/ 165 h 1299"/>
                  <a:gd name="T88" fmla="*/ 253 w 728"/>
                  <a:gd name="T89" fmla="*/ 121 h 1299"/>
                  <a:gd name="T90" fmla="*/ 260 w 728"/>
                  <a:gd name="T91" fmla="*/ 74 h 1299"/>
                  <a:gd name="T92" fmla="*/ 285 w 728"/>
                  <a:gd name="T93" fmla="*/ 38 h 1299"/>
                  <a:gd name="T94" fmla="*/ 323 w 728"/>
                  <a:gd name="T95" fmla="*/ 13 h 1299"/>
                  <a:gd name="T96" fmla="*/ 367 w 728"/>
                  <a:gd name="T97" fmla="*/ 2 h 1299"/>
                  <a:gd name="T98" fmla="*/ 401 w 728"/>
                  <a:gd name="T99" fmla="*/ 2 h 1299"/>
                  <a:gd name="T100" fmla="*/ 444 w 728"/>
                  <a:gd name="T101" fmla="*/ 17 h 1299"/>
                  <a:gd name="T102" fmla="*/ 476 w 728"/>
                  <a:gd name="T103" fmla="*/ 49 h 1299"/>
                  <a:gd name="T104" fmla="*/ 495 w 728"/>
                  <a:gd name="T105" fmla="*/ 100 h 1299"/>
                  <a:gd name="T106" fmla="*/ 495 w 728"/>
                  <a:gd name="T107" fmla="*/ 144 h 1299"/>
                  <a:gd name="T108" fmla="*/ 481 w 728"/>
                  <a:gd name="T109" fmla="*/ 189 h 1299"/>
                  <a:gd name="T110" fmla="*/ 447 w 728"/>
                  <a:gd name="T111" fmla="*/ 248 h 1299"/>
                  <a:gd name="T112" fmla="*/ 439 w 728"/>
                  <a:gd name="T113" fmla="*/ 274 h 1299"/>
                  <a:gd name="T114" fmla="*/ 446 w 728"/>
                  <a:gd name="T115" fmla="*/ 288 h 1299"/>
                  <a:gd name="T116" fmla="*/ 506 w 728"/>
                  <a:gd name="T117" fmla="*/ 304 h 1299"/>
                  <a:gd name="T118" fmla="*/ 693 w 728"/>
                  <a:gd name="T119" fmla="*/ 304 h 1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8" h="1299">
                    <a:moveTo>
                      <a:pt x="728" y="304"/>
                    </a:moveTo>
                    <a:lnTo>
                      <a:pt x="728" y="1021"/>
                    </a:lnTo>
                    <a:lnTo>
                      <a:pt x="728" y="1021"/>
                    </a:lnTo>
                    <a:lnTo>
                      <a:pt x="584" y="1019"/>
                    </a:lnTo>
                    <a:lnTo>
                      <a:pt x="532" y="1019"/>
                    </a:lnTo>
                    <a:lnTo>
                      <a:pt x="495" y="1019"/>
                    </a:lnTo>
                    <a:lnTo>
                      <a:pt x="479" y="1021"/>
                    </a:lnTo>
                    <a:lnTo>
                      <a:pt x="467" y="1022"/>
                    </a:lnTo>
                    <a:lnTo>
                      <a:pt x="457" y="1025"/>
                    </a:lnTo>
                    <a:lnTo>
                      <a:pt x="448" y="1028"/>
                    </a:lnTo>
                    <a:lnTo>
                      <a:pt x="444" y="1032"/>
                    </a:lnTo>
                    <a:lnTo>
                      <a:pt x="440" y="1038"/>
                    </a:lnTo>
                    <a:lnTo>
                      <a:pt x="439" y="1045"/>
                    </a:lnTo>
                    <a:lnTo>
                      <a:pt x="440" y="1052"/>
                    </a:lnTo>
                    <a:lnTo>
                      <a:pt x="440" y="1052"/>
                    </a:lnTo>
                    <a:lnTo>
                      <a:pt x="441" y="1066"/>
                    </a:lnTo>
                    <a:lnTo>
                      <a:pt x="447" y="1081"/>
                    </a:lnTo>
                    <a:lnTo>
                      <a:pt x="458" y="1117"/>
                    </a:lnTo>
                    <a:lnTo>
                      <a:pt x="464" y="1138"/>
                    </a:lnTo>
                    <a:lnTo>
                      <a:pt x="469" y="1158"/>
                    </a:lnTo>
                    <a:lnTo>
                      <a:pt x="472" y="1179"/>
                    </a:lnTo>
                    <a:lnTo>
                      <a:pt x="474" y="1198"/>
                    </a:lnTo>
                    <a:lnTo>
                      <a:pt x="474" y="1198"/>
                    </a:lnTo>
                    <a:lnTo>
                      <a:pt x="474" y="1211"/>
                    </a:lnTo>
                    <a:lnTo>
                      <a:pt x="472" y="1222"/>
                    </a:lnTo>
                    <a:lnTo>
                      <a:pt x="469" y="1232"/>
                    </a:lnTo>
                    <a:lnTo>
                      <a:pt x="465" y="1242"/>
                    </a:lnTo>
                    <a:lnTo>
                      <a:pt x="460" y="1251"/>
                    </a:lnTo>
                    <a:lnTo>
                      <a:pt x="453" y="1260"/>
                    </a:lnTo>
                    <a:lnTo>
                      <a:pt x="446" y="1267"/>
                    </a:lnTo>
                    <a:lnTo>
                      <a:pt x="437" y="1274"/>
                    </a:lnTo>
                    <a:lnTo>
                      <a:pt x="429" y="1279"/>
                    </a:lnTo>
                    <a:lnTo>
                      <a:pt x="419" y="1285"/>
                    </a:lnTo>
                    <a:lnTo>
                      <a:pt x="409" y="1289"/>
                    </a:lnTo>
                    <a:lnTo>
                      <a:pt x="398" y="1293"/>
                    </a:lnTo>
                    <a:lnTo>
                      <a:pt x="377" y="1298"/>
                    </a:lnTo>
                    <a:lnTo>
                      <a:pt x="355" y="1299"/>
                    </a:lnTo>
                    <a:lnTo>
                      <a:pt x="332" y="1298"/>
                    </a:lnTo>
                    <a:lnTo>
                      <a:pt x="321" y="1295"/>
                    </a:lnTo>
                    <a:lnTo>
                      <a:pt x="310" y="1292"/>
                    </a:lnTo>
                    <a:lnTo>
                      <a:pt x="300" y="1289"/>
                    </a:lnTo>
                    <a:lnTo>
                      <a:pt x="290" y="1284"/>
                    </a:lnTo>
                    <a:lnTo>
                      <a:pt x="282" y="1279"/>
                    </a:lnTo>
                    <a:lnTo>
                      <a:pt x="274" y="1272"/>
                    </a:lnTo>
                    <a:lnTo>
                      <a:pt x="267" y="1265"/>
                    </a:lnTo>
                    <a:lnTo>
                      <a:pt x="260" y="1258"/>
                    </a:lnTo>
                    <a:lnTo>
                      <a:pt x="254" y="1249"/>
                    </a:lnTo>
                    <a:lnTo>
                      <a:pt x="250" y="1240"/>
                    </a:lnTo>
                    <a:lnTo>
                      <a:pt x="247" y="1229"/>
                    </a:lnTo>
                    <a:lnTo>
                      <a:pt x="244" y="1218"/>
                    </a:lnTo>
                    <a:lnTo>
                      <a:pt x="244" y="1207"/>
                    </a:lnTo>
                    <a:lnTo>
                      <a:pt x="244" y="1194"/>
                    </a:lnTo>
                    <a:lnTo>
                      <a:pt x="244" y="1194"/>
                    </a:lnTo>
                    <a:lnTo>
                      <a:pt x="247" y="1183"/>
                    </a:lnTo>
                    <a:lnTo>
                      <a:pt x="250" y="1172"/>
                    </a:lnTo>
                    <a:lnTo>
                      <a:pt x="254" y="1162"/>
                    </a:lnTo>
                    <a:lnTo>
                      <a:pt x="260" y="1151"/>
                    </a:lnTo>
                    <a:lnTo>
                      <a:pt x="271" y="1131"/>
                    </a:lnTo>
                    <a:lnTo>
                      <a:pt x="283" y="1112"/>
                    </a:lnTo>
                    <a:lnTo>
                      <a:pt x="307" y="1080"/>
                    </a:lnTo>
                    <a:lnTo>
                      <a:pt x="316" y="1068"/>
                    </a:lnTo>
                    <a:lnTo>
                      <a:pt x="317" y="1063"/>
                    </a:lnTo>
                    <a:lnTo>
                      <a:pt x="318" y="1060"/>
                    </a:lnTo>
                    <a:lnTo>
                      <a:pt x="318" y="1060"/>
                    </a:lnTo>
                    <a:lnTo>
                      <a:pt x="318" y="1052"/>
                    </a:lnTo>
                    <a:lnTo>
                      <a:pt x="317" y="1045"/>
                    </a:lnTo>
                    <a:lnTo>
                      <a:pt x="313" y="1036"/>
                    </a:lnTo>
                    <a:lnTo>
                      <a:pt x="307" y="1029"/>
                    </a:lnTo>
                    <a:lnTo>
                      <a:pt x="307" y="1029"/>
                    </a:lnTo>
                    <a:lnTo>
                      <a:pt x="299" y="1024"/>
                    </a:lnTo>
                    <a:lnTo>
                      <a:pt x="289" y="1018"/>
                    </a:lnTo>
                    <a:lnTo>
                      <a:pt x="276" y="1015"/>
                    </a:lnTo>
                    <a:lnTo>
                      <a:pt x="261" y="1014"/>
                    </a:lnTo>
                    <a:lnTo>
                      <a:pt x="261" y="1014"/>
                    </a:lnTo>
                    <a:lnTo>
                      <a:pt x="159" y="1015"/>
                    </a:lnTo>
                    <a:lnTo>
                      <a:pt x="5" y="1019"/>
                    </a:lnTo>
                    <a:lnTo>
                      <a:pt x="5" y="1019"/>
                    </a:lnTo>
                    <a:lnTo>
                      <a:pt x="1" y="929"/>
                    </a:lnTo>
                    <a:lnTo>
                      <a:pt x="0" y="885"/>
                    </a:lnTo>
                    <a:lnTo>
                      <a:pt x="1" y="845"/>
                    </a:lnTo>
                    <a:lnTo>
                      <a:pt x="3" y="808"/>
                    </a:lnTo>
                    <a:lnTo>
                      <a:pt x="5" y="793"/>
                    </a:lnTo>
                    <a:lnTo>
                      <a:pt x="8" y="778"/>
                    </a:lnTo>
                    <a:lnTo>
                      <a:pt x="11" y="765"/>
                    </a:lnTo>
                    <a:lnTo>
                      <a:pt x="15" y="752"/>
                    </a:lnTo>
                    <a:lnTo>
                      <a:pt x="21" y="743"/>
                    </a:lnTo>
                    <a:lnTo>
                      <a:pt x="26" y="736"/>
                    </a:lnTo>
                    <a:lnTo>
                      <a:pt x="26" y="736"/>
                    </a:lnTo>
                    <a:lnTo>
                      <a:pt x="35" y="729"/>
                    </a:lnTo>
                    <a:lnTo>
                      <a:pt x="43" y="724"/>
                    </a:lnTo>
                    <a:lnTo>
                      <a:pt x="51" y="723"/>
                    </a:lnTo>
                    <a:lnTo>
                      <a:pt x="61" y="724"/>
                    </a:lnTo>
                    <a:lnTo>
                      <a:pt x="71" y="727"/>
                    </a:lnTo>
                    <a:lnTo>
                      <a:pt x="81" y="731"/>
                    </a:lnTo>
                    <a:lnTo>
                      <a:pt x="102" y="744"/>
                    </a:lnTo>
                    <a:lnTo>
                      <a:pt x="124" y="758"/>
                    </a:lnTo>
                    <a:lnTo>
                      <a:pt x="146" y="771"/>
                    </a:lnTo>
                    <a:lnTo>
                      <a:pt x="158" y="776"/>
                    </a:lnTo>
                    <a:lnTo>
                      <a:pt x="169" y="780"/>
                    </a:lnTo>
                    <a:lnTo>
                      <a:pt x="180" y="783"/>
                    </a:lnTo>
                    <a:lnTo>
                      <a:pt x="191" y="785"/>
                    </a:lnTo>
                    <a:lnTo>
                      <a:pt x="191" y="785"/>
                    </a:lnTo>
                    <a:lnTo>
                      <a:pt x="208" y="785"/>
                    </a:lnTo>
                    <a:lnTo>
                      <a:pt x="222" y="782"/>
                    </a:lnTo>
                    <a:lnTo>
                      <a:pt x="237" y="779"/>
                    </a:lnTo>
                    <a:lnTo>
                      <a:pt x="250" y="773"/>
                    </a:lnTo>
                    <a:lnTo>
                      <a:pt x="263" y="768"/>
                    </a:lnTo>
                    <a:lnTo>
                      <a:pt x="274" y="761"/>
                    </a:lnTo>
                    <a:lnTo>
                      <a:pt x="285" y="754"/>
                    </a:lnTo>
                    <a:lnTo>
                      <a:pt x="293" y="744"/>
                    </a:lnTo>
                    <a:lnTo>
                      <a:pt x="302" y="736"/>
                    </a:lnTo>
                    <a:lnTo>
                      <a:pt x="310" y="724"/>
                    </a:lnTo>
                    <a:lnTo>
                      <a:pt x="316" y="715"/>
                    </a:lnTo>
                    <a:lnTo>
                      <a:pt x="321" y="703"/>
                    </a:lnTo>
                    <a:lnTo>
                      <a:pt x="325" y="691"/>
                    </a:lnTo>
                    <a:lnTo>
                      <a:pt x="330" y="680"/>
                    </a:lnTo>
                    <a:lnTo>
                      <a:pt x="331" y="667"/>
                    </a:lnTo>
                    <a:lnTo>
                      <a:pt x="332" y="655"/>
                    </a:lnTo>
                    <a:lnTo>
                      <a:pt x="332" y="655"/>
                    </a:lnTo>
                    <a:lnTo>
                      <a:pt x="332" y="643"/>
                    </a:lnTo>
                    <a:lnTo>
                      <a:pt x="331" y="631"/>
                    </a:lnTo>
                    <a:lnTo>
                      <a:pt x="330" y="618"/>
                    </a:lnTo>
                    <a:lnTo>
                      <a:pt x="325" y="607"/>
                    </a:lnTo>
                    <a:lnTo>
                      <a:pt x="321" y="596"/>
                    </a:lnTo>
                    <a:lnTo>
                      <a:pt x="316" y="585"/>
                    </a:lnTo>
                    <a:lnTo>
                      <a:pt x="309" y="575"/>
                    </a:lnTo>
                    <a:lnTo>
                      <a:pt x="302" y="565"/>
                    </a:lnTo>
                    <a:lnTo>
                      <a:pt x="292" y="557"/>
                    </a:lnTo>
                    <a:lnTo>
                      <a:pt x="282" y="548"/>
                    </a:lnTo>
                    <a:lnTo>
                      <a:pt x="270" y="541"/>
                    </a:lnTo>
                    <a:lnTo>
                      <a:pt x="257" y="536"/>
                    </a:lnTo>
                    <a:lnTo>
                      <a:pt x="243" y="530"/>
                    </a:lnTo>
                    <a:lnTo>
                      <a:pt x="228" y="527"/>
                    </a:lnTo>
                    <a:lnTo>
                      <a:pt x="211" y="525"/>
                    </a:lnTo>
                    <a:lnTo>
                      <a:pt x="193" y="523"/>
                    </a:lnTo>
                    <a:lnTo>
                      <a:pt x="193" y="523"/>
                    </a:lnTo>
                    <a:lnTo>
                      <a:pt x="180" y="525"/>
                    </a:lnTo>
                    <a:lnTo>
                      <a:pt x="167" y="527"/>
                    </a:lnTo>
                    <a:lnTo>
                      <a:pt x="155" y="532"/>
                    </a:lnTo>
                    <a:lnTo>
                      <a:pt x="142" y="537"/>
                    </a:lnTo>
                    <a:lnTo>
                      <a:pt x="120" y="551"/>
                    </a:lnTo>
                    <a:lnTo>
                      <a:pt x="100" y="564"/>
                    </a:lnTo>
                    <a:lnTo>
                      <a:pt x="89" y="569"/>
                    </a:lnTo>
                    <a:lnTo>
                      <a:pt x="81" y="575"/>
                    </a:lnTo>
                    <a:lnTo>
                      <a:pt x="71" y="578"/>
                    </a:lnTo>
                    <a:lnTo>
                      <a:pt x="61" y="579"/>
                    </a:lnTo>
                    <a:lnTo>
                      <a:pt x="51" y="578"/>
                    </a:lnTo>
                    <a:lnTo>
                      <a:pt x="43" y="573"/>
                    </a:lnTo>
                    <a:lnTo>
                      <a:pt x="33" y="566"/>
                    </a:lnTo>
                    <a:lnTo>
                      <a:pt x="25" y="557"/>
                    </a:lnTo>
                    <a:lnTo>
                      <a:pt x="25" y="557"/>
                    </a:lnTo>
                    <a:lnTo>
                      <a:pt x="22" y="551"/>
                    </a:lnTo>
                    <a:lnTo>
                      <a:pt x="19" y="544"/>
                    </a:lnTo>
                    <a:lnTo>
                      <a:pt x="16" y="525"/>
                    </a:lnTo>
                    <a:lnTo>
                      <a:pt x="14" y="498"/>
                    </a:lnTo>
                    <a:lnTo>
                      <a:pt x="12" y="466"/>
                    </a:lnTo>
                    <a:lnTo>
                      <a:pt x="12" y="390"/>
                    </a:lnTo>
                    <a:lnTo>
                      <a:pt x="14" y="306"/>
                    </a:lnTo>
                    <a:lnTo>
                      <a:pt x="14" y="306"/>
                    </a:lnTo>
                    <a:lnTo>
                      <a:pt x="162" y="309"/>
                    </a:lnTo>
                    <a:lnTo>
                      <a:pt x="260" y="312"/>
                    </a:lnTo>
                    <a:lnTo>
                      <a:pt x="260" y="312"/>
                    </a:lnTo>
                    <a:lnTo>
                      <a:pt x="276" y="311"/>
                    </a:lnTo>
                    <a:lnTo>
                      <a:pt x="289" y="308"/>
                    </a:lnTo>
                    <a:lnTo>
                      <a:pt x="299" y="302"/>
                    </a:lnTo>
                    <a:lnTo>
                      <a:pt x="307" y="297"/>
                    </a:lnTo>
                    <a:lnTo>
                      <a:pt x="313" y="288"/>
                    </a:lnTo>
                    <a:lnTo>
                      <a:pt x="316" y="281"/>
                    </a:lnTo>
                    <a:lnTo>
                      <a:pt x="318" y="273"/>
                    </a:lnTo>
                    <a:lnTo>
                      <a:pt x="318" y="266"/>
                    </a:lnTo>
                    <a:lnTo>
                      <a:pt x="318" y="266"/>
                    </a:lnTo>
                    <a:lnTo>
                      <a:pt x="316" y="258"/>
                    </a:lnTo>
                    <a:lnTo>
                      <a:pt x="309" y="245"/>
                    </a:lnTo>
                    <a:lnTo>
                      <a:pt x="288" y="209"/>
                    </a:lnTo>
                    <a:lnTo>
                      <a:pt x="276" y="188"/>
                    </a:lnTo>
                    <a:lnTo>
                      <a:pt x="265" y="165"/>
                    </a:lnTo>
                    <a:lnTo>
                      <a:pt x="258" y="143"/>
                    </a:lnTo>
                    <a:lnTo>
                      <a:pt x="256" y="132"/>
                    </a:lnTo>
                    <a:lnTo>
                      <a:pt x="253" y="121"/>
                    </a:lnTo>
                    <a:lnTo>
                      <a:pt x="253" y="121"/>
                    </a:lnTo>
                    <a:lnTo>
                      <a:pt x="253" y="108"/>
                    </a:lnTo>
                    <a:lnTo>
                      <a:pt x="254" y="97"/>
                    </a:lnTo>
                    <a:lnTo>
                      <a:pt x="256" y="86"/>
                    </a:lnTo>
                    <a:lnTo>
                      <a:pt x="260" y="74"/>
                    </a:lnTo>
                    <a:lnTo>
                      <a:pt x="264" y="65"/>
                    </a:lnTo>
                    <a:lnTo>
                      <a:pt x="270" y="55"/>
                    </a:lnTo>
                    <a:lnTo>
                      <a:pt x="276" y="46"/>
                    </a:lnTo>
                    <a:lnTo>
                      <a:pt x="285" y="38"/>
                    </a:lnTo>
                    <a:lnTo>
                      <a:pt x="293" y="31"/>
                    </a:lnTo>
                    <a:lnTo>
                      <a:pt x="302" y="24"/>
                    </a:lnTo>
                    <a:lnTo>
                      <a:pt x="311" y="19"/>
                    </a:lnTo>
                    <a:lnTo>
                      <a:pt x="323" y="13"/>
                    </a:lnTo>
                    <a:lnTo>
                      <a:pt x="332" y="9"/>
                    </a:lnTo>
                    <a:lnTo>
                      <a:pt x="344" y="6"/>
                    </a:lnTo>
                    <a:lnTo>
                      <a:pt x="355" y="3"/>
                    </a:lnTo>
                    <a:lnTo>
                      <a:pt x="367" y="2"/>
                    </a:lnTo>
                    <a:lnTo>
                      <a:pt x="367" y="2"/>
                    </a:lnTo>
                    <a:lnTo>
                      <a:pt x="379" y="0"/>
                    </a:lnTo>
                    <a:lnTo>
                      <a:pt x="390" y="0"/>
                    </a:lnTo>
                    <a:lnTo>
                      <a:pt x="401" y="2"/>
                    </a:lnTo>
                    <a:lnTo>
                      <a:pt x="412" y="3"/>
                    </a:lnTo>
                    <a:lnTo>
                      <a:pt x="423" y="7"/>
                    </a:lnTo>
                    <a:lnTo>
                      <a:pt x="433" y="12"/>
                    </a:lnTo>
                    <a:lnTo>
                      <a:pt x="444" y="17"/>
                    </a:lnTo>
                    <a:lnTo>
                      <a:pt x="453" y="23"/>
                    </a:lnTo>
                    <a:lnTo>
                      <a:pt x="462" y="30"/>
                    </a:lnTo>
                    <a:lnTo>
                      <a:pt x="469" y="40"/>
                    </a:lnTo>
                    <a:lnTo>
                      <a:pt x="476" y="49"/>
                    </a:lnTo>
                    <a:lnTo>
                      <a:pt x="483" y="60"/>
                    </a:lnTo>
                    <a:lnTo>
                      <a:pt x="488" y="72"/>
                    </a:lnTo>
                    <a:lnTo>
                      <a:pt x="492" y="86"/>
                    </a:lnTo>
                    <a:lnTo>
                      <a:pt x="495" y="100"/>
                    </a:lnTo>
                    <a:lnTo>
                      <a:pt x="496" y="116"/>
                    </a:lnTo>
                    <a:lnTo>
                      <a:pt x="496" y="116"/>
                    </a:lnTo>
                    <a:lnTo>
                      <a:pt x="496" y="132"/>
                    </a:lnTo>
                    <a:lnTo>
                      <a:pt x="495" y="144"/>
                    </a:lnTo>
                    <a:lnTo>
                      <a:pt x="493" y="157"/>
                    </a:lnTo>
                    <a:lnTo>
                      <a:pt x="489" y="168"/>
                    </a:lnTo>
                    <a:lnTo>
                      <a:pt x="485" y="179"/>
                    </a:lnTo>
                    <a:lnTo>
                      <a:pt x="481" y="189"/>
                    </a:lnTo>
                    <a:lnTo>
                      <a:pt x="471" y="207"/>
                    </a:lnTo>
                    <a:lnTo>
                      <a:pt x="460" y="223"/>
                    </a:lnTo>
                    <a:lnTo>
                      <a:pt x="450" y="239"/>
                    </a:lnTo>
                    <a:lnTo>
                      <a:pt x="447" y="248"/>
                    </a:lnTo>
                    <a:lnTo>
                      <a:pt x="443" y="256"/>
                    </a:lnTo>
                    <a:lnTo>
                      <a:pt x="440" y="265"/>
                    </a:lnTo>
                    <a:lnTo>
                      <a:pt x="439" y="274"/>
                    </a:lnTo>
                    <a:lnTo>
                      <a:pt x="439" y="274"/>
                    </a:lnTo>
                    <a:lnTo>
                      <a:pt x="439" y="279"/>
                    </a:lnTo>
                    <a:lnTo>
                      <a:pt x="440" y="283"/>
                    </a:lnTo>
                    <a:lnTo>
                      <a:pt x="443" y="286"/>
                    </a:lnTo>
                    <a:lnTo>
                      <a:pt x="446" y="288"/>
                    </a:lnTo>
                    <a:lnTo>
                      <a:pt x="457" y="294"/>
                    </a:lnTo>
                    <a:lnTo>
                      <a:pt x="469" y="298"/>
                    </a:lnTo>
                    <a:lnTo>
                      <a:pt x="486" y="301"/>
                    </a:lnTo>
                    <a:lnTo>
                      <a:pt x="506" y="304"/>
                    </a:lnTo>
                    <a:lnTo>
                      <a:pt x="550" y="306"/>
                    </a:lnTo>
                    <a:lnTo>
                      <a:pt x="599" y="306"/>
                    </a:lnTo>
                    <a:lnTo>
                      <a:pt x="648" y="305"/>
                    </a:lnTo>
                    <a:lnTo>
                      <a:pt x="693" y="304"/>
                    </a:lnTo>
                    <a:lnTo>
                      <a:pt x="728" y="304"/>
                    </a:lnTo>
                    <a:lnTo>
                      <a:pt x="728" y="30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ḻidé">
                <a:extLst>
                  <a:ext uri="{FF2B5EF4-FFF2-40B4-BE49-F238E27FC236}">
                    <a16:creationId xmlns:a16="http://schemas.microsoft.com/office/drawing/2014/main" xmlns="" id="{8FFA2F2B-3C9D-4E65-BFE1-98171C3A3613}"/>
                  </a:ext>
                </a:extLst>
              </p:cNvPr>
              <p:cNvSpPr/>
              <p:nvPr/>
            </p:nvSpPr>
            <p:spPr bwMode="auto">
              <a:xfrm>
                <a:off x="3144839" y="2401886"/>
                <a:ext cx="1157286" cy="2052638"/>
              </a:xfrm>
              <a:custGeom>
                <a:avLst/>
                <a:gdLst>
                  <a:gd name="T0" fmla="*/ 0 w 729"/>
                  <a:gd name="T1" fmla="*/ 880 h 1293"/>
                  <a:gd name="T2" fmla="*/ 15 w 729"/>
                  <a:gd name="T3" fmla="*/ 768 h 1293"/>
                  <a:gd name="T4" fmla="*/ 43 w 729"/>
                  <a:gd name="T5" fmla="*/ 745 h 1293"/>
                  <a:gd name="T6" fmla="*/ 97 w 729"/>
                  <a:gd name="T7" fmla="*/ 775 h 1293"/>
                  <a:gd name="T8" fmla="*/ 155 w 729"/>
                  <a:gd name="T9" fmla="*/ 799 h 1293"/>
                  <a:gd name="T10" fmla="*/ 204 w 729"/>
                  <a:gd name="T11" fmla="*/ 796 h 1293"/>
                  <a:gd name="T12" fmla="*/ 247 w 729"/>
                  <a:gd name="T13" fmla="*/ 770 h 1293"/>
                  <a:gd name="T14" fmla="*/ 273 w 729"/>
                  <a:gd name="T15" fmla="*/ 725 h 1293"/>
                  <a:gd name="T16" fmla="*/ 276 w 729"/>
                  <a:gd name="T17" fmla="*/ 641 h 1293"/>
                  <a:gd name="T18" fmla="*/ 250 w 729"/>
                  <a:gd name="T19" fmla="*/ 596 h 1293"/>
                  <a:gd name="T20" fmla="*/ 204 w 729"/>
                  <a:gd name="T21" fmla="*/ 571 h 1293"/>
                  <a:gd name="T22" fmla="*/ 153 w 729"/>
                  <a:gd name="T23" fmla="*/ 571 h 1293"/>
                  <a:gd name="T24" fmla="*/ 64 w 729"/>
                  <a:gd name="T25" fmla="*/ 610 h 1293"/>
                  <a:gd name="T26" fmla="*/ 27 w 729"/>
                  <a:gd name="T27" fmla="*/ 606 h 1293"/>
                  <a:gd name="T28" fmla="*/ 15 w 729"/>
                  <a:gd name="T29" fmla="*/ 535 h 1293"/>
                  <a:gd name="T30" fmla="*/ 95 w 729"/>
                  <a:gd name="T31" fmla="*/ 327 h 1293"/>
                  <a:gd name="T32" fmla="*/ 237 w 729"/>
                  <a:gd name="T33" fmla="*/ 320 h 1293"/>
                  <a:gd name="T34" fmla="*/ 275 w 729"/>
                  <a:gd name="T35" fmla="*/ 297 h 1293"/>
                  <a:gd name="T36" fmla="*/ 282 w 729"/>
                  <a:gd name="T37" fmla="*/ 251 h 1293"/>
                  <a:gd name="T38" fmla="*/ 240 w 729"/>
                  <a:gd name="T39" fmla="*/ 177 h 1293"/>
                  <a:gd name="T40" fmla="*/ 232 w 729"/>
                  <a:gd name="T41" fmla="*/ 121 h 1293"/>
                  <a:gd name="T42" fmla="*/ 255 w 729"/>
                  <a:gd name="T43" fmla="*/ 50 h 1293"/>
                  <a:gd name="T44" fmla="*/ 303 w 729"/>
                  <a:gd name="T45" fmla="*/ 11 h 1293"/>
                  <a:gd name="T46" fmla="*/ 363 w 729"/>
                  <a:gd name="T47" fmla="*/ 0 h 1293"/>
                  <a:gd name="T48" fmla="*/ 410 w 729"/>
                  <a:gd name="T49" fmla="*/ 11 h 1293"/>
                  <a:gd name="T50" fmla="*/ 461 w 729"/>
                  <a:gd name="T51" fmla="*/ 47 h 1293"/>
                  <a:gd name="T52" fmla="*/ 490 w 729"/>
                  <a:gd name="T53" fmla="*/ 109 h 1293"/>
                  <a:gd name="T54" fmla="*/ 489 w 729"/>
                  <a:gd name="T55" fmla="*/ 162 h 1293"/>
                  <a:gd name="T56" fmla="*/ 440 w 729"/>
                  <a:gd name="T57" fmla="*/ 251 h 1293"/>
                  <a:gd name="T58" fmla="*/ 436 w 729"/>
                  <a:gd name="T59" fmla="*/ 297 h 1293"/>
                  <a:gd name="T60" fmla="*/ 472 w 729"/>
                  <a:gd name="T61" fmla="*/ 320 h 1293"/>
                  <a:gd name="T62" fmla="*/ 592 w 729"/>
                  <a:gd name="T63" fmla="*/ 332 h 1293"/>
                  <a:gd name="T64" fmla="*/ 728 w 729"/>
                  <a:gd name="T65" fmla="*/ 485 h 1293"/>
                  <a:gd name="T66" fmla="*/ 715 w 729"/>
                  <a:gd name="T67" fmla="*/ 573 h 1293"/>
                  <a:gd name="T68" fmla="*/ 689 w 729"/>
                  <a:gd name="T69" fmla="*/ 587 h 1293"/>
                  <a:gd name="T70" fmla="*/ 634 w 729"/>
                  <a:gd name="T71" fmla="*/ 562 h 1293"/>
                  <a:gd name="T72" fmla="*/ 556 w 729"/>
                  <a:gd name="T73" fmla="*/ 549 h 1293"/>
                  <a:gd name="T74" fmla="*/ 517 w 729"/>
                  <a:gd name="T75" fmla="*/ 559 h 1293"/>
                  <a:gd name="T76" fmla="*/ 486 w 729"/>
                  <a:gd name="T77" fmla="*/ 594 h 1293"/>
                  <a:gd name="T78" fmla="*/ 476 w 729"/>
                  <a:gd name="T79" fmla="*/ 683 h 1293"/>
                  <a:gd name="T80" fmla="*/ 511 w 729"/>
                  <a:gd name="T81" fmla="*/ 753 h 1293"/>
                  <a:gd name="T82" fmla="*/ 552 w 729"/>
                  <a:gd name="T83" fmla="*/ 774 h 1293"/>
                  <a:gd name="T84" fmla="*/ 612 w 729"/>
                  <a:gd name="T85" fmla="*/ 771 h 1293"/>
                  <a:gd name="T86" fmla="*/ 690 w 729"/>
                  <a:gd name="T87" fmla="*/ 742 h 1293"/>
                  <a:gd name="T88" fmla="*/ 712 w 729"/>
                  <a:gd name="T89" fmla="*/ 752 h 1293"/>
                  <a:gd name="T90" fmla="*/ 728 w 729"/>
                  <a:gd name="T91" fmla="*/ 830 h 1293"/>
                  <a:gd name="T92" fmla="*/ 725 w 729"/>
                  <a:gd name="T93" fmla="*/ 1041 h 1293"/>
                  <a:gd name="T94" fmla="*/ 489 w 729"/>
                  <a:gd name="T95" fmla="*/ 1041 h 1293"/>
                  <a:gd name="T96" fmla="*/ 437 w 729"/>
                  <a:gd name="T97" fmla="*/ 1056 h 1293"/>
                  <a:gd name="T98" fmla="*/ 436 w 729"/>
                  <a:gd name="T99" fmla="*/ 1082 h 1293"/>
                  <a:gd name="T100" fmla="*/ 465 w 729"/>
                  <a:gd name="T101" fmla="*/ 1168 h 1293"/>
                  <a:gd name="T102" fmla="*/ 464 w 729"/>
                  <a:gd name="T103" fmla="*/ 1223 h 1293"/>
                  <a:gd name="T104" fmla="*/ 438 w 729"/>
                  <a:gd name="T105" fmla="*/ 1260 h 1293"/>
                  <a:gd name="T106" fmla="*/ 353 w 729"/>
                  <a:gd name="T107" fmla="*/ 1293 h 1293"/>
                  <a:gd name="T108" fmla="*/ 276 w 729"/>
                  <a:gd name="T109" fmla="*/ 1276 h 1293"/>
                  <a:gd name="T110" fmla="*/ 247 w 729"/>
                  <a:gd name="T111" fmla="*/ 1241 h 1293"/>
                  <a:gd name="T112" fmla="*/ 240 w 729"/>
                  <a:gd name="T113" fmla="*/ 1191 h 1293"/>
                  <a:gd name="T114" fmla="*/ 258 w 729"/>
                  <a:gd name="T115" fmla="*/ 1121 h 1293"/>
                  <a:gd name="T116" fmla="*/ 278 w 729"/>
                  <a:gd name="T117" fmla="*/ 1070 h 1293"/>
                  <a:gd name="T118" fmla="*/ 260 w 729"/>
                  <a:gd name="T119" fmla="*/ 1047 h 1293"/>
                  <a:gd name="T120" fmla="*/ 89 w 729"/>
                  <a:gd name="T121" fmla="*/ 1038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9" h="1293">
                    <a:moveTo>
                      <a:pt x="1" y="1040"/>
                    </a:moveTo>
                    <a:lnTo>
                      <a:pt x="1" y="1040"/>
                    </a:lnTo>
                    <a:lnTo>
                      <a:pt x="0" y="984"/>
                    </a:lnTo>
                    <a:lnTo>
                      <a:pt x="0" y="929"/>
                    </a:lnTo>
                    <a:lnTo>
                      <a:pt x="0" y="880"/>
                    </a:lnTo>
                    <a:lnTo>
                      <a:pt x="2" y="834"/>
                    </a:lnTo>
                    <a:lnTo>
                      <a:pt x="4" y="815"/>
                    </a:lnTo>
                    <a:lnTo>
                      <a:pt x="7" y="796"/>
                    </a:lnTo>
                    <a:lnTo>
                      <a:pt x="11" y="781"/>
                    </a:lnTo>
                    <a:lnTo>
                      <a:pt x="15" y="768"/>
                    </a:lnTo>
                    <a:lnTo>
                      <a:pt x="20" y="757"/>
                    </a:lnTo>
                    <a:lnTo>
                      <a:pt x="26" y="750"/>
                    </a:lnTo>
                    <a:lnTo>
                      <a:pt x="34" y="746"/>
                    </a:lnTo>
                    <a:lnTo>
                      <a:pt x="37" y="745"/>
                    </a:lnTo>
                    <a:lnTo>
                      <a:pt x="43" y="745"/>
                    </a:lnTo>
                    <a:lnTo>
                      <a:pt x="43" y="745"/>
                    </a:lnTo>
                    <a:lnTo>
                      <a:pt x="50" y="746"/>
                    </a:lnTo>
                    <a:lnTo>
                      <a:pt x="55" y="747"/>
                    </a:lnTo>
                    <a:lnTo>
                      <a:pt x="69" y="754"/>
                    </a:lnTo>
                    <a:lnTo>
                      <a:pt x="97" y="775"/>
                    </a:lnTo>
                    <a:lnTo>
                      <a:pt x="113" y="785"/>
                    </a:lnTo>
                    <a:lnTo>
                      <a:pt x="123" y="791"/>
                    </a:lnTo>
                    <a:lnTo>
                      <a:pt x="132" y="794"/>
                    </a:lnTo>
                    <a:lnTo>
                      <a:pt x="142" y="798"/>
                    </a:lnTo>
                    <a:lnTo>
                      <a:pt x="155" y="799"/>
                    </a:lnTo>
                    <a:lnTo>
                      <a:pt x="167" y="801"/>
                    </a:lnTo>
                    <a:lnTo>
                      <a:pt x="181" y="801"/>
                    </a:lnTo>
                    <a:lnTo>
                      <a:pt x="181" y="801"/>
                    </a:lnTo>
                    <a:lnTo>
                      <a:pt x="192" y="799"/>
                    </a:lnTo>
                    <a:lnTo>
                      <a:pt x="204" y="796"/>
                    </a:lnTo>
                    <a:lnTo>
                      <a:pt x="213" y="794"/>
                    </a:lnTo>
                    <a:lnTo>
                      <a:pt x="223" y="789"/>
                    </a:lnTo>
                    <a:lnTo>
                      <a:pt x="232" y="784"/>
                    </a:lnTo>
                    <a:lnTo>
                      <a:pt x="240" y="777"/>
                    </a:lnTo>
                    <a:lnTo>
                      <a:pt x="247" y="770"/>
                    </a:lnTo>
                    <a:lnTo>
                      <a:pt x="254" y="761"/>
                    </a:lnTo>
                    <a:lnTo>
                      <a:pt x="260" y="753"/>
                    </a:lnTo>
                    <a:lnTo>
                      <a:pt x="265" y="745"/>
                    </a:lnTo>
                    <a:lnTo>
                      <a:pt x="269" y="735"/>
                    </a:lnTo>
                    <a:lnTo>
                      <a:pt x="273" y="725"/>
                    </a:lnTo>
                    <a:lnTo>
                      <a:pt x="279" y="704"/>
                    </a:lnTo>
                    <a:lnTo>
                      <a:pt x="280" y="683"/>
                    </a:lnTo>
                    <a:lnTo>
                      <a:pt x="280" y="661"/>
                    </a:lnTo>
                    <a:lnTo>
                      <a:pt x="278" y="651"/>
                    </a:lnTo>
                    <a:lnTo>
                      <a:pt x="276" y="641"/>
                    </a:lnTo>
                    <a:lnTo>
                      <a:pt x="272" y="631"/>
                    </a:lnTo>
                    <a:lnTo>
                      <a:pt x="268" y="622"/>
                    </a:lnTo>
                    <a:lnTo>
                      <a:pt x="264" y="613"/>
                    </a:lnTo>
                    <a:lnTo>
                      <a:pt x="257" y="605"/>
                    </a:lnTo>
                    <a:lnTo>
                      <a:pt x="250" y="596"/>
                    </a:lnTo>
                    <a:lnTo>
                      <a:pt x="243" y="589"/>
                    </a:lnTo>
                    <a:lnTo>
                      <a:pt x="234" y="584"/>
                    </a:lnTo>
                    <a:lnTo>
                      <a:pt x="225" y="578"/>
                    </a:lnTo>
                    <a:lnTo>
                      <a:pt x="215" y="574"/>
                    </a:lnTo>
                    <a:lnTo>
                      <a:pt x="204" y="571"/>
                    </a:lnTo>
                    <a:lnTo>
                      <a:pt x="191" y="569"/>
                    </a:lnTo>
                    <a:lnTo>
                      <a:pt x="178" y="569"/>
                    </a:lnTo>
                    <a:lnTo>
                      <a:pt x="178" y="569"/>
                    </a:lnTo>
                    <a:lnTo>
                      <a:pt x="166" y="569"/>
                    </a:lnTo>
                    <a:lnTo>
                      <a:pt x="153" y="571"/>
                    </a:lnTo>
                    <a:lnTo>
                      <a:pt x="141" y="574"/>
                    </a:lnTo>
                    <a:lnTo>
                      <a:pt x="130" y="580"/>
                    </a:lnTo>
                    <a:lnTo>
                      <a:pt x="106" y="591"/>
                    </a:lnTo>
                    <a:lnTo>
                      <a:pt x="85" y="602"/>
                    </a:lnTo>
                    <a:lnTo>
                      <a:pt x="64" y="610"/>
                    </a:lnTo>
                    <a:lnTo>
                      <a:pt x="55" y="615"/>
                    </a:lnTo>
                    <a:lnTo>
                      <a:pt x="47" y="615"/>
                    </a:lnTo>
                    <a:lnTo>
                      <a:pt x="40" y="615"/>
                    </a:lnTo>
                    <a:lnTo>
                      <a:pt x="33" y="612"/>
                    </a:lnTo>
                    <a:lnTo>
                      <a:pt x="27" y="606"/>
                    </a:lnTo>
                    <a:lnTo>
                      <a:pt x="22" y="598"/>
                    </a:lnTo>
                    <a:lnTo>
                      <a:pt x="22" y="598"/>
                    </a:lnTo>
                    <a:lnTo>
                      <a:pt x="19" y="585"/>
                    </a:lnTo>
                    <a:lnTo>
                      <a:pt x="16" y="563"/>
                    </a:lnTo>
                    <a:lnTo>
                      <a:pt x="15" y="535"/>
                    </a:lnTo>
                    <a:lnTo>
                      <a:pt x="13" y="499"/>
                    </a:lnTo>
                    <a:lnTo>
                      <a:pt x="12" y="415"/>
                    </a:lnTo>
                    <a:lnTo>
                      <a:pt x="13" y="322"/>
                    </a:lnTo>
                    <a:lnTo>
                      <a:pt x="13" y="322"/>
                    </a:lnTo>
                    <a:lnTo>
                      <a:pt x="95" y="327"/>
                    </a:lnTo>
                    <a:lnTo>
                      <a:pt x="132" y="327"/>
                    </a:lnTo>
                    <a:lnTo>
                      <a:pt x="167" y="327"/>
                    </a:lnTo>
                    <a:lnTo>
                      <a:pt x="198" y="325"/>
                    </a:lnTo>
                    <a:lnTo>
                      <a:pt x="226" y="321"/>
                    </a:lnTo>
                    <a:lnTo>
                      <a:pt x="237" y="320"/>
                    </a:lnTo>
                    <a:lnTo>
                      <a:pt x="248" y="316"/>
                    </a:lnTo>
                    <a:lnTo>
                      <a:pt x="257" y="311"/>
                    </a:lnTo>
                    <a:lnTo>
                      <a:pt x="264" y="307"/>
                    </a:lnTo>
                    <a:lnTo>
                      <a:pt x="264" y="307"/>
                    </a:lnTo>
                    <a:lnTo>
                      <a:pt x="275" y="297"/>
                    </a:lnTo>
                    <a:lnTo>
                      <a:pt x="280" y="289"/>
                    </a:lnTo>
                    <a:lnTo>
                      <a:pt x="285" y="279"/>
                    </a:lnTo>
                    <a:lnTo>
                      <a:pt x="286" y="271"/>
                    </a:lnTo>
                    <a:lnTo>
                      <a:pt x="285" y="261"/>
                    </a:lnTo>
                    <a:lnTo>
                      <a:pt x="282" y="251"/>
                    </a:lnTo>
                    <a:lnTo>
                      <a:pt x="278" y="241"/>
                    </a:lnTo>
                    <a:lnTo>
                      <a:pt x="271" y="232"/>
                    </a:lnTo>
                    <a:lnTo>
                      <a:pt x="258" y="211"/>
                    </a:lnTo>
                    <a:lnTo>
                      <a:pt x="246" y="188"/>
                    </a:lnTo>
                    <a:lnTo>
                      <a:pt x="240" y="177"/>
                    </a:lnTo>
                    <a:lnTo>
                      <a:pt x="234" y="165"/>
                    </a:lnTo>
                    <a:lnTo>
                      <a:pt x="232" y="152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1"/>
                    </a:lnTo>
                    <a:lnTo>
                      <a:pt x="234" y="104"/>
                    </a:lnTo>
                    <a:lnTo>
                      <a:pt x="237" y="89"/>
                    </a:lnTo>
                    <a:lnTo>
                      <a:pt x="243" y="75"/>
                    </a:lnTo>
                    <a:lnTo>
                      <a:pt x="248" y="61"/>
                    </a:lnTo>
                    <a:lnTo>
                      <a:pt x="255" y="50"/>
                    </a:lnTo>
                    <a:lnTo>
                      <a:pt x="264" y="40"/>
                    </a:lnTo>
                    <a:lnTo>
                      <a:pt x="272" y="30"/>
                    </a:lnTo>
                    <a:lnTo>
                      <a:pt x="282" y="22"/>
                    </a:lnTo>
                    <a:lnTo>
                      <a:pt x="292" y="16"/>
                    </a:lnTo>
                    <a:lnTo>
                      <a:pt x="303" y="11"/>
                    </a:lnTo>
                    <a:lnTo>
                      <a:pt x="314" y="5"/>
                    </a:lnTo>
                    <a:lnTo>
                      <a:pt x="327" y="2"/>
                    </a:lnTo>
                    <a:lnTo>
                      <a:pt x="338" y="0"/>
                    </a:lnTo>
                    <a:lnTo>
                      <a:pt x="350" y="0"/>
                    </a:lnTo>
                    <a:lnTo>
                      <a:pt x="363" y="0"/>
                    </a:lnTo>
                    <a:lnTo>
                      <a:pt x="363" y="0"/>
                    </a:lnTo>
                    <a:lnTo>
                      <a:pt x="374" y="0"/>
                    </a:lnTo>
                    <a:lnTo>
                      <a:pt x="387" y="2"/>
                    </a:lnTo>
                    <a:lnTo>
                      <a:pt x="399" y="5"/>
                    </a:lnTo>
                    <a:lnTo>
                      <a:pt x="410" y="11"/>
                    </a:lnTo>
                    <a:lnTo>
                      <a:pt x="422" y="15"/>
                    </a:lnTo>
                    <a:lnTo>
                      <a:pt x="433" y="22"/>
                    </a:lnTo>
                    <a:lnTo>
                      <a:pt x="443" y="29"/>
                    </a:lnTo>
                    <a:lnTo>
                      <a:pt x="452" y="37"/>
                    </a:lnTo>
                    <a:lnTo>
                      <a:pt x="461" y="47"/>
                    </a:lnTo>
                    <a:lnTo>
                      <a:pt x="469" y="58"/>
                    </a:lnTo>
                    <a:lnTo>
                      <a:pt x="476" y="69"/>
                    </a:lnTo>
                    <a:lnTo>
                      <a:pt x="482" y="82"/>
                    </a:lnTo>
                    <a:lnTo>
                      <a:pt x="486" y="95"/>
                    </a:lnTo>
                    <a:lnTo>
                      <a:pt x="490" y="109"/>
                    </a:lnTo>
                    <a:lnTo>
                      <a:pt x="492" y="124"/>
                    </a:lnTo>
                    <a:lnTo>
                      <a:pt x="492" y="141"/>
                    </a:lnTo>
                    <a:lnTo>
                      <a:pt x="492" y="141"/>
                    </a:lnTo>
                    <a:lnTo>
                      <a:pt x="492" y="151"/>
                    </a:lnTo>
                    <a:lnTo>
                      <a:pt x="489" y="162"/>
                    </a:lnTo>
                    <a:lnTo>
                      <a:pt x="483" y="174"/>
                    </a:lnTo>
                    <a:lnTo>
                      <a:pt x="478" y="186"/>
                    </a:lnTo>
                    <a:lnTo>
                      <a:pt x="465" y="208"/>
                    </a:lnTo>
                    <a:lnTo>
                      <a:pt x="451" y="230"/>
                    </a:lnTo>
                    <a:lnTo>
                      <a:pt x="440" y="251"/>
                    </a:lnTo>
                    <a:lnTo>
                      <a:pt x="434" y="261"/>
                    </a:lnTo>
                    <a:lnTo>
                      <a:pt x="431" y="271"/>
                    </a:lnTo>
                    <a:lnTo>
                      <a:pt x="431" y="281"/>
                    </a:lnTo>
                    <a:lnTo>
                      <a:pt x="433" y="289"/>
                    </a:lnTo>
                    <a:lnTo>
                      <a:pt x="436" y="297"/>
                    </a:lnTo>
                    <a:lnTo>
                      <a:pt x="443" y="304"/>
                    </a:lnTo>
                    <a:lnTo>
                      <a:pt x="443" y="304"/>
                    </a:lnTo>
                    <a:lnTo>
                      <a:pt x="451" y="311"/>
                    </a:lnTo>
                    <a:lnTo>
                      <a:pt x="461" y="316"/>
                    </a:lnTo>
                    <a:lnTo>
                      <a:pt x="472" y="320"/>
                    </a:lnTo>
                    <a:lnTo>
                      <a:pt x="485" y="324"/>
                    </a:lnTo>
                    <a:lnTo>
                      <a:pt x="500" y="327"/>
                    </a:lnTo>
                    <a:lnTo>
                      <a:pt x="517" y="328"/>
                    </a:lnTo>
                    <a:lnTo>
                      <a:pt x="552" y="331"/>
                    </a:lnTo>
                    <a:lnTo>
                      <a:pt x="592" y="332"/>
                    </a:lnTo>
                    <a:lnTo>
                      <a:pt x="636" y="331"/>
                    </a:lnTo>
                    <a:lnTo>
                      <a:pt x="726" y="327"/>
                    </a:lnTo>
                    <a:lnTo>
                      <a:pt x="726" y="327"/>
                    </a:lnTo>
                    <a:lnTo>
                      <a:pt x="728" y="409"/>
                    </a:lnTo>
                    <a:lnTo>
                      <a:pt x="728" y="485"/>
                    </a:lnTo>
                    <a:lnTo>
                      <a:pt x="726" y="517"/>
                    </a:lnTo>
                    <a:lnTo>
                      <a:pt x="725" y="542"/>
                    </a:lnTo>
                    <a:lnTo>
                      <a:pt x="721" y="562"/>
                    </a:lnTo>
                    <a:lnTo>
                      <a:pt x="718" y="569"/>
                    </a:lnTo>
                    <a:lnTo>
                      <a:pt x="715" y="573"/>
                    </a:lnTo>
                    <a:lnTo>
                      <a:pt x="715" y="573"/>
                    </a:lnTo>
                    <a:lnTo>
                      <a:pt x="708" y="580"/>
                    </a:lnTo>
                    <a:lnTo>
                      <a:pt x="701" y="584"/>
                    </a:lnTo>
                    <a:lnTo>
                      <a:pt x="696" y="587"/>
                    </a:lnTo>
                    <a:lnTo>
                      <a:pt x="689" y="587"/>
                    </a:lnTo>
                    <a:lnTo>
                      <a:pt x="683" y="587"/>
                    </a:lnTo>
                    <a:lnTo>
                      <a:pt x="676" y="584"/>
                    </a:lnTo>
                    <a:lnTo>
                      <a:pt x="662" y="577"/>
                    </a:lnTo>
                    <a:lnTo>
                      <a:pt x="644" y="567"/>
                    </a:lnTo>
                    <a:lnTo>
                      <a:pt x="634" y="562"/>
                    </a:lnTo>
                    <a:lnTo>
                      <a:pt x="622" y="557"/>
                    </a:lnTo>
                    <a:lnTo>
                      <a:pt x="608" y="553"/>
                    </a:lnTo>
                    <a:lnTo>
                      <a:pt x="592" y="550"/>
                    </a:lnTo>
                    <a:lnTo>
                      <a:pt x="575" y="549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45" y="550"/>
                    </a:lnTo>
                    <a:lnTo>
                      <a:pt x="535" y="552"/>
                    </a:lnTo>
                    <a:lnTo>
                      <a:pt x="525" y="555"/>
                    </a:lnTo>
                    <a:lnTo>
                      <a:pt x="517" y="559"/>
                    </a:lnTo>
                    <a:lnTo>
                      <a:pt x="510" y="564"/>
                    </a:lnTo>
                    <a:lnTo>
                      <a:pt x="503" y="571"/>
                    </a:lnTo>
                    <a:lnTo>
                      <a:pt x="496" y="577"/>
                    </a:lnTo>
                    <a:lnTo>
                      <a:pt x="490" y="585"/>
                    </a:lnTo>
                    <a:lnTo>
                      <a:pt x="486" y="594"/>
                    </a:lnTo>
                    <a:lnTo>
                      <a:pt x="482" y="602"/>
                    </a:lnTo>
                    <a:lnTo>
                      <a:pt x="476" y="622"/>
                    </a:lnTo>
                    <a:lnTo>
                      <a:pt x="473" y="641"/>
                    </a:lnTo>
                    <a:lnTo>
                      <a:pt x="473" y="662"/>
                    </a:lnTo>
                    <a:lnTo>
                      <a:pt x="476" y="683"/>
                    </a:lnTo>
                    <a:lnTo>
                      <a:pt x="480" y="703"/>
                    </a:lnTo>
                    <a:lnTo>
                      <a:pt x="489" y="722"/>
                    </a:lnTo>
                    <a:lnTo>
                      <a:pt x="499" y="739"/>
                    </a:lnTo>
                    <a:lnTo>
                      <a:pt x="504" y="746"/>
                    </a:lnTo>
                    <a:lnTo>
                      <a:pt x="511" y="753"/>
                    </a:lnTo>
                    <a:lnTo>
                      <a:pt x="518" y="760"/>
                    </a:lnTo>
                    <a:lnTo>
                      <a:pt x="527" y="764"/>
                    </a:lnTo>
                    <a:lnTo>
                      <a:pt x="533" y="770"/>
                    </a:lnTo>
                    <a:lnTo>
                      <a:pt x="543" y="773"/>
                    </a:lnTo>
                    <a:lnTo>
                      <a:pt x="552" y="774"/>
                    </a:lnTo>
                    <a:lnTo>
                      <a:pt x="561" y="775"/>
                    </a:lnTo>
                    <a:lnTo>
                      <a:pt x="561" y="775"/>
                    </a:lnTo>
                    <a:lnTo>
                      <a:pt x="580" y="775"/>
                    </a:lnTo>
                    <a:lnTo>
                      <a:pt x="596" y="774"/>
                    </a:lnTo>
                    <a:lnTo>
                      <a:pt x="612" y="771"/>
                    </a:lnTo>
                    <a:lnTo>
                      <a:pt x="626" y="768"/>
                    </a:lnTo>
                    <a:lnTo>
                      <a:pt x="650" y="760"/>
                    </a:lnTo>
                    <a:lnTo>
                      <a:pt x="669" y="752"/>
                    </a:lnTo>
                    <a:lnTo>
                      <a:pt x="684" y="745"/>
                    </a:lnTo>
                    <a:lnTo>
                      <a:pt x="690" y="742"/>
                    </a:lnTo>
                    <a:lnTo>
                      <a:pt x="696" y="740"/>
                    </a:lnTo>
                    <a:lnTo>
                      <a:pt x="701" y="740"/>
                    </a:lnTo>
                    <a:lnTo>
                      <a:pt x="705" y="743"/>
                    </a:lnTo>
                    <a:lnTo>
                      <a:pt x="710" y="746"/>
                    </a:lnTo>
                    <a:lnTo>
                      <a:pt x="712" y="752"/>
                    </a:lnTo>
                    <a:lnTo>
                      <a:pt x="712" y="752"/>
                    </a:lnTo>
                    <a:lnTo>
                      <a:pt x="717" y="760"/>
                    </a:lnTo>
                    <a:lnTo>
                      <a:pt x="721" y="771"/>
                    </a:lnTo>
                    <a:lnTo>
                      <a:pt x="725" y="798"/>
                    </a:lnTo>
                    <a:lnTo>
                      <a:pt x="728" y="830"/>
                    </a:lnTo>
                    <a:lnTo>
                      <a:pt x="729" y="866"/>
                    </a:lnTo>
                    <a:lnTo>
                      <a:pt x="729" y="907"/>
                    </a:lnTo>
                    <a:lnTo>
                      <a:pt x="729" y="950"/>
                    </a:lnTo>
                    <a:lnTo>
                      <a:pt x="725" y="1041"/>
                    </a:lnTo>
                    <a:lnTo>
                      <a:pt x="725" y="1041"/>
                    </a:lnTo>
                    <a:lnTo>
                      <a:pt x="637" y="1037"/>
                    </a:lnTo>
                    <a:lnTo>
                      <a:pt x="595" y="1035"/>
                    </a:lnTo>
                    <a:lnTo>
                      <a:pt x="556" y="1035"/>
                    </a:lnTo>
                    <a:lnTo>
                      <a:pt x="520" y="1037"/>
                    </a:lnTo>
                    <a:lnTo>
                      <a:pt x="489" y="1041"/>
                    </a:lnTo>
                    <a:lnTo>
                      <a:pt x="462" y="1045"/>
                    </a:lnTo>
                    <a:lnTo>
                      <a:pt x="451" y="1048"/>
                    </a:lnTo>
                    <a:lnTo>
                      <a:pt x="443" y="1052"/>
                    </a:lnTo>
                    <a:lnTo>
                      <a:pt x="443" y="1052"/>
                    </a:lnTo>
                    <a:lnTo>
                      <a:pt x="437" y="1056"/>
                    </a:lnTo>
                    <a:lnTo>
                      <a:pt x="434" y="1061"/>
                    </a:lnTo>
                    <a:lnTo>
                      <a:pt x="433" y="1065"/>
                    </a:lnTo>
                    <a:lnTo>
                      <a:pt x="433" y="1069"/>
                    </a:lnTo>
                    <a:lnTo>
                      <a:pt x="434" y="1075"/>
                    </a:lnTo>
                    <a:lnTo>
                      <a:pt x="436" y="1082"/>
                    </a:lnTo>
                    <a:lnTo>
                      <a:pt x="444" y="1097"/>
                    </a:lnTo>
                    <a:lnTo>
                      <a:pt x="452" y="1116"/>
                    </a:lnTo>
                    <a:lnTo>
                      <a:pt x="459" y="1140"/>
                    </a:lnTo>
                    <a:lnTo>
                      <a:pt x="464" y="1153"/>
                    </a:lnTo>
                    <a:lnTo>
                      <a:pt x="465" y="1168"/>
                    </a:lnTo>
                    <a:lnTo>
                      <a:pt x="466" y="1185"/>
                    </a:lnTo>
                    <a:lnTo>
                      <a:pt x="466" y="1203"/>
                    </a:lnTo>
                    <a:lnTo>
                      <a:pt x="466" y="1203"/>
                    </a:lnTo>
                    <a:lnTo>
                      <a:pt x="466" y="1213"/>
                    </a:lnTo>
                    <a:lnTo>
                      <a:pt x="464" y="1223"/>
                    </a:lnTo>
                    <a:lnTo>
                      <a:pt x="461" y="1231"/>
                    </a:lnTo>
                    <a:lnTo>
                      <a:pt x="457" y="1239"/>
                    </a:lnTo>
                    <a:lnTo>
                      <a:pt x="451" y="1248"/>
                    </a:lnTo>
                    <a:lnTo>
                      <a:pt x="445" y="1255"/>
                    </a:lnTo>
                    <a:lnTo>
                      <a:pt x="438" y="1260"/>
                    </a:lnTo>
                    <a:lnTo>
                      <a:pt x="430" y="1267"/>
                    </a:lnTo>
                    <a:lnTo>
                      <a:pt x="413" y="1277"/>
                    </a:lnTo>
                    <a:lnTo>
                      <a:pt x="395" y="1284"/>
                    </a:lnTo>
                    <a:lnTo>
                      <a:pt x="374" y="1290"/>
                    </a:lnTo>
                    <a:lnTo>
                      <a:pt x="353" y="1293"/>
                    </a:lnTo>
                    <a:lnTo>
                      <a:pt x="332" y="1293"/>
                    </a:lnTo>
                    <a:lnTo>
                      <a:pt x="313" y="1290"/>
                    </a:lnTo>
                    <a:lnTo>
                      <a:pt x="293" y="1284"/>
                    </a:lnTo>
                    <a:lnTo>
                      <a:pt x="285" y="1280"/>
                    </a:lnTo>
                    <a:lnTo>
                      <a:pt x="276" y="1276"/>
                    </a:lnTo>
                    <a:lnTo>
                      <a:pt x="269" y="1270"/>
                    </a:lnTo>
                    <a:lnTo>
                      <a:pt x="262" y="1263"/>
                    </a:lnTo>
                    <a:lnTo>
                      <a:pt x="255" y="1256"/>
                    </a:lnTo>
                    <a:lnTo>
                      <a:pt x="251" y="1249"/>
                    </a:lnTo>
                    <a:lnTo>
                      <a:pt x="247" y="1241"/>
                    </a:lnTo>
                    <a:lnTo>
                      <a:pt x="243" y="1231"/>
                    </a:lnTo>
                    <a:lnTo>
                      <a:pt x="241" y="1221"/>
                    </a:lnTo>
                    <a:lnTo>
                      <a:pt x="240" y="1210"/>
                    </a:lnTo>
                    <a:lnTo>
                      <a:pt x="240" y="1210"/>
                    </a:lnTo>
                    <a:lnTo>
                      <a:pt x="240" y="1191"/>
                    </a:lnTo>
                    <a:lnTo>
                      <a:pt x="243" y="1172"/>
                    </a:lnTo>
                    <a:lnTo>
                      <a:pt x="246" y="1157"/>
                    </a:lnTo>
                    <a:lnTo>
                      <a:pt x="248" y="1144"/>
                    </a:lnTo>
                    <a:lnTo>
                      <a:pt x="254" y="1132"/>
                    </a:lnTo>
                    <a:lnTo>
                      <a:pt x="258" y="1121"/>
                    </a:lnTo>
                    <a:lnTo>
                      <a:pt x="268" y="1104"/>
                    </a:lnTo>
                    <a:lnTo>
                      <a:pt x="275" y="1089"/>
                    </a:lnTo>
                    <a:lnTo>
                      <a:pt x="278" y="1083"/>
                    </a:lnTo>
                    <a:lnTo>
                      <a:pt x="279" y="1076"/>
                    </a:lnTo>
                    <a:lnTo>
                      <a:pt x="278" y="1070"/>
                    </a:lnTo>
                    <a:lnTo>
                      <a:pt x="276" y="1063"/>
                    </a:lnTo>
                    <a:lnTo>
                      <a:pt x="271" y="1058"/>
                    </a:lnTo>
                    <a:lnTo>
                      <a:pt x="264" y="1051"/>
                    </a:lnTo>
                    <a:lnTo>
                      <a:pt x="264" y="1051"/>
                    </a:lnTo>
                    <a:lnTo>
                      <a:pt x="260" y="1047"/>
                    </a:lnTo>
                    <a:lnTo>
                      <a:pt x="253" y="1045"/>
                    </a:lnTo>
                    <a:lnTo>
                      <a:pt x="232" y="1041"/>
                    </a:lnTo>
                    <a:lnTo>
                      <a:pt x="204" y="1038"/>
                    </a:lnTo>
                    <a:lnTo>
                      <a:pt x="169" y="1037"/>
                    </a:lnTo>
                    <a:lnTo>
                      <a:pt x="89" y="1038"/>
                    </a:lnTo>
                    <a:lnTo>
                      <a:pt x="1" y="1040"/>
                    </a:lnTo>
                    <a:lnTo>
                      <a:pt x="1" y="104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1íďe">
                <a:extLst>
                  <a:ext uri="{FF2B5EF4-FFF2-40B4-BE49-F238E27FC236}">
                    <a16:creationId xmlns:a16="http://schemas.microsoft.com/office/drawing/2014/main" xmlns="" id="{7ECD6850-E4B6-4B1C-880F-1E7D96326608}"/>
                  </a:ext>
                </a:extLst>
              </p:cNvPr>
              <p:cNvSpPr/>
              <p:nvPr/>
            </p:nvSpPr>
            <p:spPr bwMode="auto">
              <a:xfrm>
                <a:off x="2605088" y="4044951"/>
                <a:ext cx="2124075" cy="1160462"/>
              </a:xfrm>
              <a:custGeom>
                <a:avLst/>
                <a:gdLst>
                  <a:gd name="T0" fmla="*/ 347 w 1338"/>
                  <a:gd name="T1" fmla="*/ 526 h 731"/>
                  <a:gd name="T2" fmla="*/ 338 w 1338"/>
                  <a:gd name="T3" fmla="*/ 466 h 731"/>
                  <a:gd name="T4" fmla="*/ 295 w 1338"/>
                  <a:gd name="T5" fmla="*/ 445 h 731"/>
                  <a:gd name="T6" fmla="*/ 198 w 1338"/>
                  <a:gd name="T7" fmla="*/ 469 h 731"/>
                  <a:gd name="T8" fmla="*/ 128 w 1338"/>
                  <a:gd name="T9" fmla="*/ 481 h 731"/>
                  <a:gd name="T10" fmla="*/ 66 w 1338"/>
                  <a:gd name="T11" fmla="*/ 462 h 731"/>
                  <a:gd name="T12" fmla="*/ 22 w 1338"/>
                  <a:gd name="T13" fmla="*/ 417 h 731"/>
                  <a:gd name="T14" fmla="*/ 1 w 1338"/>
                  <a:gd name="T15" fmla="*/ 357 h 731"/>
                  <a:gd name="T16" fmla="*/ 4 w 1338"/>
                  <a:gd name="T17" fmla="*/ 308 h 731"/>
                  <a:gd name="T18" fmla="*/ 31 w 1338"/>
                  <a:gd name="T19" fmla="*/ 255 h 731"/>
                  <a:gd name="T20" fmla="*/ 89 w 1338"/>
                  <a:gd name="T21" fmla="*/ 223 h 731"/>
                  <a:gd name="T22" fmla="*/ 163 w 1338"/>
                  <a:gd name="T23" fmla="*/ 224 h 731"/>
                  <a:gd name="T24" fmla="*/ 264 w 1338"/>
                  <a:gd name="T25" fmla="*/ 276 h 731"/>
                  <a:gd name="T26" fmla="*/ 323 w 1338"/>
                  <a:gd name="T27" fmla="*/ 305 h 731"/>
                  <a:gd name="T28" fmla="*/ 337 w 1338"/>
                  <a:gd name="T29" fmla="*/ 288 h 731"/>
                  <a:gd name="T30" fmla="*/ 344 w 1338"/>
                  <a:gd name="T31" fmla="*/ 93 h 731"/>
                  <a:gd name="T32" fmla="*/ 544 w 1338"/>
                  <a:gd name="T33" fmla="*/ 3 h 731"/>
                  <a:gd name="T34" fmla="*/ 604 w 1338"/>
                  <a:gd name="T35" fmla="*/ 16 h 731"/>
                  <a:gd name="T36" fmla="*/ 618 w 1338"/>
                  <a:gd name="T37" fmla="*/ 48 h 731"/>
                  <a:gd name="T38" fmla="*/ 588 w 1338"/>
                  <a:gd name="T39" fmla="*/ 109 h 731"/>
                  <a:gd name="T40" fmla="*/ 580 w 1338"/>
                  <a:gd name="T41" fmla="*/ 175 h 731"/>
                  <a:gd name="T42" fmla="*/ 595 w 1338"/>
                  <a:gd name="T43" fmla="*/ 221 h 731"/>
                  <a:gd name="T44" fmla="*/ 633 w 1338"/>
                  <a:gd name="T45" fmla="*/ 249 h 731"/>
                  <a:gd name="T46" fmla="*/ 735 w 1338"/>
                  <a:gd name="T47" fmla="*/ 249 h 731"/>
                  <a:gd name="T48" fmla="*/ 791 w 1338"/>
                  <a:gd name="T49" fmla="*/ 213 h 731"/>
                  <a:gd name="T50" fmla="*/ 806 w 1338"/>
                  <a:gd name="T51" fmla="*/ 168 h 731"/>
                  <a:gd name="T52" fmla="*/ 799 w 1338"/>
                  <a:gd name="T53" fmla="*/ 105 h 731"/>
                  <a:gd name="T54" fmla="*/ 773 w 1338"/>
                  <a:gd name="T55" fmla="*/ 34 h 731"/>
                  <a:gd name="T56" fmla="*/ 783 w 1338"/>
                  <a:gd name="T57" fmla="*/ 17 h 731"/>
                  <a:gd name="T58" fmla="*/ 896 w 1338"/>
                  <a:gd name="T59" fmla="*/ 0 h 731"/>
                  <a:gd name="T60" fmla="*/ 1061 w 1338"/>
                  <a:gd name="T61" fmla="*/ 114 h 731"/>
                  <a:gd name="T62" fmla="*/ 1069 w 1338"/>
                  <a:gd name="T63" fmla="*/ 259 h 731"/>
                  <a:gd name="T64" fmla="*/ 1094 w 1338"/>
                  <a:gd name="T65" fmla="*/ 295 h 731"/>
                  <a:gd name="T66" fmla="*/ 1127 w 1338"/>
                  <a:gd name="T67" fmla="*/ 284 h 731"/>
                  <a:gd name="T68" fmla="*/ 1199 w 1338"/>
                  <a:gd name="T69" fmla="*/ 242 h 731"/>
                  <a:gd name="T70" fmla="*/ 1250 w 1338"/>
                  <a:gd name="T71" fmla="*/ 239 h 731"/>
                  <a:gd name="T72" fmla="*/ 1297 w 1338"/>
                  <a:gd name="T73" fmla="*/ 263 h 731"/>
                  <a:gd name="T74" fmla="*/ 1326 w 1338"/>
                  <a:gd name="T75" fmla="*/ 305 h 731"/>
                  <a:gd name="T76" fmla="*/ 1336 w 1338"/>
                  <a:gd name="T77" fmla="*/ 378 h 731"/>
                  <a:gd name="T78" fmla="*/ 1319 w 1338"/>
                  <a:gd name="T79" fmla="*/ 427 h 731"/>
                  <a:gd name="T80" fmla="*/ 1282 w 1338"/>
                  <a:gd name="T81" fmla="*/ 462 h 731"/>
                  <a:gd name="T82" fmla="*/ 1234 w 1338"/>
                  <a:gd name="T83" fmla="*/ 471 h 731"/>
                  <a:gd name="T84" fmla="*/ 1163 w 1338"/>
                  <a:gd name="T85" fmla="*/ 449 h 731"/>
                  <a:gd name="T86" fmla="*/ 1096 w 1338"/>
                  <a:gd name="T87" fmla="*/ 425 h 731"/>
                  <a:gd name="T88" fmla="*/ 1078 w 1338"/>
                  <a:gd name="T89" fmla="*/ 446 h 731"/>
                  <a:gd name="T90" fmla="*/ 1069 w 1338"/>
                  <a:gd name="T91" fmla="*/ 632 h 731"/>
                  <a:gd name="T92" fmla="*/ 911 w 1338"/>
                  <a:gd name="T93" fmla="*/ 731 h 731"/>
                  <a:gd name="T94" fmla="*/ 799 w 1338"/>
                  <a:gd name="T95" fmla="*/ 716 h 731"/>
                  <a:gd name="T96" fmla="*/ 776 w 1338"/>
                  <a:gd name="T97" fmla="*/ 688 h 731"/>
                  <a:gd name="T98" fmla="*/ 806 w 1338"/>
                  <a:gd name="T99" fmla="*/ 634 h 731"/>
                  <a:gd name="T100" fmla="*/ 832 w 1338"/>
                  <a:gd name="T101" fmla="*/ 576 h 731"/>
                  <a:gd name="T102" fmla="*/ 829 w 1338"/>
                  <a:gd name="T103" fmla="*/ 527 h 731"/>
                  <a:gd name="T104" fmla="*/ 801 w 1338"/>
                  <a:gd name="T105" fmla="*/ 483 h 731"/>
                  <a:gd name="T106" fmla="*/ 756 w 1338"/>
                  <a:gd name="T107" fmla="*/ 458 h 731"/>
                  <a:gd name="T108" fmla="*/ 672 w 1338"/>
                  <a:gd name="T109" fmla="*/ 455 h 731"/>
                  <a:gd name="T110" fmla="*/ 627 w 1338"/>
                  <a:gd name="T111" fmla="*/ 480 h 731"/>
                  <a:gd name="T112" fmla="*/ 602 w 1338"/>
                  <a:gd name="T113" fmla="*/ 527 h 731"/>
                  <a:gd name="T114" fmla="*/ 602 w 1338"/>
                  <a:gd name="T115" fmla="*/ 578 h 731"/>
                  <a:gd name="T116" fmla="*/ 643 w 1338"/>
                  <a:gd name="T117" fmla="*/ 666 h 731"/>
                  <a:gd name="T118" fmla="*/ 639 w 1338"/>
                  <a:gd name="T119" fmla="*/ 704 h 731"/>
                  <a:gd name="T120" fmla="*/ 594 w 1338"/>
                  <a:gd name="T121" fmla="*/ 715 h 731"/>
                  <a:gd name="T122" fmla="*/ 347 w 1338"/>
                  <a:gd name="T123" fmla="*/ 716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38" h="731">
                    <a:moveTo>
                      <a:pt x="347" y="716"/>
                    </a:moveTo>
                    <a:lnTo>
                      <a:pt x="347" y="716"/>
                    </a:lnTo>
                    <a:lnTo>
                      <a:pt x="348" y="634"/>
                    </a:lnTo>
                    <a:lnTo>
                      <a:pt x="348" y="558"/>
                    </a:lnTo>
                    <a:lnTo>
                      <a:pt x="347" y="526"/>
                    </a:lnTo>
                    <a:lnTo>
                      <a:pt x="345" y="499"/>
                    </a:lnTo>
                    <a:lnTo>
                      <a:pt x="342" y="478"/>
                    </a:lnTo>
                    <a:lnTo>
                      <a:pt x="341" y="471"/>
                    </a:lnTo>
                    <a:lnTo>
                      <a:pt x="338" y="466"/>
                    </a:lnTo>
                    <a:lnTo>
                      <a:pt x="338" y="466"/>
                    </a:lnTo>
                    <a:lnTo>
                      <a:pt x="333" y="458"/>
                    </a:lnTo>
                    <a:lnTo>
                      <a:pt x="324" y="452"/>
                    </a:lnTo>
                    <a:lnTo>
                      <a:pt x="316" y="448"/>
                    </a:lnTo>
                    <a:lnTo>
                      <a:pt x="306" y="446"/>
                    </a:lnTo>
                    <a:lnTo>
                      <a:pt x="295" y="445"/>
                    </a:lnTo>
                    <a:lnTo>
                      <a:pt x="282" y="446"/>
                    </a:lnTo>
                    <a:lnTo>
                      <a:pt x="270" y="449"/>
                    </a:lnTo>
                    <a:lnTo>
                      <a:pt x="256" y="452"/>
                    </a:lnTo>
                    <a:lnTo>
                      <a:pt x="228" y="460"/>
                    </a:lnTo>
                    <a:lnTo>
                      <a:pt x="198" y="469"/>
                    </a:lnTo>
                    <a:lnTo>
                      <a:pt x="170" y="476"/>
                    </a:lnTo>
                    <a:lnTo>
                      <a:pt x="156" y="478"/>
                    </a:lnTo>
                    <a:lnTo>
                      <a:pt x="142" y="481"/>
                    </a:lnTo>
                    <a:lnTo>
                      <a:pt x="142" y="481"/>
                    </a:lnTo>
                    <a:lnTo>
                      <a:pt x="128" y="481"/>
                    </a:lnTo>
                    <a:lnTo>
                      <a:pt x="114" y="480"/>
                    </a:lnTo>
                    <a:lnTo>
                      <a:pt x="100" y="477"/>
                    </a:lnTo>
                    <a:lnTo>
                      <a:pt x="88" y="474"/>
                    </a:lnTo>
                    <a:lnTo>
                      <a:pt x="77" y="469"/>
                    </a:lnTo>
                    <a:lnTo>
                      <a:pt x="66" y="462"/>
                    </a:lnTo>
                    <a:lnTo>
                      <a:pt x="54" y="455"/>
                    </a:lnTo>
                    <a:lnTo>
                      <a:pt x="46" y="446"/>
                    </a:lnTo>
                    <a:lnTo>
                      <a:pt x="36" y="438"/>
                    </a:lnTo>
                    <a:lnTo>
                      <a:pt x="29" y="427"/>
                    </a:lnTo>
                    <a:lnTo>
                      <a:pt x="22" y="417"/>
                    </a:lnTo>
                    <a:lnTo>
                      <a:pt x="17" y="406"/>
                    </a:lnTo>
                    <a:lnTo>
                      <a:pt x="11" y="393"/>
                    </a:lnTo>
                    <a:lnTo>
                      <a:pt x="7" y="382"/>
                    </a:lnTo>
                    <a:lnTo>
                      <a:pt x="4" y="369"/>
                    </a:lnTo>
                    <a:lnTo>
                      <a:pt x="1" y="357"/>
                    </a:lnTo>
                    <a:lnTo>
                      <a:pt x="1" y="357"/>
                    </a:lnTo>
                    <a:lnTo>
                      <a:pt x="0" y="344"/>
                    </a:lnTo>
                    <a:lnTo>
                      <a:pt x="0" y="332"/>
                    </a:lnTo>
                    <a:lnTo>
                      <a:pt x="1" y="321"/>
                    </a:lnTo>
                    <a:lnTo>
                      <a:pt x="4" y="308"/>
                    </a:lnTo>
                    <a:lnTo>
                      <a:pt x="7" y="297"/>
                    </a:lnTo>
                    <a:lnTo>
                      <a:pt x="11" y="286"/>
                    </a:lnTo>
                    <a:lnTo>
                      <a:pt x="17" y="274"/>
                    </a:lnTo>
                    <a:lnTo>
                      <a:pt x="24" y="265"/>
                    </a:lnTo>
                    <a:lnTo>
                      <a:pt x="31" y="255"/>
                    </a:lnTo>
                    <a:lnTo>
                      <a:pt x="40" y="246"/>
                    </a:lnTo>
                    <a:lnTo>
                      <a:pt x="50" y="239"/>
                    </a:lnTo>
                    <a:lnTo>
                      <a:pt x="63" y="232"/>
                    </a:lnTo>
                    <a:lnTo>
                      <a:pt x="75" y="227"/>
                    </a:lnTo>
                    <a:lnTo>
                      <a:pt x="89" y="223"/>
                    </a:lnTo>
                    <a:lnTo>
                      <a:pt x="106" y="220"/>
                    </a:lnTo>
                    <a:lnTo>
                      <a:pt x="123" y="218"/>
                    </a:lnTo>
                    <a:lnTo>
                      <a:pt x="123" y="218"/>
                    </a:lnTo>
                    <a:lnTo>
                      <a:pt x="144" y="220"/>
                    </a:lnTo>
                    <a:lnTo>
                      <a:pt x="163" y="224"/>
                    </a:lnTo>
                    <a:lnTo>
                      <a:pt x="183" y="230"/>
                    </a:lnTo>
                    <a:lnTo>
                      <a:pt x="201" y="237"/>
                    </a:lnTo>
                    <a:lnTo>
                      <a:pt x="218" y="246"/>
                    </a:lnTo>
                    <a:lnTo>
                      <a:pt x="235" y="256"/>
                    </a:lnTo>
                    <a:lnTo>
                      <a:pt x="264" y="276"/>
                    </a:lnTo>
                    <a:lnTo>
                      <a:pt x="289" y="293"/>
                    </a:lnTo>
                    <a:lnTo>
                      <a:pt x="300" y="300"/>
                    </a:lnTo>
                    <a:lnTo>
                      <a:pt x="310" y="304"/>
                    </a:lnTo>
                    <a:lnTo>
                      <a:pt x="319" y="305"/>
                    </a:lnTo>
                    <a:lnTo>
                      <a:pt x="323" y="305"/>
                    </a:lnTo>
                    <a:lnTo>
                      <a:pt x="326" y="304"/>
                    </a:lnTo>
                    <a:lnTo>
                      <a:pt x="330" y="301"/>
                    </a:lnTo>
                    <a:lnTo>
                      <a:pt x="333" y="298"/>
                    </a:lnTo>
                    <a:lnTo>
                      <a:pt x="337" y="288"/>
                    </a:lnTo>
                    <a:lnTo>
                      <a:pt x="337" y="288"/>
                    </a:lnTo>
                    <a:lnTo>
                      <a:pt x="341" y="267"/>
                    </a:lnTo>
                    <a:lnTo>
                      <a:pt x="344" y="241"/>
                    </a:lnTo>
                    <a:lnTo>
                      <a:pt x="345" y="209"/>
                    </a:lnTo>
                    <a:lnTo>
                      <a:pt x="345" y="174"/>
                    </a:lnTo>
                    <a:lnTo>
                      <a:pt x="344" y="93"/>
                    </a:lnTo>
                    <a:lnTo>
                      <a:pt x="341" y="5"/>
                    </a:lnTo>
                    <a:lnTo>
                      <a:pt x="341" y="5"/>
                    </a:lnTo>
                    <a:lnTo>
                      <a:pt x="429" y="3"/>
                    </a:lnTo>
                    <a:lnTo>
                      <a:pt x="509" y="2"/>
                    </a:lnTo>
                    <a:lnTo>
                      <a:pt x="544" y="3"/>
                    </a:lnTo>
                    <a:lnTo>
                      <a:pt x="572" y="6"/>
                    </a:lnTo>
                    <a:lnTo>
                      <a:pt x="593" y="10"/>
                    </a:lnTo>
                    <a:lnTo>
                      <a:pt x="600" y="12"/>
                    </a:lnTo>
                    <a:lnTo>
                      <a:pt x="604" y="16"/>
                    </a:lnTo>
                    <a:lnTo>
                      <a:pt x="604" y="16"/>
                    </a:lnTo>
                    <a:lnTo>
                      <a:pt x="611" y="23"/>
                    </a:lnTo>
                    <a:lnTo>
                      <a:pt x="616" y="28"/>
                    </a:lnTo>
                    <a:lnTo>
                      <a:pt x="618" y="35"/>
                    </a:lnTo>
                    <a:lnTo>
                      <a:pt x="619" y="41"/>
                    </a:lnTo>
                    <a:lnTo>
                      <a:pt x="618" y="48"/>
                    </a:lnTo>
                    <a:lnTo>
                      <a:pt x="615" y="54"/>
                    </a:lnTo>
                    <a:lnTo>
                      <a:pt x="608" y="69"/>
                    </a:lnTo>
                    <a:lnTo>
                      <a:pt x="598" y="86"/>
                    </a:lnTo>
                    <a:lnTo>
                      <a:pt x="594" y="97"/>
                    </a:lnTo>
                    <a:lnTo>
                      <a:pt x="588" y="109"/>
                    </a:lnTo>
                    <a:lnTo>
                      <a:pt x="586" y="122"/>
                    </a:lnTo>
                    <a:lnTo>
                      <a:pt x="583" y="137"/>
                    </a:lnTo>
                    <a:lnTo>
                      <a:pt x="580" y="156"/>
                    </a:lnTo>
                    <a:lnTo>
                      <a:pt x="580" y="175"/>
                    </a:lnTo>
                    <a:lnTo>
                      <a:pt x="580" y="175"/>
                    </a:lnTo>
                    <a:lnTo>
                      <a:pt x="581" y="186"/>
                    </a:lnTo>
                    <a:lnTo>
                      <a:pt x="583" y="196"/>
                    </a:lnTo>
                    <a:lnTo>
                      <a:pt x="587" y="206"/>
                    </a:lnTo>
                    <a:lnTo>
                      <a:pt x="591" y="214"/>
                    </a:lnTo>
                    <a:lnTo>
                      <a:pt x="595" y="221"/>
                    </a:lnTo>
                    <a:lnTo>
                      <a:pt x="602" y="228"/>
                    </a:lnTo>
                    <a:lnTo>
                      <a:pt x="609" y="235"/>
                    </a:lnTo>
                    <a:lnTo>
                      <a:pt x="616" y="241"/>
                    </a:lnTo>
                    <a:lnTo>
                      <a:pt x="625" y="245"/>
                    </a:lnTo>
                    <a:lnTo>
                      <a:pt x="633" y="249"/>
                    </a:lnTo>
                    <a:lnTo>
                      <a:pt x="653" y="255"/>
                    </a:lnTo>
                    <a:lnTo>
                      <a:pt x="672" y="258"/>
                    </a:lnTo>
                    <a:lnTo>
                      <a:pt x="693" y="258"/>
                    </a:lnTo>
                    <a:lnTo>
                      <a:pt x="714" y="255"/>
                    </a:lnTo>
                    <a:lnTo>
                      <a:pt x="735" y="249"/>
                    </a:lnTo>
                    <a:lnTo>
                      <a:pt x="753" y="242"/>
                    </a:lnTo>
                    <a:lnTo>
                      <a:pt x="770" y="232"/>
                    </a:lnTo>
                    <a:lnTo>
                      <a:pt x="778" y="225"/>
                    </a:lnTo>
                    <a:lnTo>
                      <a:pt x="785" y="220"/>
                    </a:lnTo>
                    <a:lnTo>
                      <a:pt x="791" y="213"/>
                    </a:lnTo>
                    <a:lnTo>
                      <a:pt x="797" y="204"/>
                    </a:lnTo>
                    <a:lnTo>
                      <a:pt x="801" y="196"/>
                    </a:lnTo>
                    <a:lnTo>
                      <a:pt x="804" y="188"/>
                    </a:lnTo>
                    <a:lnTo>
                      <a:pt x="806" y="178"/>
                    </a:lnTo>
                    <a:lnTo>
                      <a:pt x="806" y="168"/>
                    </a:lnTo>
                    <a:lnTo>
                      <a:pt x="806" y="168"/>
                    </a:lnTo>
                    <a:lnTo>
                      <a:pt x="806" y="150"/>
                    </a:lnTo>
                    <a:lnTo>
                      <a:pt x="805" y="133"/>
                    </a:lnTo>
                    <a:lnTo>
                      <a:pt x="804" y="118"/>
                    </a:lnTo>
                    <a:lnTo>
                      <a:pt x="799" y="105"/>
                    </a:lnTo>
                    <a:lnTo>
                      <a:pt x="792" y="81"/>
                    </a:lnTo>
                    <a:lnTo>
                      <a:pt x="784" y="62"/>
                    </a:lnTo>
                    <a:lnTo>
                      <a:pt x="776" y="47"/>
                    </a:lnTo>
                    <a:lnTo>
                      <a:pt x="774" y="40"/>
                    </a:lnTo>
                    <a:lnTo>
                      <a:pt x="773" y="34"/>
                    </a:lnTo>
                    <a:lnTo>
                      <a:pt x="773" y="30"/>
                    </a:lnTo>
                    <a:lnTo>
                      <a:pt x="774" y="26"/>
                    </a:lnTo>
                    <a:lnTo>
                      <a:pt x="777" y="21"/>
                    </a:lnTo>
                    <a:lnTo>
                      <a:pt x="783" y="17"/>
                    </a:lnTo>
                    <a:lnTo>
                      <a:pt x="783" y="17"/>
                    </a:lnTo>
                    <a:lnTo>
                      <a:pt x="791" y="13"/>
                    </a:lnTo>
                    <a:lnTo>
                      <a:pt x="802" y="10"/>
                    </a:lnTo>
                    <a:lnTo>
                      <a:pt x="829" y="6"/>
                    </a:lnTo>
                    <a:lnTo>
                      <a:pt x="860" y="2"/>
                    </a:lnTo>
                    <a:lnTo>
                      <a:pt x="896" y="0"/>
                    </a:lnTo>
                    <a:lnTo>
                      <a:pt x="935" y="0"/>
                    </a:lnTo>
                    <a:lnTo>
                      <a:pt x="977" y="2"/>
                    </a:lnTo>
                    <a:lnTo>
                      <a:pt x="1065" y="6"/>
                    </a:lnTo>
                    <a:lnTo>
                      <a:pt x="1065" y="6"/>
                    </a:lnTo>
                    <a:lnTo>
                      <a:pt x="1061" y="114"/>
                    </a:lnTo>
                    <a:lnTo>
                      <a:pt x="1061" y="163"/>
                    </a:lnTo>
                    <a:lnTo>
                      <a:pt x="1062" y="207"/>
                    </a:lnTo>
                    <a:lnTo>
                      <a:pt x="1064" y="225"/>
                    </a:lnTo>
                    <a:lnTo>
                      <a:pt x="1066" y="244"/>
                    </a:lnTo>
                    <a:lnTo>
                      <a:pt x="1069" y="259"/>
                    </a:lnTo>
                    <a:lnTo>
                      <a:pt x="1073" y="272"/>
                    </a:lnTo>
                    <a:lnTo>
                      <a:pt x="1078" y="281"/>
                    </a:lnTo>
                    <a:lnTo>
                      <a:pt x="1083" y="290"/>
                    </a:lnTo>
                    <a:lnTo>
                      <a:pt x="1090" y="294"/>
                    </a:lnTo>
                    <a:lnTo>
                      <a:pt x="1094" y="295"/>
                    </a:lnTo>
                    <a:lnTo>
                      <a:pt x="1099" y="295"/>
                    </a:lnTo>
                    <a:lnTo>
                      <a:pt x="1099" y="295"/>
                    </a:lnTo>
                    <a:lnTo>
                      <a:pt x="1106" y="294"/>
                    </a:lnTo>
                    <a:lnTo>
                      <a:pt x="1113" y="291"/>
                    </a:lnTo>
                    <a:lnTo>
                      <a:pt x="1127" y="284"/>
                    </a:lnTo>
                    <a:lnTo>
                      <a:pt x="1153" y="265"/>
                    </a:lnTo>
                    <a:lnTo>
                      <a:pt x="1170" y="253"/>
                    </a:lnTo>
                    <a:lnTo>
                      <a:pt x="1178" y="249"/>
                    </a:lnTo>
                    <a:lnTo>
                      <a:pt x="1188" y="245"/>
                    </a:lnTo>
                    <a:lnTo>
                      <a:pt x="1199" y="242"/>
                    </a:lnTo>
                    <a:lnTo>
                      <a:pt x="1212" y="239"/>
                    </a:lnTo>
                    <a:lnTo>
                      <a:pt x="1224" y="238"/>
                    </a:lnTo>
                    <a:lnTo>
                      <a:pt x="1238" y="238"/>
                    </a:lnTo>
                    <a:lnTo>
                      <a:pt x="1238" y="238"/>
                    </a:lnTo>
                    <a:lnTo>
                      <a:pt x="1250" y="239"/>
                    </a:lnTo>
                    <a:lnTo>
                      <a:pt x="1261" y="242"/>
                    </a:lnTo>
                    <a:lnTo>
                      <a:pt x="1270" y="246"/>
                    </a:lnTo>
                    <a:lnTo>
                      <a:pt x="1280" y="251"/>
                    </a:lnTo>
                    <a:lnTo>
                      <a:pt x="1289" y="256"/>
                    </a:lnTo>
                    <a:lnTo>
                      <a:pt x="1297" y="263"/>
                    </a:lnTo>
                    <a:lnTo>
                      <a:pt x="1304" y="270"/>
                    </a:lnTo>
                    <a:lnTo>
                      <a:pt x="1311" y="277"/>
                    </a:lnTo>
                    <a:lnTo>
                      <a:pt x="1317" y="286"/>
                    </a:lnTo>
                    <a:lnTo>
                      <a:pt x="1322" y="295"/>
                    </a:lnTo>
                    <a:lnTo>
                      <a:pt x="1326" y="305"/>
                    </a:lnTo>
                    <a:lnTo>
                      <a:pt x="1331" y="315"/>
                    </a:lnTo>
                    <a:lnTo>
                      <a:pt x="1335" y="336"/>
                    </a:lnTo>
                    <a:lnTo>
                      <a:pt x="1338" y="357"/>
                    </a:lnTo>
                    <a:lnTo>
                      <a:pt x="1338" y="357"/>
                    </a:lnTo>
                    <a:lnTo>
                      <a:pt x="1336" y="378"/>
                    </a:lnTo>
                    <a:lnTo>
                      <a:pt x="1335" y="389"/>
                    </a:lnTo>
                    <a:lnTo>
                      <a:pt x="1332" y="399"/>
                    </a:lnTo>
                    <a:lnTo>
                      <a:pt x="1329" y="409"/>
                    </a:lnTo>
                    <a:lnTo>
                      <a:pt x="1325" y="418"/>
                    </a:lnTo>
                    <a:lnTo>
                      <a:pt x="1319" y="427"/>
                    </a:lnTo>
                    <a:lnTo>
                      <a:pt x="1314" y="435"/>
                    </a:lnTo>
                    <a:lnTo>
                      <a:pt x="1307" y="442"/>
                    </a:lnTo>
                    <a:lnTo>
                      <a:pt x="1300" y="449"/>
                    </a:lnTo>
                    <a:lnTo>
                      <a:pt x="1291" y="456"/>
                    </a:lnTo>
                    <a:lnTo>
                      <a:pt x="1282" y="462"/>
                    </a:lnTo>
                    <a:lnTo>
                      <a:pt x="1272" y="466"/>
                    </a:lnTo>
                    <a:lnTo>
                      <a:pt x="1259" y="469"/>
                    </a:lnTo>
                    <a:lnTo>
                      <a:pt x="1248" y="470"/>
                    </a:lnTo>
                    <a:lnTo>
                      <a:pt x="1234" y="471"/>
                    </a:lnTo>
                    <a:lnTo>
                      <a:pt x="1234" y="471"/>
                    </a:lnTo>
                    <a:lnTo>
                      <a:pt x="1223" y="471"/>
                    </a:lnTo>
                    <a:lnTo>
                      <a:pt x="1210" y="469"/>
                    </a:lnTo>
                    <a:lnTo>
                      <a:pt x="1198" y="464"/>
                    </a:lnTo>
                    <a:lnTo>
                      <a:pt x="1185" y="460"/>
                    </a:lnTo>
                    <a:lnTo>
                      <a:pt x="1163" y="449"/>
                    </a:lnTo>
                    <a:lnTo>
                      <a:pt x="1140" y="438"/>
                    </a:lnTo>
                    <a:lnTo>
                      <a:pt x="1121" y="428"/>
                    </a:lnTo>
                    <a:lnTo>
                      <a:pt x="1113" y="425"/>
                    </a:lnTo>
                    <a:lnTo>
                      <a:pt x="1104" y="424"/>
                    </a:lnTo>
                    <a:lnTo>
                      <a:pt x="1096" y="425"/>
                    </a:lnTo>
                    <a:lnTo>
                      <a:pt x="1090" y="428"/>
                    </a:lnTo>
                    <a:lnTo>
                      <a:pt x="1083" y="432"/>
                    </a:lnTo>
                    <a:lnTo>
                      <a:pt x="1079" y="441"/>
                    </a:lnTo>
                    <a:lnTo>
                      <a:pt x="1079" y="441"/>
                    </a:lnTo>
                    <a:lnTo>
                      <a:pt x="1078" y="446"/>
                    </a:lnTo>
                    <a:lnTo>
                      <a:pt x="1075" y="455"/>
                    </a:lnTo>
                    <a:lnTo>
                      <a:pt x="1073" y="477"/>
                    </a:lnTo>
                    <a:lnTo>
                      <a:pt x="1071" y="508"/>
                    </a:lnTo>
                    <a:lnTo>
                      <a:pt x="1071" y="546"/>
                    </a:lnTo>
                    <a:lnTo>
                      <a:pt x="1069" y="632"/>
                    </a:lnTo>
                    <a:lnTo>
                      <a:pt x="1071" y="729"/>
                    </a:lnTo>
                    <a:lnTo>
                      <a:pt x="1071" y="729"/>
                    </a:lnTo>
                    <a:lnTo>
                      <a:pt x="1015" y="731"/>
                    </a:lnTo>
                    <a:lnTo>
                      <a:pt x="962" y="731"/>
                    </a:lnTo>
                    <a:lnTo>
                      <a:pt x="911" y="731"/>
                    </a:lnTo>
                    <a:lnTo>
                      <a:pt x="867" y="729"/>
                    </a:lnTo>
                    <a:lnTo>
                      <a:pt x="846" y="726"/>
                    </a:lnTo>
                    <a:lnTo>
                      <a:pt x="829" y="723"/>
                    </a:lnTo>
                    <a:lnTo>
                      <a:pt x="813" y="720"/>
                    </a:lnTo>
                    <a:lnTo>
                      <a:pt x="799" y="716"/>
                    </a:lnTo>
                    <a:lnTo>
                      <a:pt x="790" y="711"/>
                    </a:lnTo>
                    <a:lnTo>
                      <a:pt x="781" y="704"/>
                    </a:lnTo>
                    <a:lnTo>
                      <a:pt x="777" y="697"/>
                    </a:lnTo>
                    <a:lnTo>
                      <a:pt x="776" y="692"/>
                    </a:lnTo>
                    <a:lnTo>
                      <a:pt x="776" y="688"/>
                    </a:lnTo>
                    <a:lnTo>
                      <a:pt x="776" y="688"/>
                    </a:lnTo>
                    <a:lnTo>
                      <a:pt x="777" y="681"/>
                    </a:lnTo>
                    <a:lnTo>
                      <a:pt x="778" y="674"/>
                    </a:lnTo>
                    <a:lnTo>
                      <a:pt x="787" y="662"/>
                    </a:lnTo>
                    <a:lnTo>
                      <a:pt x="806" y="634"/>
                    </a:lnTo>
                    <a:lnTo>
                      <a:pt x="818" y="618"/>
                    </a:lnTo>
                    <a:lnTo>
                      <a:pt x="822" y="608"/>
                    </a:lnTo>
                    <a:lnTo>
                      <a:pt x="826" y="599"/>
                    </a:lnTo>
                    <a:lnTo>
                      <a:pt x="829" y="588"/>
                    </a:lnTo>
                    <a:lnTo>
                      <a:pt x="832" y="576"/>
                    </a:lnTo>
                    <a:lnTo>
                      <a:pt x="833" y="564"/>
                    </a:lnTo>
                    <a:lnTo>
                      <a:pt x="832" y="550"/>
                    </a:lnTo>
                    <a:lnTo>
                      <a:pt x="832" y="550"/>
                    </a:lnTo>
                    <a:lnTo>
                      <a:pt x="832" y="537"/>
                    </a:lnTo>
                    <a:lnTo>
                      <a:pt x="829" y="527"/>
                    </a:lnTo>
                    <a:lnTo>
                      <a:pt x="825" y="516"/>
                    </a:lnTo>
                    <a:lnTo>
                      <a:pt x="820" y="508"/>
                    </a:lnTo>
                    <a:lnTo>
                      <a:pt x="815" y="498"/>
                    </a:lnTo>
                    <a:lnTo>
                      <a:pt x="808" y="491"/>
                    </a:lnTo>
                    <a:lnTo>
                      <a:pt x="801" y="483"/>
                    </a:lnTo>
                    <a:lnTo>
                      <a:pt x="792" y="477"/>
                    </a:lnTo>
                    <a:lnTo>
                      <a:pt x="784" y="470"/>
                    </a:lnTo>
                    <a:lnTo>
                      <a:pt x="776" y="466"/>
                    </a:lnTo>
                    <a:lnTo>
                      <a:pt x="766" y="460"/>
                    </a:lnTo>
                    <a:lnTo>
                      <a:pt x="756" y="458"/>
                    </a:lnTo>
                    <a:lnTo>
                      <a:pt x="735" y="452"/>
                    </a:lnTo>
                    <a:lnTo>
                      <a:pt x="714" y="449"/>
                    </a:lnTo>
                    <a:lnTo>
                      <a:pt x="693" y="451"/>
                    </a:lnTo>
                    <a:lnTo>
                      <a:pt x="682" y="452"/>
                    </a:lnTo>
                    <a:lnTo>
                      <a:pt x="672" y="455"/>
                    </a:lnTo>
                    <a:lnTo>
                      <a:pt x="662" y="459"/>
                    </a:lnTo>
                    <a:lnTo>
                      <a:pt x="653" y="463"/>
                    </a:lnTo>
                    <a:lnTo>
                      <a:pt x="644" y="467"/>
                    </a:lnTo>
                    <a:lnTo>
                      <a:pt x="636" y="473"/>
                    </a:lnTo>
                    <a:lnTo>
                      <a:pt x="627" y="480"/>
                    </a:lnTo>
                    <a:lnTo>
                      <a:pt x="620" y="488"/>
                    </a:lnTo>
                    <a:lnTo>
                      <a:pt x="615" y="497"/>
                    </a:lnTo>
                    <a:lnTo>
                      <a:pt x="609" y="506"/>
                    </a:lnTo>
                    <a:lnTo>
                      <a:pt x="605" y="516"/>
                    </a:lnTo>
                    <a:lnTo>
                      <a:pt x="602" y="527"/>
                    </a:lnTo>
                    <a:lnTo>
                      <a:pt x="600" y="540"/>
                    </a:lnTo>
                    <a:lnTo>
                      <a:pt x="600" y="553"/>
                    </a:lnTo>
                    <a:lnTo>
                      <a:pt x="600" y="553"/>
                    </a:lnTo>
                    <a:lnTo>
                      <a:pt x="600" y="565"/>
                    </a:lnTo>
                    <a:lnTo>
                      <a:pt x="602" y="578"/>
                    </a:lnTo>
                    <a:lnTo>
                      <a:pt x="607" y="589"/>
                    </a:lnTo>
                    <a:lnTo>
                      <a:pt x="611" y="601"/>
                    </a:lnTo>
                    <a:lnTo>
                      <a:pt x="622" y="625"/>
                    </a:lnTo>
                    <a:lnTo>
                      <a:pt x="633" y="646"/>
                    </a:lnTo>
                    <a:lnTo>
                      <a:pt x="643" y="666"/>
                    </a:lnTo>
                    <a:lnTo>
                      <a:pt x="646" y="676"/>
                    </a:lnTo>
                    <a:lnTo>
                      <a:pt x="647" y="684"/>
                    </a:lnTo>
                    <a:lnTo>
                      <a:pt x="646" y="691"/>
                    </a:lnTo>
                    <a:lnTo>
                      <a:pt x="643" y="698"/>
                    </a:lnTo>
                    <a:lnTo>
                      <a:pt x="639" y="704"/>
                    </a:lnTo>
                    <a:lnTo>
                      <a:pt x="630" y="709"/>
                    </a:lnTo>
                    <a:lnTo>
                      <a:pt x="630" y="709"/>
                    </a:lnTo>
                    <a:lnTo>
                      <a:pt x="625" y="711"/>
                    </a:lnTo>
                    <a:lnTo>
                      <a:pt x="616" y="712"/>
                    </a:lnTo>
                    <a:lnTo>
                      <a:pt x="594" y="715"/>
                    </a:lnTo>
                    <a:lnTo>
                      <a:pt x="565" y="716"/>
                    </a:lnTo>
                    <a:lnTo>
                      <a:pt x="528" y="718"/>
                    </a:lnTo>
                    <a:lnTo>
                      <a:pt x="442" y="718"/>
                    </a:lnTo>
                    <a:lnTo>
                      <a:pt x="347" y="716"/>
                    </a:lnTo>
                    <a:lnTo>
                      <a:pt x="347" y="716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Slîdé">
                <a:extLst>
                  <a:ext uri="{FF2B5EF4-FFF2-40B4-BE49-F238E27FC236}">
                    <a16:creationId xmlns:a16="http://schemas.microsoft.com/office/drawing/2014/main" xmlns="" id="{622439E8-3E46-44EF-B3B1-49C59194914D}"/>
                  </a:ext>
                </a:extLst>
              </p:cNvPr>
              <p:cNvSpPr/>
              <p:nvPr/>
            </p:nvSpPr>
            <p:spPr bwMode="auto">
              <a:xfrm>
                <a:off x="3895725" y="2906714"/>
                <a:ext cx="2052637" cy="1154112"/>
              </a:xfrm>
              <a:custGeom>
                <a:avLst/>
                <a:gdLst>
                  <a:gd name="T0" fmla="*/ 757 w 1293"/>
                  <a:gd name="T1" fmla="*/ 716 h 727"/>
                  <a:gd name="T2" fmla="*/ 687 w 1293"/>
                  <a:gd name="T3" fmla="*/ 703 h 727"/>
                  <a:gd name="T4" fmla="*/ 681 w 1293"/>
                  <a:gd name="T5" fmla="*/ 667 h 727"/>
                  <a:gd name="T6" fmla="*/ 722 w 1293"/>
                  <a:gd name="T7" fmla="*/ 578 h 727"/>
                  <a:gd name="T8" fmla="*/ 722 w 1293"/>
                  <a:gd name="T9" fmla="*/ 527 h 727"/>
                  <a:gd name="T10" fmla="*/ 697 w 1293"/>
                  <a:gd name="T11" fmla="*/ 481 h 727"/>
                  <a:gd name="T12" fmla="*/ 652 w 1293"/>
                  <a:gd name="T13" fmla="*/ 455 h 727"/>
                  <a:gd name="T14" fmla="*/ 589 w 1293"/>
                  <a:gd name="T15" fmla="*/ 452 h 727"/>
                  <a:gd name="T16" fmla="*/ 532 w 1293"/>
                  <a:gd name="T17" fmla="*/ 477 h 727"/>
                  <a:gd name="T18" fmla="*/ 499 w 1293"/>
                  <a:gd name="T19" fmla="*/ 518 h 727"/>
                  <a:gd name="T20" fmla="*/ 492 w 1293"/>
                  <a:gd name="T21" fmla="*/ 564 h 727"/>
                  <a:gd name="T22" fmla="*/ 508 w 1293"/>
                  <a:gd name="T23" fmla="*/ 618 h 727"/>
                  <a:gd name="T24" fmla="*/ 548 w 1293"/>
                  <a:gd name="T25" fmla="*/ 688 h 727"/>
                  <a:gd name="T26" fmla="*/ 543 w 1293"/>
                  <a:gd name="T27" fmla="*/ 703 h 727"/>
                  <a:gd name="T28" fmla="*/ 477 w 1293"/>
                  <a:gd name="T29" fmla="*/ 724 h 727"/>
                  <a:gd name="T30" fmla="*/ 252 w 1293"/>
                  <a:gd name="T31" fmla="*/ 723 h 727"/>
                  <a:gd name="T32" fmla="*/ 252 w 1293"/>
                  <a:gd name="T33" fmla="*/ 480 h 727"/>
                  <a:gd name="T34" fmla="*/ 237 w 1293"/>
                  <a:gd name="T35" fmla="*/ 428 h 727"/>
                  <a:gd name="T36" fmla="*/ 211 w 1293"/>
                  <a:gd name="T37" fmla="*/ 427 h 727"/>
                  <a:gd name="T38" fmla="*/ 123 w 1293"/>
                  <a:gd name="T39" fmla="*/ 456 h 727"/>
                  <a:gd name="T40" fmla="*/ 70 w 1293"/>
                  <a:gd name="T41" fmla="*/ 455 h 727"/>
                  <a:gd name="T42" fmla="*/ 31 w 1293"/>
                  <a:gd name="T43" fmla="*/ 428 h 727"/>
                  <a:gd name="T44" fmla="*/ 0 w 1293"/>
                  <a:gd name="T45" fmla="*/ 344 h 727"/>
                  <a:gd name="T46" fmla="*/ 17 w 1293"/>
                  <a:gd name="T47" fmla="*/ 267 h 727"/>
                  <a:gd name="T48" fmla="*/ 52 w 1293"/>
                  <a:gd name="T49" fmla="*/ 237 h 727"/>
                  <a:gd name="T50" fmla="*/ 102 w 1293"/>
                  <a:gd name="T51" fmla="*/ 231 h 727"/>
                  <a:gd name="T52" fmla="*/ 171 w 1293"/>
                  <a:gd name="T53" fmla="*/ 249 h 727"/>
                  <a:gd name="T54" fmla="*/ 223 w 1293"/>
                  <a:gd name="T55" fmla="*/ 269 h 727"/>
                  <a:gd name="T56" fmla="*/ 245 w 1293"/>
                  <a:gd name="T57" fmla="*/ 251 h 727"/>
                  <a:gd name="T58" fmla="*/ 255 w 1293"/>
                  <a:gd name="T59" fmla="*/ 91 h 727"/>
                  <a:gd name="T60" fmla="*/ 457 w 1293"/>
                  <a:gd name="T61" fmla="*/ 0 h 727"/>
                  <a:gd name="T62" fmla="*/ 534 w 1293"/>
                  <a:gd name="T63" fmla="*/ 13 h 727"/>
                  <a:gd name="T64" fmla="*/ 548 w 1293"/>
                  <a:gd name="T65" fmla="*/ 32 h 727"/>
                  <a:gd name="T66" fmla="*/ 518 w 1293"/>
                  <a:gd name="T67" fmla="*/ 87 h 727"/>
                  <a:gd name="T68" fmla="*/ 492 w 1293"/>
                  <a:gd name="T69" fmla="*/ 146 h 727"/>
                  <a:gd name="T70" fmla="*/ 495 w 1293"/>
                  <a:gd name="T71" fmla="*/ 195 h 727"/>
                  <a:gd name="T72" fmla="*/ 523 w 1293"/>
                  <a:gd name="T73" fmla="*/ 238 h 727"/>
                  <a:gd name="T74" fmla="*/ 568 w 1293"/>
                  <a:gd name="T75" fmla="*/ 264 h 727"/>
                  <a:gd name="T76" fmla="*/ 652 w 1293"/>
                  <a:gd name="T77" fmla="*/ 266 h 727"/>
                  <a:gd name="T78" fmla="*/ 697 w 1293"/>
                  <a:gd name="T79" fmla="*/ 241 h 727"/>
                  <a:gd name="T80" fmla="*/ 722 w 1293"/>
                  <a:gd name="T81" fmla="*/ 193 h 727"/>
                  <a:gd name="T82" fmla="*/ 722 w 1293"/>
                  <a:gd name="T83" fmla="*/ 144 h 727"/>
                  <a:gd name="T84" fmla="*/ 681 w 1293"/>
                  <a:gd name="T85" fmla="*/ 55 h 727"/>
                  <a:gd name="T86" fmla="*/ 685 w 1293"/>
                  <a:gd name="T87" fmla="*/ 17 h 727"/>
                  <a:gd name="T88" fmla="*/ 759 w 1293"/>
                  <a:gd name="T89" fmla="*/ 4 h 727"/>
                  <a:gd name="T90" fmla="*/ 973 w 1293"/>
                  <a:gd name="T91" fmla="*/ 88 h 727"/>
                  <a:gd name="T92" fmla="*/ 983 w 1293"/>
                  <a:gd name="T93" fmla="*/ 249 h 727"/>
                  <a:gd name="T94" fmla="*/ 1012 w 1293"/>
                  <a:gd name="T95" fmla="*/ 276 h 727"/>
                  <a:gd name="T96" fmla="*/ 1061 w 1293"/>
                  <a:gd name="T97" fmla="*/ 262 h 727"/>
                  <a:gd name="T98" fmla="*/ 1141 w 1293"/>
                  <a:gd name="T99" fmla="*/ 223 h 727"/>
                  <a:gd name="T100" fmla="*/ 1204 w 1293"/>
                  <a:gd name="T101" fmla="*/ 228 h 727"/>
                  <a:gd name="T102" fmla="*/ 1263 w 1293"/>
                  <a:gd name="T103" fmla="*/ 263 h 727"/>
                  <a:gd name="T104" fmla="*/ 1291 w 1293"/>
                  <a:gd name="T105" fmla="*/ 316 h 727"/>
                  <a:gd name="T106" fmla="*/ 1292 w 1293"/>
                  <a:gd name="T107" fmla="*/ 365 h 727"/>
                  <a:gd name="T108" fmla="*/ 1271 w 1293"/>
                  <a:gd name="T109" fmla="*/ 422 h 727"/>
                  <a:gd name="T110" fmla="*/ 1224 w 1293"/>
                  <a:gd name="T111" fmla="*/ 466 h 727"/>
                  <a:gd name="T112" fmla="*/ 1152 w 1293"/>
                  <a:gd name="T113" fmla="*/ 483 h 727"/>
                  <a:gd name="T114" fmla="*/ 1107 w 1293"/>
                  <a:gd name="T115" fmla="*/ 469 h 727"/>
                  <a:gd name="T116" fmla="*/ 1022 w 1293"/>
                  <a:gd name="T117" fmla="*/ 422 h 727"/>
                  <a:gd name="T118" fmla="*/ 987 w 1293"/>
                  <a:gd name="T119" fmla="*/ 434 h 727"/>
                  <a:gd name="T120" fmla="*/ 966 w 1293"/>
                  <a:gd name="T121" fmla="*/ 491 h 727"/>
                  <a:gd name="T122" fmla="*/ 966 w 1293"/>
                  <a:gd name="T123" fmla="*/ 71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93" h="727">
                    <a:moveTo>
                      <a:pt x="966" y="717"/>
                    </a:moveTo>
                    <a:lnTo>
                      <a:pt x="966" y="717"/>
                    </a:lnTo>
                    <a:lnTo>
                      <a:pt x="874" y="719"/>
                    </a:lnTo>
                    <a:lnTo>
                      <a:pt x="792" y="717"/>
                    </a:lnTo>
                    <a:lnTo>
                      <a:pt x="757" y="716"/>
                    </a:lnTo>
                    <a:lnTo>
                      <a:pt x="729" y="715"/>
                    </a:lnTo>
                    <a:lnTo>
                      <a:pt x="708" y="712"/>
                    </a:lnTo>
                    <a:lnTo>
                      <a:pt x="694" y="709"/>
                    </a:lnTo>
                    <a:lnTo>
                      <a:pt x="694" y="709"/>
                    </a:lnTo>
                    <a:lnTo>
                      <a:pt x="687" y="703"/>
                    </a:lnTo>
                    <a:lnTo>
                      <a:pt x="681" y="698"/>
                    </a:lnTo>
                    <a:lnTo>
                      <a:pt x="678" y="691"/>
                    </a:lnTo>
                    <a:lnTo>
                      <a:pt x="677" y="684"/>
                    </a:lnTo>
                    <a:lnTo>
                      <a:pt x="678" y="675"/>
                    </a:lnTo>
                    <a:lnTo>
                      <a:pt x="681" y="667"/>
                    </a:lnTo>
                    <a:lnTo>
                      <a:pt x="691" y="646"/>
                    </a:lnTo>
                    <a:lnTo>
                      <a:pt x="702" y="625"/>
                    </a:lnTo>
                    <a:lnTo>
                      <a:pt x="713" y="601"/>
                    </a:lnTo>
                    <a:lnTo>
                      <a:pt x="717" y="590"/>
                    </a:lnTo>
                    <a:lnTo>
                      <a:pt x="722" y="578"/>
                    </a:lnTo>
                    <a:lnTo>
                      <a:pt x="724" y="565"/>
                    </a:lnTo>
                    <a:lnTo>
                      <a:pt x="724" y="552"/>
                    </a:lnTo>
                    <a:lnTo>
                      <a:pt x="724" y="552"/>
                    </a:lnTo>
                    <a:lnTo>
                      <a:pt x="724" y="540"/>
                    </a:lnTo>
                    <a:lnTo>
                      <a:pt x="722" y="527"/>
                    </a:lnTo>
                    <a:lnTo>
                      <a:pt x="719" y="516"/>
                    </a:lnTo>
                    <a:lnTo>
                      <a:pt x="715" y="506"/>
                    </a:lnTo>
                    <a:lnTo>
                      <a:pt x="709" y="497"/>
                    </a:lnTo>
                    <a:lnTo>
                      <a:pt x="704" y="488"/>
                    </a:lnTo>
                    <a:lnTo>
                      <a:pt x="697" y="481"/>
                    </a:lnTo>
                    <a:lnTo>
                      <a:pt x="688" y="474"/>
                    </a:lnTo>
                    <a:lnTo>
                      <a:pt x="680" y="467"/>
                    </a:lnTo>
                    <a:lnTo>
                      <a:pt x="671" y="463"/>
                    </a:lnTo>
                    <a:lnTo>
                      <a:pt x="662" y="459"/>
                    </a:lnTo>
                    <a:lnTo>
                      <a:pt x="652" y="455"/>
                    </a:lnTo>
                    <a:lnTo>
                      <a:pt x="642" y="453"/>
                    </a:lnTo>
                    <a:lnTo>
                      <a:pt x="631" y="450"/>
                    </a:lnTo>
                    <a:lnTo>
                      <a:pt x="610" y="450"/>
                    </a:lnTo>
                    <a:lnTo>
                      <a:pt x="610" y="450"/>
                    </a:lnTo>
                    <a:lnTo>
                      <a:pt x="589" y="452"/>
                    </a:lnTo>
                    <a:lnTo>
                      <a:pt x="568" y="457"/>
                    </a:lnTo>
                    <a:lnTo>
                      <a:pt x="558" y="462"/>
                    </a:lnTo>
                    <a:lnTo>
                      <a:pt x="548" y="466"/>
                    </a:lnTo>
                    <a:lnTo>
                      <a:pt x="540" y="471"/>
                    </a:lnTo>
                    <a:lnTo>
                      <a:pt x="532" y="477"/>
                    </a:lnTo>
                    <a:lnTo>
                      <a:pt x="523" y="484"/>
                    </a:lnTo>
                    <a:lnTo>
                      <a:pt x="516" y="491"/>
                    </a:lnTo>
                    <a:lnTo>
                      <a:pt x="509" y="499"/>
                    </a:lnTo>
                    <a:lnTo>
                      <a:pt x="504" y="508"/>
                    </a:lnTo>
                    <a:lnTo>
                      <a:pt x="499" y="518"/>
                    </a:lnTo>
                    <a:lnTo>
                      <a:pt x="495" y="527"/>
                    </a:lnTo>
                    <a:lnTo>
                      <a:pt x="494" y="538"/>
                    </a:lnTo>
                    <a:lnTo>
                      <a:pt x="492" y="550"/>
                    </a:lnTo>
                    <a:lnTo>
                      <a:pt x="492" y="550"/>
                    </a:lnTo>
                    <a:lnTo>
                      <a:pt x="492" y="564"/>
                    </a:lnTo>
                    <a:lnTo>
                      <a:pt x="492" y="576"/>
                    </a:lnTo>
                    <a:lnTo>
                      <a:pt x="495" y="589"/>
                    </a:lnTo>
                    <a:lnTo>
                      <a:pt x="498" y="599"/>
                    </a:lnTo>
                    <a:lnTo>
                      <a:pt x="502" y="608"/>
                    </a:lnTo>
                    <a:lnTo>
                      <a:pt x="508" y="618"/>
                    </a:lnTo>
                    <a:lnTo>
                      <a:pt x="518" y="634"/>
                    </a:lnTo>
                    <a:lnTo>
                      <a:pt x="539" y="661"/>
                    </a:lnTo>
                    <a:lnTo>
                      <a:pt x="546" y="675"/>
                    </a:lnTo>
                    <a:lnTo>
                      <a:pt x="547" y="681"/>
                    </a:lnTo>
                    <a:lnTo>
                      <a:pt x="548" y="688"/>
                    </a:lnTo>
                    <a:lnTo>
                      <a:pt x="548" y="688"/>
                    </a:lnTo>
                    <a:lnTo>
                      <a:pt x="548" y="692"/>
                    </a:lnTo>
                    <a:lnTo>
                      <a:pt x="547" y="696"/>
                    </a:lnTo>
                    <a:lnTo>
                      <a:pt x="546" y="701"/>
                    </a:lnTo>
                    <a:lnTo>
                      <a:pt x="543" y="703"/>
                    </a:lnTo>
                    <a:lnTo>
                      <a:pt x="534" y="710"/>
                    </a:lnTo>
                    <a:lnTo>
                      <a:pt x="525" y="715"/>
                    </a:lnTo>
                    <a:lnTo>
                      <a:pt x="511" y="719"/>
                    </a:lnTo>
                    <a:lnTo>
                      <a:pt x="495" y="722"/>
                    </a:lnTo>
                    <a:lnTo>
                      <a:pt x="477" y="724"/>
                    </a:lnTo>
                    <a:lnTo>
                      <a:pt x="457" y="726"/>
                    </a:lnTo>
                    <a:lnTo>
                      <a:pt x="413" y="727"/>
                    </a:lnTo>
                    <a:lnTo>
                      <a:pt x="362" y="727"/>
                    </a:lnTo>
                    <a:lnTo>
                      <a:pt x="252" y="723"/>
                    </a:lnTo>
                    <a:lnTo>
                      <a:pt x="252" y="723"/>
                    </a:lnTo>
                    <a:lnTo>
                      <a:pt x="256" y="632"/>
                    </a:lnTo>
                    <a:lnTo>
                      <a:pt x="256" y="589"/>
                    </a:lnTo>
                    <a:lnTo>
                      <a:pt x="256" y="548"/>
                    </a:lnTo>
                    <a:lnTo>
                      <a:pt x="255" y="512"/>
                    </a:lnTo>
                    <a:lnTo>
                      <a:pt x="252" y="480"/>
                    </a:lnTo>
                    <a:lnTo>
                      <a:pt x="248" y="453"/>
                    </a:lnTo>
                    <a:lnTo>
                      <a:pt x="244" y="442"/>
                    </a:lnTo>
                    <a:lnTo>
                      <a:pt x="239" y="434"/>
                    </a:lnTo>
                    <a:lnTo>
                      <a:pt x="239" y="434"/>
                    </a:lnTo>
                    <a:lnTo>
                      <a:pt x="237" y="428"/>
                    </a:lnTo>
                    <a:lnTo>
                      <a:pt x="232" y="425"/>
                    </a:lnTo>
                    <a:lnTo>
                      <a:pt x="228" y="422"/>
                    </a:lnTo>
                    <a:lnTo>
                      <a:pt x="223" y="422"/>
                    </a:lnTo>
                    <a:lnTo>
                      <a:pt x="217" y="424"/>
                    </a:lnTo>
                    <a:lnTo>
                      <a:pt x="211" y="427"/>
                    </a:lnTo>
                    <a:lnTo>
                      <a:pt x="196" y="434"/>
                    </a:lnTo>
                    <a:lnTo>
                      <a:pt x="177" y="442"/>
                    </a:lnTo>
                    <a:lnTo>
                      <a:pt x="153" y="450"/>
                    </a:lnTo>
                    <a:lnTo>
                      <a:pt x="139" y="453"/>
                    </a:lnTo>
                    <a:lnTo>
                      <a:pt x="123" y="456"/>
                    </a:lnTo>
                    <a:lnTo>
                      <a:pt x="107" y="457"/>
                    </a:lnTo>
                    <a:lnTo>
                      <a:pt x="88" y="457"/>
                    </a:lnTo>
                    <a:lnTo>
                      <a:pt x="88" y="457"/>
                    </a:lnTo>
                    <a:lnTo>
                      <a:pt x="79" y="456"/>
                    </a:lnTo>
                    <a:lnTo>
                      <a:pt x="70" y="455"/>
                    </a:lnTo>
                    <a:lnTo>
                      <a:pt x="60" y="452"/>
                    </a:lnTo>
                    <a:lnTo>
                      <a:pt x="54" y="446"/>
                    </a:lnTo>
                    <a:lnTo>
                      <a:pt x="45" y="442"/>
                    </a:lnTo>
                    <a:lnTo>
                      <a:pt x="38" y="435"/>
                    </a:lnTo>
                    <a:lnTo>
                      <a:pt x="31" y="428"/>
                    </a:lnTo>
                    <a:lnTo>
                      <a:pt x="26" y="421"/>
                    </a:lnTo>
                    <a:lnTo>
                      <a:pt x="16" y="404"/>
                    </a:lnTo>
                    <a:lnTo>
                      <a:pt x="7" y="385"/>
                    </a:lnTo>
                    <a:lnTo>
                      <a:pt x="3" y="365"/>
                    </a:lnTo>
                    <a:lnTo>
                      <a:pt x="0" y="344"/>
                    </a:lnTo>
                    <a:lnTo>
                      <a:pt x="0" y="323"/>
                    </a:lnTo>
                    <a:lnTo>
                      <a:pt x="3" y="304"/>
                    </a:lnTo>
                    <a:lnTo>
                      <a:pt x="9" y="284"/>
                    </a:lnTo>
                    <a:lnTo>
                      <a:pt x="13" y="276"/>
                    </a:lnTo>
                    <a:lnTo>
                      <a:pt x="17" y="267"/>
                    </a:lnTo>
                    <a:lnTo>
                      <a:pt x="23" y="259"/>
                    </a:lnTo>
                    <a:lnTo>
                      <a:pt x="30" y="253"/>
                    </a:lnTo>
                    <a:lnTo>
                      <a:pt x="37" y="246"/>
                    </a:lnTo>
                    <a:lnTo>
                      <a:pt x="44" y="241"/>
                    </a:lnTo>
                    <a:lnTo>
                      <a:pt x="52" y="237"/>
                    </a:lnTo>
                    <a:lnTo>
                      <a:pt x="62" y="234"/>
                    </a:lnTo>
                    <a:lnTo>
                      <a:pt x="72" y="232"/>
                    </a:lnTo>
                    <a:lnTo>
                      <a:pt x="83" y="231"/>
                    </a:lnTo>
                    <a:lnTo>
                      <a:pt x="83" y="231"/>
                    </a:lnTo>
                    <a:lnTo>
                      <a:pt x="102" y="231"/>
                    </a:lnTo>
                    <a:lnTo>
                      <a:pt x="119" y="232"/>
                    </a:lnTo>
                    <a:lnTo>
                      <a:pt x="135" y="235"/>
                    </a:lnTo>
                    <a:lnTo>
                      <a:pt x="149" y="239"/>
                    </a:lnTo>
                    <a:lnTo>
                      <a:pt x="161" y="244"/>
                    </a:lnTo>
                    <a:lnTo>
                      <a:pt x="171" y="249"/>
                    </a:lnTo>
                    <a:lnTo>
                      <a:pt x="189" y="259"/>
                    </a:lnTo>
                    <a:lnTo>
                      <a:pt x="203" y="266"/>
                    </a:lnTo>
                    <a:lnTo>
                      <a:pt x="210" y="269"/>
                    </a:lnTo>
                    <a:lnTo>
                      <a:pt x="216" y="269"/>
                    </a:lnTo>
                    <a:lnTo>
                      <a:pt x="223" y="269"/>
                    </a:lnTo>
                    <a:lnTo>
                      <a:pt x="228" y="266"/>
                    </a:lnTo>
                    <a:lnTo>
                      <a:pt x="235" y="262"/>
                    </a:lnTo>
                    <a:lnTo>
                      <a:pt x="242" y="255"/>
                    </a:lnTo>
                    <a:lnTo>
                      <a:pt x="242" y="255"/>
                    </a:lnTo>
                    <a:lnTo>
                      <a:pt x="245" y="251"/>
                    </a:lnTo>
                    <a:lnTo>
                      <a:pt x="248" y="244"/>
                    </a:lnTo>
                    <a:lnTo>
                      <a:pt x="252" y="224"/>
                    </a:lnTo>
                    <a:lnTo>
                      <a:pt x="253" y="199"/>
                    </a:lnTo>
                    <a:lnTo>
                      <a:pt x="255" y="167"/>
                    </a:lnTo>
                    <a:lnTo>
                      <a:pt x="255" y="91"/>
                    </a:lnTo>
                    <a:lnTo>
                      <a:pt x="253" y="9"/>
                    </a:lnTo>
                    <a:lnTo>
                      <a:pt x="253" y="9"/>
                    </a:lnTo>
                    <a:lnTo>
                      <a:pt x="362" y="2"/>
                    </a:lnTo>
                    <a:lnTo>
                      <a:pt x="413" y="0"/>
                    </a:lnTo>
                    <a:lnTo>
                      <a:pt x="457" y="0"/>
                    </a:lnTo>
                    <a:lnTo>
                      <a:pt x="477" y="0"/>
                    </a:lnTo>
                    <a:lnTo>
                      <a:pt x="495" y="2"/>
                    </a:lnTo>
                    <a:lnTo>
                      <a:pt x="511" y="4"/>
                    </a:lnTo>
                    <a:lnTo>
                      <a:pt x="525" y="9"/>
                    </a:lnTo>
                    <a:lnTo>
                      <a:pt x="534" y="13"/>
                    </a:lnTo>
                    <a:lnTo>
                      <a:pt x="543" y="18"/>
                    </a:lnTo>
                    <a:lnTo>
                      <a:pt x="546" y="21"/>
                    </a:lnTo>
                    <a:lnTo>
                      <a:pt x="547" y="25"/>
                    </a:lnTo>
                    <a:lnTo>
                      <a:pt x="548" y="28"/>
                    </a:lnTo>
                    <a:lnTo>
                      <a:pt x="548" y="32"/>
                    </a:lnTo>
                    <a:lnTo>
                      <a:pt x="548" y="32"/>
                    </a:lnTo>
                    <a:lnTo>
                      <a:pt x="547" y="39"/>
                    </a:lnTo>
                    <a:lnTo>
                      <a:pt x="546" y="46"/>
                    </a:lnTo>
                    <a:lnTo>
                      <a:pt x="537" y="60"/>
                    </a:lnTo>
                    <a:lnTo>
                      <a:pt x="518" y="87"/>
                    </a:lnTo>
                    <a:lnTo>
                      <a:pt x="506" y="104"/>
                    </a:lnTo>
                    <a:lnTo>
                      <a:pt x="502" y="112"/>
                    </a:lnTo>
                    <a:lnTo>
                      <a:pt x="498" y="122"/>
                    </a:lnTo>
                    <a:lnTo>
                      <a:pt x="495" y="133"/>
                    </a:lnTo>
                    <a:lnTo>
                      <a:pt x="492" y="146"/>
                    </a:lnTo>
                    <a:lnTo>
                      <a:pt x="491" y="158"/>
                    </a:lnTo>
                    <a:lnTo>
                      <a:pt x="492" y="172"/>
                    </a:lnTo>
                    <a:lnTo>
                      <a:pt x="492" y="172"/>
                    </a:lnTo>
                    <a:lnTo>
                      <a:pt x="492" y="183"/>
                    </a:lnTo>
                    <a:lnTo>
                      <a:pt x="495" y="195"/>
                    </a:lnTo>
                    <a:lnTo>
                      <a:pt x="499" y="204"/>
                    </a:lnTo>
                    <a:lnTo>
                      <a:pt x="504" y="214"/>
                    </a:lnTo>
                    <a:lnTo>
                      <a:pt x="509" y="223"/>
                    </a:lnTo>
                    <a:lnTo>
                      <a:pt x="516" y="231"/>
                    </a:lnTo>
                    <a:lnTo>
                      <a:pt x="523" y="238"/>
                    </a:lnTo>
                    <a:lnTo>
                      <a:pt x="532" y="245"/>
                    </a:lnTo>
                    <a:lnTo>
                      <a:pt x="540" y="251"/>
                    </a:lnTo>
                    <a:lnTo>
                      <a:pt x="548" y="256"/>
                    </a:lnTo>
                    <a:lnTo>
                      <a:pt x="558" y="260"/>
                    </a:lnTo>
                    <a:lnTo>
                      <a:pt x="568" y="264"/>
                    </a:lnTo>
                    <a:lnTo>
                      <a:pt x="589" y="269"/>
                    </a:lnTo>
                    <a:lnTo>
                      <a:pt x="610" y="271"/>
                    </a:lnTo>
                    <a:lnTo>
                      <a:pt x="631" y="270"/>
                    </a:lnTo>
                    <a:lnTo>
                      <a:pt x="642" y="269"/>
                    </a:lnTo>
                    <a:lnTo>
                      <a:pt x="652" y="266"/>
                    </a:lnTo>
                    <a:lnTo>
                      <a:pt x="662" y="263"/>
                    </a:lnTo>
                    <a:lnTo>
                      <a:pt x="671" y="259"/>
                    </a:lnTo>
                    <a:lnTo>
                      <a:pt x="680" y="253"/>
                    </a:lnTo>
                    <a:lnTo>
                      <a:pt x="688" y="248"/>
                    </a:lnTo>
                    <a:lnTo>
                      <a:pt x="697" y="241"/>
                    </a:lnTo>
                    <a:lnTo>
                      <a:pt x="704" y="234"/>
                    </a:lnTo>
                    <a:lnTo>
                      <a:pt x="709" y="225"/>
                    </a:lnTo>
                    <a:lnTo>
                      <a:pt x="715" y="216"/>
                    </a:lnTo>
                    <a:lnTo>
                      <a:pt x="719" y="206"/>
                    </a:lnTo>
                    <a:lnTo>
                      <a:pt x="722" y="193"/>
                    </a:lnTo>
                    <a:lnTo>
                      <a:pt x="724" y="182"/>
                    </a:lnTo>
                    <a:lnTo>
                      <a:pt x="724" y="168"/>
                    </a:lnTo>
                    <a:lnTo>
                      <a:pt x="724" y="168"/>
                    </a:lnTo>
                    <a:lnTo>
                      <a:pt x="724" y="157"/>
                    </a:lnTo>
                    <a:lnTo>
                      <a:pt x="722" y="144"/>
                    </a:lnTo>
                    <a:lnTo>
                      <a:pt x="717" y="132"/>
                    </a:lnTo>
                    <a:lnTo>
                      <a:pt x="713" y="119"/>
                    </a:lnTo>
                    <a:lnTo>
                      <a:pt x="702" y="97"/>
                    </a:lnTo>
                    <a:lnTo>
                      <a:pt x="691" y="74"/>
                    </a:lnTo>
                    <a:lnTo>
                      <a:pt x="681" y="55"/>
                    </a:lnTo>
                    <a:lnTo>
                      <a:pt x="678" y="46"/>
                    </a:lnTo>
                    <a:lnTo>
                      <a:pt x="677" y="38"/>
                    </a:lnTo>
                    <a:lnTo>
                      <a:pt x="678" y="30"/>
                    </a:lnTo>
                    <a:lnTo>
                      <a:pt x="681" y="24"/>
                    </a:lnTo>
                    <a:lnTo>
                      <a:pt x="685" y="17"/>
                    </a:lnTo>
                    <a:lnTo>
                      <a:pt x="694" y="13"/>
                    </a:lnTo>
                    <a:lnTo>
                      <a:pt x="694" y="13"/>
                    </a:lnTo>
                    <a:lnTo>
                      <a:pt x="708" y="9"/>
                    </a:lnTo>
                    <a:lnTo>
                      <a:pt x="730" y="7"/>
                    </a:lnTo>
                    <a:lnTo>
                      <a:pt x="759" y="4"/>
                    </a:lnTo>
                    <a:lnTo>
                      <a:pt x="796" y="4"/>
                    </a:lnTo>
                    <a:lnTo>
                      <a:pt x="881" y="3"/>
                    </a:lnTo>
                    <a:lnTo>
                      <a:pt x="975" y="4"/>
                    </a:lnTo>
                    <a:lnTo>
                      <a:pt x="975" y="4"/>
                    </a:lnTo>
                    <a:lnTo>
                      <a:pt x="973" y="88"/>
                    </a:lnTo>
                    <a:lnTo>
                      <a:pt x="973" y="164"/>
                    </a:lnTo>
                    <a:lnTo>
                      <a:pt x="975" y="196"/>
                    </a:lnTo>
                    <a:lnTo>
                      <a:pt x="977" y="223"/>
                    </a:lnTo>
                    <a:lnTo>
                      <a:pt x="980" y="242"/>
                    </a:lnTo>
                    <a:lnTo>
                      <a:pt x="983" y="249"/>
                    </a:lnTo>
                    <a:lnTo>
                      <a:pt x="986" y="255"/>
                    </a:lnTo>
                    <a:lnTo>
                      <a:pt x="986" y="255"/>
                    </a:lnTo>
                    <a:lnTo>
                      <a:pt x="994" y="264"/>
                    </a:lnTo>
                    <a:lnTo>
                      <a:pt x="1004" y="271"/>
                    </a:lnTo>
                    <a:lnTo>
                      <a:pt x="1012" y="276"/>
                    </a:lnTo>
                    <a:lnTo>
                      <a:pt x="1022" y="277"/>
                    </a:lnTo>
                    <a:lnTo>
                      <a:pt x="1032" y="276"/>
                    </a:lnTo>
                    <a:lnTo>
                      <a:pt x="1042" y="273"/>
                    </a:lnTo>
                    <a:lnTo>
                      <a:pt x="1050" y="267"/>
                    </a:lnTo>
                    <a:lnTo>
                      <a:pt x="1061" y="262"/>
                    </a:lnTo>
                    <a:lnTo>
                      <a:pt x="1081" y="249"/>
                    </a:lnTo>
                    <a:lnTo>
                      <a:pt x="1103" y="235"/>
                    </a:lnTo>
                    <a:lnTo>
                      <a:pt x="1116" y="230"/>
                    </a:lnTo>
                    <a:lnTo>
                      <a:pt x="1128" y="225"/>
                    </a:lnTo>
                    <a:lnTo>
                      <a:pt x="1141" y="223"/>
                    </a:lnTo>
                    <a:lnTo>
                      <a:pt x="1154" y="221"/>
                    </a:lnTo>
                    <a:lnTo>
                      <a:pt x="1154" y="221"/>
                    </a:lnTo>
                    <a:lnTo>
                      <a:pt x="1172" y="223"/>
                    </a:lnTo>
                    <a:lnTo>
                      <a:pt x="1189" y="225"/>
                    </a:lnTo>
                    <a:lnTo>
                      <a:pt x="1204" y="228"/>
                    </a:lnTo>
                    <a:lnTo>
                      <a:pt x="1218" y="234"/>
                    </a:lnTo>
                    <a:lnTo>
                      <a:pt x="1231" y="239"/>
                    </a:lnTo>
                    <a:lnTo>
                      <a:pt x="1243" y="246"/>
                    </a:lnTo>
                    <a:lnTo>
                      <a:pt x="1253" y="255"/>
                    </a:lnTo>
                    <a:lnTo>
                      <a:pt x="1263" y="263"/>
                    </a:lnTo>
                    <a:lnTo>
                      <a:pt x="1270" y="273"/>
                    </a:lnTo>
                    <a:lnTo>
                      <a:pt x="1277" y="283"/>
                    </a:lnTo>
                    <a:lnTo>
                      <a:pt x="1282" y="294"/>
                    </a:lnTo>
                    <a:lnTo>
                      <a:pt x="1286" y="305"/>
                    </a:lnTo>
                    <a:lnTo>
                      <a:pt x="1291" y="316"/>
                    </a:lnTo>
                    <a:lnTo>
                      <a:pt x="1292" y="329"/>
                    </a:lnTo>
                    <a:lnTo>
                      <a:pt x="1293" y="341"/>
                    </a:lnTo>
                    <a:lnTo>
                      <a:pt x="1293" y="353"/>
                    </a:lnTo>
                    <a:lnTo>
                      <a:pt x="1293" y="353"/>
                    </a:lnTo>
                    <a:lnTo>
                      <a:pt x="1292" y="365"/>
                    </a:lnTo>
                    <a:lnTo>
                      <a:pt x="1291" y="378"/>
                    </a:lnTo>
                    <a:lnTo>
                      <a:pt x="1286" y="389"/>
                    </a:lnTo>
                    <a:lnTo>
                      <a:pt x="1282" y="401"/>
                    </a:lnTo>
                    <a:lnTo>
                      <a:pt x="1277" y="413"/>
                    </a:lnTo>
                    <a:lnTo>
                      <a:pt x="1271" y="422"/>
                    </a:lnTo>
                    <a:lnTo>
                      <a:pt x="1263" y="434"/>
                    </a:lnTo>
                    <a:lnTo>
                      <a:pt x="1254" y="442"/>
                    </a:lnTo>
                    <a:lnTo>
                      <a:pt x="1246" y="452"/>
                    </a:lnTo>
                    <a:lnTo>
                      <a:pt x="1235" y="459"/>
                    </a:lnTo>
                    <a:lnTo>
                      <a:pt x="1224" y="466"/>
                    </a:lnTo>
                    <a:lnTo>
                      <a:pt x="1211" y="471"/>
                    </a:lnTo>
                    <a:lnTo>
                      <a:pt x="1198" y="477"/>
                    </a:lnTo>
                    <a:lnTo>
                      <a:pt x="1183" y="480"/>
                    </a:lnTo>
                    <a:lnTo>
                      <a:pt x="1169" y="483"/>
                    </a:lnTo>
                    <a:lnTo>
                      <a:pt x="1152" y="483"/>
                    </a:lnTo>
                    <a:lnTo>
                      <a:pt x="1152" y="483"/>
                    </a:lnTo>
                    <a:lnTo>
                      <a:pt x="1141" y="481"/>
                    </a:lnTo>
                    <a:lnTo>
                      <a:pt x="1130" y="478"/>
                    </a:lnTo>
                    <a:lnTo>
                      <a:pt x="1119" y="474"/>
                    </a:lnTo>
                    <a:lnTo>
                      <a:pt x="1107" y="469"/>
                    </a:lnTo>
                    <a:lnTo>
                      <a:pt x="1085" y="456"/>
                    </a:lnTo>
                    <a:lnTo>
                      <a:pt x="1063" y="442"/>
                    </a:lnTo>
                    <a:lnTo>
                      <a:pt x="1042" y="429"/>
                    </a:lnTo>
                    <a:lnTo>
                      <a:pt x="1032" y="425"/>
                    </a:lnTo>
                    <a:lnTo>
                      <a:pt x="1022" y="422"/>
                    </a:lnTo>
                    <a:lnTo>
                      <a:pt x="1012" y="421"/>
                    </a:lnTo>
                    <a:lnTo>
                      <a:pt x="1004" y="422"/>
                    </a:lnTo>
                    <a:lnTo>
                      <a:pt x="996" y="427"/>
                    </a:lnTo>
                    <a:lnTo>
                      <a:pt x="987" y="434"/>
                    </a:lnTo>
                    <a:lnTo>
                      <a:pt x="987" y="434"/>
                    </a:lnTo>
                    <a:lnTo>
                      <a:pt x="982" y="441"/>
                    </a:lnTo>
                    <a:lnTo>
                      <a:pt x="976" y="450"/>
                    </a:lnTo>
                    <a:lnTo>
                      <a:pt x="972" y="463"/>
                    </a:lnTo>
                    <a:lnTo>
                      <a:pt x="969" y="476"/>
                    </a:lnTo>
                    <a:lnTo>
                      <a:pt x="966" y="491"/>
                    </a:lnTo>
                    <a:lnTo>
                      <a:pt x="964" y="506"/>
                    </a:lnTo>
                    <a:lnTo>
                      <a:pt x="962" y="543"/>
                    </a:lnTo>
                    <a:lnTo>
                      <a:pt x="961" y="583"/>
                    </a:lnTo>
                    <a:lnTo>
                      <a:pt x="962" y="627"/>
                    </a:lnTo>
                    <a:lnTo>
                      <a:pt x="966" y="717"/>
                    </a:lnTo>
                    <a:lnTo>
                      <a:pt x="966" y="71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ś1îḑê">
                <a:extLst>
                  <a:ext uri="{FF2B5EF4-FFF2-40B4-BE49-F238E27FC236}">
                    <a16:creationId xmlns:a16="http://schemas.microsoft.com/office/drawing/2014/main" xmlns="" id="{622A0448-074B-4C14-BFDA-5C72786C0486}"/>
                  </a:ext>
                </a:extLst>
              </p:cNvPr>
              <p:cNvSpPr/>
              <p:nvPr/>
            </p:nvSpPr>
            <p:spPr bwMode="auto">
              <a:xfrm>
                <a:off x="4289425" y="3621087"/>
                <a:ext cx="1154113" cy="2111375"/>
              </a:xfrm>
              <a:custGeom>
                <a:avLst/>
                <a:gdLst>
                  <a:gd name="T0" fmla="*/ 10 w 727"/>
                  <a:gd name="T1" fmla="*/ 775 h 1330"/>
                  <a:gd name="T2" fmla="*/ 18 w 727"/>
                  <a:gd name="T3" fmla="*/ 708 h 1330"/>
                  <a:gd name="T4" fmla="*/ 52 w 727"/>
                  <a:gd name="T5" fmla="*/ 692 h 1330"/>
                  <a:gd name="T6" fmla="*/ 137 w 727"/>
                  <a:gd name="T7" fmla="*/ 731 h 1330"/>
                  <a:gd name="T8" fmla="*/ 187 w 727"/>
                  <a:gd name="T9" fmla="*/ 737 h 1330"/>
                  <a:gd name="T10" fmla="*/ 239 w 727"/>
                  <a:gd name="T11" fmla="*/ 716 h 1330"/>
                  <a:gd name="T12" fmla="*/ 268 w 727"/>
                  <a:gd name="T13" fmla="*/ 676 h 1330"/>
                  <a:gd name="T14" fmla="*/ 277 w 727"/>
                  <a:gd name="T15" fmla="*/ 624 h 1330"/>
                  <a:gd name="T16" fmla="*/ 256 w 727"/>
                  <a:gd name="T17" fmla="*/ 553 h 1330"/>
                  <a:gd name="T18" fmla="*/ 219 w 727"/>
                  <a:gd name="T19" fmla="*/ 518 h 1330"/>
                  <a:gd name="T20" fmla="*/ 177 w 727"/>
                  <a:gd name="T21" fmla="*/ 505 h 1330"/>
                  <a:gd name="T22" fmla="*/ 117 w 727"/>
                  <a:gd name="T23" fmla="*/ 516 h 1330"/>
                  <a:gd name="T24" fmla="*/ 45 w 727"/>
                  <a:gd name="T25" fmla="*/ 561 h 1330"/>
                  <a:gd name="T26" fmla="*/ 22 w 727"/>
                  <a:gd name="T27" fmla="*/ 557 h 1330"/>
                  <a:gd name="T28" fmla="*/ 3 w 727"/>
                  <a:gd name="T29" fmla="*/ 492 h 1330"/>
                  <a:gd name="T30" fmla="*/ 4 w 727"/>
                  <a:gd name="T31" fmla="*/ 273 h 1330"/>
                  <a:gd name="T32" fmla="*/ 247 w 727"/>
                  <a:gd name="T33" fmla="*/ 272 h 1330"/>
                  <a:gd name="T34" fmla="*/ 298 w 727"/>
                  <a:gd name="T35" fmla="*/ 251 h 1330"/>
                  <a:gd name="T36" fmla="*/ 299 w 727"/>
                  <a:gd name="T37" fmla="*/ 231 h 1330"/>
                  <a:gd name="T38" fmla="*/ 254 w 727"/>
                  <a:gd name="T39" fmla="*/ 158 h 1330"/>
                  <a:gd name="T40" fmla="*/ 244 w 727"/>
                  <a:gd name="T41" fmla="*/ 100 h 1330"/>
                  <a:gd name="T42" fmla="*/ 256 w 727"/>
                  <a:gd name="T43" fmla="*/ 58 h 1330"/>
                  <a:gd name="T44" fmla="*/ 292 w 727"/>
                  <a:gd name="T45" fmla="*/ 21 h 1330"/>
                  <a:gd name="T46" fmla="*/ 362 w 727"/>
                  <a:gd name="T47" fmla="*/ 0 h 1330"/>
                  <a:gd name="T48" fmla="*/ 414 w 727"/>
                  <a:gd name="T49" fmla="*/ 9 h 1330"/>
                  <a:gd name="T50" fmla="*/ 456 w 727"/>
                  <a:gd name="T51" fmla="*/ 38 h 1330"/>
                  <a:gd name="T52" fmla="*/ 476 w 727"/>
                  <a:gd name="T53" fmla="*/ 90 h 1330"/>
                  <a:gd name="T54" fmla="*/ 469 w 727"/>
                  <a:gd name="T55" fmla="*/ 140 h 1330"/>
                  <a:gd name="T56" fmla="*/ 430 w 727"/>
                  <a:gd name="T57" fmla="*/ 225 h 1330"/>
                  <a:gd name="T58" fmla="*/ 446 w 727"/>
                  <a:gd name="T59" fmla="*/ 259 h 1330"/>
                  <a:gd name="T60" fmla="*/ 544 w 727"/>
                  <a:gd name="T61" fmla="*/ 267 h 1330"/>
                  <a:gd name="T62" fmla="*/ 727 w 727"/>
                  <a:gd name="T63" fmla="*/ 427 h 1330"/>
                  <a:gd name="T64" fmla="*/ 718 w 727"/>
                  <a:gd name="T65" fmla="*/ 539 h 1330"/>
                  <a:gd name="T66" fmla="*/ 697 w 727"/>
                  <a:gd name="T67" fmla="*/ 562 h 1330"/>
                  <a:gd name="T68" fmla="*/ 667 w 727"/>
                  <a:gd name="T69" fmla="*/ 551 h 1330"/>
                  <a:gd name="T70" fmla="*/ 594 w 727"/>
                  <a:gd name="T71" fmla="*/ 509 h 1330"/>
                  <a:gd name="T72" fmla="*/ 544 w 727"/>
                  <a:gd name="T73" fmla="*/ 506 h 1330"/>
                  <a:gd name="T74" fmla="*/ 496 w 727"/>
                  <a:gd name="T75" fmla="*/ 529 h 1330"/>
                  <a:gd name="T76" fmla="*/ 467 w 727"/>
                  <a:gd name="T77" fmla="*/ 572 h 1330"/>
                  <a:gd name="T78" fmla="*/ 458 w 727"/>
                  <a:gd name="T79" fmla="*/ 655 h 1330"/>
                  <a:gd name="T80" fmla="*/ 479 w 727"/>
                  <a:gd name="T81" fmla="*/ 702 h 1330"/>
                  <a:gd name="T82" fmla="*/ 521 w 727"/>
                  <a:gd name="T83" fmla="*/ 731 h 1330"/>
                  <a:gd name="T84" fmla="*/ 570 w 727"/>
                  <a:gd name="T85" fmla="*/ 737 h 1330"/>
                  <a:gd name="T86" fmla="*/ 651 w 727"/>
                  <a:gd name="T87" fmla="*/ 704 h 1330"/>
                  <a:gd name="T88" fmla="*/ 703 w 727"/>
                  <a:gd name="T89" fmla="*/ 694 h 1330"/>
                  <a:gd name="T90" fmla="*/ 717 w 727"/>
                  <a:gd name="T91" fmla="*/ 722 h 1330"/>
                  <a:gd name="T92" fmla="*/ 723 w 727"/>
                  <a:gd name="T93" fmla="*/ 993 h 1330"/>
                  <a:gd name="T94" fmla="*/ 504 w 727"/>
                  <a:gd name="T95" fmla="*/ 993 h 1330"/>
                  <a:gd name="T96" fmla="*/ 464 w 727"/>
                  <a:gd name="T97" fmla="*/ 1005 h 1330"/>
                  <a:gd name="T98" fmla="*/ 461 w 727"/>
                  <a:gd name="T99" fmla="*/ 1053 h 1330"/>
                  <a:gd name="T100" fmla="*/ 509 w 727"/>
                  <a:gd name="T101" fmla="*/ 1161 h 1330"/>
                  <a:gd name="T102" fmla="*/ 513 w 727"/>
                  <a:gd name="T103" fmla="*/ 1217 h 1330"/>
                  <a:gd name="T104" fmla="*/ 488 w 727"/>
                  <a:gd name="T105" fmla="*/ 1275 h 1330"/>
                  <a:gd name="T106" fmla="*/ 439 w 727"/>
                  <a:gd name="T107" fmla="*/ 1314 h 1330"/>
                  <a:gd name="T108" fmla="*/ 390 w 727"/>
                  <a:gd name="T109" fmla="*/ 1328 h 1330"/>
                  <a:gd name="T110" fmla="*/ 330 w 727"/>
                  <a:gd name="T111" fmla="*/ 1324 h 1330"/>
                  <a:gd name="T112" fmla="*/ 279 w 727"/>
                  <a:gd name="T113" fmla="*/ 1291 h 1330"/>
                  <a:gd name="T114" fmla="*/ 253 w 727"/>
                  <a:gd name="T115" fmla="*/ 1225 h 1330"/>
                  <a:gd name="T116" fmla="*/ 260 w 727"/>
                  <a:gd name="T117" fmla="*/ 1148 h 1330"/>
                  <a:gd name="T118" fmla="*/ 307 w 727"/>
                  <a:gd name="T119" fmla="*/ 1046 h 1330"/>
                  <a:gd name="T120" fmla="*/ 303 w 727"/>
                  <a:gd name="T121" fmla="*/ 1005 h 1330"/>
                  <a:gd name="T122" fmla="*/ 215 w 727"/>
                  <a:gd name="T123" fmla="*/ 993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27" h="1330">
                    <a:moveTo>
                      <a:pt x="10" y="996"/>
                    </a:moveTo>
                    <a:lnTo>
                      <a:pt x="10" y="996"/>
                    </a:lnTo>
                    <a:lnTo>
                      <a:pt x="8" y="899"/>
                    </a:lnTo>
                    <a:lnTo>
                      <a:pt x="10" y="813"/>
                    </a:lnTo>
                    <a:lnTo>
                      <a:pt x="10" y="775"/>
                    </a:lnTo>
                    <a:lnTo>
                      <a:pt x="12" y="744"/>
                    </a:lnTo>
                    <a:lnTo>
                      <a:pt x="14" y="722"/>
                    </a:lnTo>
                    <a:lnTo>
                      <a:pt x="17" y="713"/>
                    </a:lnTo>
                    <a:lnTo>
                      <a:pt x="18" y="708"/>
                    </a:lnTo>
                    <a:lnTo>
                      <a:pt x="18" y="708"/>
                    </a:lnTo>
                    <a:lnTo>
                      <a:pt x="22" y="699"/>
                    </a:lnTo>
                    <a:lnTo>
                      <a:pt x="29" y="695"/>
                    </a:lnTo>
                    <a:lnTo>
                      <a:pt x="35" y="692"/>
                    </a:lnTo>
                    <a:lnTo>
                      <a:pt x="43" y="691"/>
                    </a:lnTo>
                    <a:lnTo>
                      <a:pt x="52" y="692"/>
                    </a:lnTo>
                    <a:lnTo>
                      <a:pt x="60" y="695"/>
                    </a:lnTo>
                    <a:lnTo>
                      <a:pt x="79" y="705"/>
                    </a:lnTo>
                    <a:lnTo>
                      <a:pt x="102" y="716"/>
                    </a:lnTo>
                    <a:lnTo>
                      <a:pt x="124" y="727"/>
                    </a:lnTo>
                    <a:lnTo>
                      <a:pt x="137" y="731"/>
                    </a:lnTo>
                    <a:lnTo>
                      <a:pt x="149" y="736"/>
                    </a:lnTo>
                    <a:lnTo>
                      <a:pt x="162" y="738"/>
                    </a:lnTo>
                    <a:lnTo>
                      <a:pt x="173" y="738"/>
                    </a:lnTo>
                    <a:lnTo>
                      <a:pt x="173" y="738"/>
                    </a:lnTo>
                    <a:lnTo>
                      <a:pt x="187" y="737"/>
                    </a:lnTo>
                    <a:lnTo>
                      <a:pt x="198" y="736"/>
                    </a:lnTo>
                    <a:lnTo>
                      <a:pt x="211" y="733"/>
                    </a:lnTo>
                    <a:lnTo>
                      <a:pt x="221" y="729"/>
                    </a:lnTo>
                    <a:lnTo>
                      <a:pt x="230" y="723"/>
                    </a:lnTo>
                    <a:lnTo>
                      <a:pt x="239" y="716"/>
                    </a:lnTo>
                    <a:lnTo>
                      <a:pt x="246" y="709"/>
                    </a:lnTo>
                    <a:lnTo>
                      <a:pt x="253" y="702"/>
                    </a:lnTo>
                    <a:lnTo>
                      <a:pt x="258" y="694"/>
                    </a:lnTo>
                    <a:lnTo>
                      <a:pt x="264" y="685"/>
                    </a:lnTo>
                    <a:lnTo>
                      <a:pt x="268" y="676"/>
                    </a:lnTo>
                    <a:lnTo>
                      <a:pt x="271" y="666"/>
                    </a:lnTo>
                    <a:lnTo>
                      <a:pt x="274" y="656"/>
                    </a:lnTo>
                    <a:lnTo>
                      <a:pt x="275" y="645"/>
                    </a:lnTo>
                    <a:lnTo>
                      <a:pt x="277" y="624"/>
                    </a:lnTo>
                    <a:lnTo>
                      <a:pt x="277" y="624"/>
                    </a:lnTo>
                    <a:lnTo>
                      <a:pt x="274" y="603"/>
                    </a:lnTo>
                    <a:lnTo>
                      <a:pt x="270" y="582"/>
                    </a:lnTo>
                    <a:lnTo>
                      <a:pt x="265" y="572"/>
                    </a:lnTo>
                    <a:lnTo>
                      <a:pt x="261" y="562"/>
                    </a:lnTo>
                    <a:lnTo>
                      <a:pt x="256" y="553"/>
                    </a:lnTo>
                    <a:lnTo>
                      <a:pt x="250" y="544"/>
                    </a:lnTo>
                    <a:lnTo>
                      <a:pt x="243" y="537"/>
                    </a:lnTo>
                    <a:lnTo>
                      <a:pt x="236" y="530"/>
                    </a:lnTo>
                    <a:lnTo>
                      <a:pt x="228" y="523"/>
                    </a:lnTo>
                    <a:lnTo>
                      <a:pt x="219" y="518"/>
                    </a:lnTo>
                    <a:lnTo>
                      <a:pt x="209" y="513"/>
                    </a:lnTo>
                    <a:lnTo>
                      <a:pt x="200" y="509"/>
                    </a:lnTo>
                    <a:lnTo>
                      <a:pt x="189" y="506"/>
                    </a:lnTo>
                    <a:lnTo>
                      <a:pt x="177" y="505"/>
                    </a:lnTo>
                    <a:lnTo>
                      <a:pt x="177" y="505"/>
                    </a:lnTo>
                    <a:lnTo>
                      <a:pt x="163" y="505"/>
                    </a:lnTo>
                    <a:lnTo>
                      <a:pt x="151" y="506"/>
                    </a:lnTo>
                    <a:lnTo>
                      <a:pt x="138" y="509"/>
                    </a:lnTo>
                    <a:lnTo>
                      <a:pt x="127" y="512"/>
                    </a:lnTo>
                    <a:lnTo>
                      <a:pt x="117" y="516"/>
                    </a:lnTo>
                    <a:lnTo>
                      <a:pt x="109" y="520"/>
                    </a:lnTo>
                    <a:lnTo>
                      <a:pt x="92" y="532"/>
                    </a:lnTo>
                    <a:lnTo>
                      <a:pt x="66" y="551"/>
                    </a:lnTo>
                    <a:lnTo>
                      <a:pt x="52" y="558"/>
                    </a:lnTo>
                    <a:lnTo>
                      <a:pt x="45" y="561"/>
                    </a:lnTo>
                    <a:lnTo>
                      <a:pt x="38" y="562"/>
                    </a:lnTo>
                    <a:lnTo>
                      <a:pt x="38" y="562"/>
                    </a:lnTo>
                    <a:lnTo>
                      <a:pt x="33" y="562"/>
                    </a:lnTo>
                    <a:lnTo>
                      <a:pt x="29" y="561"/>
                    </a:lnTo>
                    <a:lnTo>
                      <a:pt x="22" y="557"/>
                    </a:lnTo>
                    <a:lnTo>
                      <a:pt x="17" y="548"/>
                    </a:lnTo>
                    <a:lnTo>
                      <a:pt x="12" y="539"/>
                    </a:lnTo>
                    <a:lnTo>
                      <a:pt x="8" y="526"/>
                    </a:lnTo>
                    <a:lnTo>
                      <a:pt x="5" y="511"/>
                    </a:lnTo>
                    <a:lnTo>
                      <a:pt x="3" y="492"/>
                    </a:lnTo>
                    <a:lnTo>
                      <a:pt x="1" y="474"/>
                    </a:lnTo>
                    <a:lnTo>
                      <a:pt x="0" y="430"/>
                    </a:lnTo>
                    <a:lnTo>
                      <a:pt x="0" y="381"/>
                    </a:lnTo>
                    <a:lnTo>
                      <a:pt x="4" y="273"/>
                    </a:lnTo>
                    <a:lnTo>
                      <a:pt x="4" y="273"/>
                    </a:lnTo>
                    <a:lnTo>
                      <a:pt x="114" y="277"/>
                    </a:lnTo>
                    <a:lnTo>
                      <a:pt x="165" y="277"/>
                    </a:lnTo>
                    <a:lnTo>
                      <a:pt x="209" y="276"/>
                    </a:lnTo>
                    <a:lnTo>
                      <a:pt x="229" y="274"/>
                    </a:lnTo>
                    <a:lnTo>
                      <a:pt x="247" y="272"/>
                    </a:lnTo>
                    <a:lnTo>
                      <a:pt x="263" y="269"/>
                    </a:lnTo>
                    <a:lnTo>
                      <a:pt x="277" y="265"/>
                    </a:lnTo>
                    <a:lnTo>
                      <a:pt x="286" y="260"/>
                    </a:lnTo>
                    <a:lnTo>
                      <a:pt x="295" y="253"/>
                    </a:lnTo>
                    <a:lnTo>
                      <a:pt x="298" y="251"/>
                    </a:lnTo>
                    <a:lnTo>
                      <a:pt x="299" y="246"/>
                    </a:lnTo>
                    <a:lnTo>
                      <a:pt x="300" y="242"/>
                    </a:lnTo>
                    <a:lnTo>
                      <a:pt x="300" y="238"/>
                    </a:lnTo>
                    <a:lnTo>
                      <a:pt x="300" y="238"/>
                    </a:lnTo>
                    <a:lnTo>
                      <a:pt x="299" y="231"/>
                    </a:lnTo>
                    <a:lnTo>
                      <a:pt x="298" y="225"/>
                    </a:lnTo>
                    <a:lnTo>
                      <a:pt x="291" y="211"/>
                    </a:lnTo>
                    <a:lnTo>
                      <a:pt x="270" y="184"/>
                    </a:lnTo>
                    <a:lnTo>
                      <a:pt x="260" y="168"/>
                    </a:lnTo>
                    <a:lnTo>
                      <a:pt x="254" y="158"/>
                    </a:lnTo>
                    <a:lnTo>
                      <a:pt x="250" y="149"/>
                    </a:lnTo>
                    <a:lnTo>
                      <a:pt x="247" y="139"/>
                    </a:lnTo>
                    <a:lnTo>
                      <a:pt x="244" y="126"/>
                    </a:lnTo>
                    <a:lnTo>
                      <a:pt x="244" y="114"/>
                    </a:lnTo>
                    <a:lnTo>
                      <a:pt x="244" y="100"/>
                    </a:lnTo>
                    <a:lnTo>
                      <a:pt x="244" y="100"/>
                    </a:lnTo>
                    <a:lnTo>
                      <a:pt x="246" y="88"/>
                    </a:lnTo>
                    <a:lnTo>
                      <a:pt x="247" y="77"/>
                    </a:lnTo>
                    <a:lnTo>
                      <a:pt x="251" y="68"/>
                    </a:lnTo>
                    <a:lnTo>
                      <a:pt x="256" y="58"/>
                    </a:lnTo>
                    <a:lnTo>
                      <a:pt x="261" y="49"/>
                    </a:lnTo>
                    <a:lnTo>
                      <a:pt x="268" y="41"/>
                    </a:lnTo>
                    <a:lnTo>
                      <a:pt x="275" y="34"/>
                    </a:lnTo>
                    <a:lnTo>
                      <a:pt x="284" y="27"/>
                    </a:lnTo>
                    <a:lnTo>
                      <a:pt x="292" y="21"/>
                    </a:lnTo>
                    <a:lnTo>
                      <a:pt x="300" y="16"/>
                    </a:lnTo>
                    <a:lnTo>
                      <a:pt x="310" y="12"/>
                    </a:lnTo>
                    <a:lnTo>
                      <a:pt x="320" y="7"/>
                    </a:lnTo>
                    <a:lnTo>
                      <a:pt x="341" y="2"/>
                    </a:lnTo>
                    <a:lnTo>
                      <a:pt x="362" y="0"/>
                    </a:lnTo>
                    <a:lnTo>
                      <a:pt x="362" y="0"/>
                    </a:lnTo>
                    <a:lnTo>
                      <a:pt x="383" y="0"/>
                    </a:lnTo>
                    <a:lnTo>
                      <a:pt x="394" y="3"/>
                    </a:lnTo>
                    <a:lnTo>
                      <a:pt x="404" y="5"/>
                    </a:lnTo>
                    <a:lnTo>
                      <a:pt x="414" y="9"/>
                    </a:lnTo>
                    <a:lnTo>
                      <a:pt x="423" y="13"/>
                    </a:lnTo>
                    <a:lnTo>
                      <a:pt x="432" y="17"/>
                    </a:lnTo>
                    <a:lnTo>
                      <a:pt x="440" y="24"/>
                    </a:lnTo>
                    <a:lnTo>
                      <a:pt x="449" y="31"/>
                    </a:lnTo>
                    <a:lnTo>
                      <a:pt x="456" y="38"/>
                    </a:lnTo>
                    <a:lnTo>
                      <a:pt x="461" y="47"/>
                    </a:lnTo>
                    <a:lnTo>
                      <a:pt x="467" y="56"/>
                    </a:lnTo>
                    <a:lnTo>
                      <a:pt x="471" y="66"/>
                    </a:lnTo>
                    <a:lnTo>
                      <a:pt x="474" y="77"/>
                    </a:lnTo>
                    <a:lnTo>
                      <a:pt x="476" y="90"/>
                    </a:lnTo>
                    <a:lnTo>
                      <a:pt x="476" y="102"/>
                    </a:lnTo>
                    <a:lnTo>
                      <a:pt x="476" y="102"/>
                    </a:lnTo>
                    <a:lnTo>
                      <a:pt x="476" y="115"/>
                    </a:lnTo>
                    <a:lnTo>
                      <a:pt x="474" y="128"/>
                    </a:lnTo>
                    <a:lnTo>
                      <a:pt x="469" y="140"/>
                    </a:lnTo>
                    <a:lnTo>
                      <a:pt x="465" y="151"/>
                    </a:lnTo>
                    <a:lnTo>
                      <a:pt x="454" y="175"/>
                    </a:lnTo>
                    <a:lnTo>
                      <a:pt x="443" y="196"/>
                    </a:lnTo>
                    <a:lnTo>
                      <a:pt x="433" y="217"/>
                    </a:lnTo>
                    <a:lnTo>
                      <a:pt x="430" y="225"/>
                    </a:lnTo>
                    <a:lnTo>
                      <a:pt x="429" y="234"/>
                    </a:lnTo>
                    <a:lnTo>
                      <a:pt x="430" y="241"/>
                    </a:lnTo>
                    <a:lnTo>
                      <a:pt x="433" y="248"/>
                    </a:lnTo>
                    <a:lnTo>
                      <a:pt x="439" y="253"/>
                    </a:lnTo>
                    <a:lnTo>
                      <a:pt x="446" y="259"/>
                    </a:lnTo>
                    <a:lnTo>
                      <a:pt x="446" y="259"/>
                    </a:lnTo>
                    <a:lnTo>
                      <a:pt x="460" y="262"/>
                    </a:lnTo>
                    <a:lnTo>
                      <a:pt x="481" y="265"/>
                    </a:lnTo>
                    <a:lnTo>
                      <a:pt x="509" y="266"/>
                    </a:lnTo>
                    <a:lnTo>
                      <a:pt x="544" y="267"/>
                    </a:lnTo>
                    <a:lnTo>
                      <a:pt x="626" y="269"/>
                    </a:lnTo>
                    <a:lnTo>
                      <a:pt x="718" y="267"/>
                    </a:lnTo>
                    <a:lnTo>
                      <a:pt x="718" y="267"/>
                    </a:lnTo>
                    <a:lnTo>
                      <a:pt x="725" y="376"/>
                    </a:lnTo>
                    <a:lnTo>
                      <a:pt x="727" y="427"/>
                    </a:lnTo>
                    <a:lnTo>
                      <a:pt x="727" y="471"/>
                    </a:lnTo>
                    <a:lnTo>
                      <a:pt x="727" y="491"/>
                    </a:lnTo>
                    <a:lnTo>
                      <a:pt x="724" y="509"/>
                    </a:lnTo>
                    <a:lnTo>
                      <a:pt x="723" y="525"/>
                    </a:lnTo>
                    <a:lnTo>
                      <a:pt x="718" y="539"/>
                    </a:lnTo>
                    <a:lnTo>
                      <a:pt x="714" y="548"/>
                    </a:lnTo>
                    <a:lnTo>
                      <a:pt x="709" y="557"/>
                    </a:lnTo>
                    <a:lnTo>
                      <a:pt x="706" y="558"/>
                    </a:lnTo>
                    <a:lnTo>
                      <a:pt x="702" y="561"/>
                    </a:lnTo>
                    <a:lnTo>
                      <a:pt x="697" y="562"/>
                    </a:lnTo>
                    <a:lnTo>
                      <a:pt x="693" y="562"/>
                    </a:lnTo>
                    <a:lnTo>
                      <a:pt x="693" y="562"/>
                    </a:lnTo>
                    <a:lnTo>
                      <a:pt x="686" y="561"/>
                    </a:lnTo>
                    <a:lnTo>
                      <a:pt x="681" y="558"/>
                    </a:lnTo>
                    <a:lnTo>
                      <a:pt x="667" y="551"/>
                    </a:lnTo>
                    <a:lnTo>
                      <a:pt x="639" y="532"/>
                    </a:lnTo>
                    <a:lnTo>
                      <a:pt x="623" y="520"/>
                    </a:lnTo>
                    <a:lnTo>
                      <a:pt x="613" y="516"/>
                    </a:lnTo>
                    <a:lnTo>
                      <a:pt x="604" y="512"/>
                    </a:lnTo>
                    <a:lnTo>
                      <a:pt x="594" y="509"/>
                    </a:lnTo>
                    <a:lnTo>
                      <a:pt x="581" y="506"/>
                    </a:lnTo>
                    <a:lnTo>
                      <a:pt x="569" y="505"/>
                    </a:lnTo>
                    <a:lnTo>
                      <a:pt x="555" y="505"/>
                    </a:lnTo>
                    <a:lnTo>
                      <a:pt x="555" y="505"/>
                    </a:lnTo>
                    <a:lnTo>
                      <a:pt x="544" y="506"/>
                    </a:lnTo>
                    <a:lnTo>
                      <a:pt x="532" y="509"/>
                    </a:lnTo>
                    <a:lnTo>
                      <a:pt x="523" y="513"/>
                    </a:lnTo>
                    <a:lnTo>
                      <a:pt x="513" y="518"/>
                    </a:lnTo>
                    <a:lnTo>
                      <a:pt x="504" y="523"/>
                    </a:lnTo>
                    <a:lnTo>
                      <a:pt x="496" y="529"/>
                    </a:lnTo>
                    <a:lnTo>
                      <a:pt x="489" y="537"/>
                    </a:lnTo>
                    <a:lnTo>
                      <a:pt x="482" y="544"/>
                    </a:lnTo>
                    <a:lnTo>
                      <a:pt x="476" y="553"/>
                    </a:lnTo>
                    <a:lnTo>
                      <a:pt x="471" y="562"/>
                    </a:lnTo>
                    <a:lnTo>
                      <a:pt x="467" y="572"/>
                    </a:lnTo>
                    <a:lnTo>
                      <a:pt x="463" y="582"/>
                    </a:lnTo>
                    <a:lnTo>
                      <a:pt x="457" y="603"/>
                    </a:lnTo>
                    <a:lnTo>
                      <a:pt x="456" y="624"/>
                    </a:lnTo>
                    <a:lnTo>
                      <a:pt x="456" y="645"/>
                    </a:lnTo>
                    <a:lnTo>
                      <a:pt x="458" y="655"/>
                    </a:lnTo>
                    <a:lnTo>
                      <a:pt x="460" y="666"/>
                    </a:lnTo>
                    <a:lnTo>
                      <a:pt x="464" y="676"/>
                    </a:lnTo>
                    <a:lnTo>
                      <a:pt x="468" y="684"/>
                    </a:lnTo>
                    <a:lnTo>
                      <a:pt x="472" y="694"/>
                    </a:lnTo>
                    <a:lnTo>
                      <a:pt x="479" y="702"/>
                    </a:lnTo>
                    <a:lnTo>
                      <a:pt x="486" y="709"/>
                    </a:lnTo>
                    <a:lnTo>
                      <a:pt x="493" y="716"/>
                    </a:lnTo>
                    <a:lnTo>
                      <a:pt x="502" y="723"/>
                    </a:lnTo>
                    <a:lnTo>
                      <a:pt x="511" y="727"/>
                    </a:lnTo>
                    <a:lnTo>
                      <a:pt x="521" y="731"/>
                    </a:lnTo>
                    <a:lnTo>
                      <a:pt x="532" y="736"/>
                    </a:lnTo>
                    <a:lnTo>
                      <a:pt x="545" y="737"/>
                    </a:lnTo>
                    <a:lnTo>
                      <a:pt x="558" y="738"/>
                    </a:lnTo>
                    <a:lnTo>
                      <a:pt x="558" y="738"/>
                    </a:lnTo>
                    <a:lnTo>
                      <a:pt x="570" y="737"/>
                    </a:lnTo>
                    <a:lnTo>
                      <a:pt x="583" y="736"/>
                    </a:lnTo>
                    <a:lnTo>
                      <a:pt x="595" y="731"/>
                    </a:lnTo>
                    <a:lnTo>
                      <a:pt x="606" y="727"/>
                    </a:lnTo>
                    <a:lnTo>
                      <a:pt x="630" y="716"/>
                    </a:lnTo>
                    <a:lnTo>
                      <a:pt x="651" y="704"/>
                    </a:lnTo>
                    <a:lnTo>
                      <a:pt x="672" y="695"/>
                    </a:lnTo>
                    <a:lnTo>
                      <a:pt x="681" y="692"/>
                    </a:lnTo>
                    <a:lnTo>
                      <a:pt x="689" y="691"/>
                    </a:lnTo>
                    <a:lnTo>
                      <a:pt x="696" y="691"/>
                    </a:lnTo>
                    <a:lnTo>
                      <a:pt x="703" y="694"/>
                    </a:lnTo>
                    <a:lnTo>
                      <a:pt x="709" y="699"/>
                    </a:lnTo>
                    <a:lnTo>
                      <a:pt x="714" y="708"/>
                    </a:lnTo>
                    <a:lnTo>
                      <a:pt x="714" y="708"/>
                    </a:lnTo>
                    <a:lnTo>
                      <a:pt x="716" y="713"/>
                    </a:lnTo>
                    <a:lnTo>
                      <a:pt x="717" y="722"/>
                    </a:lnTo>
                    <a:lnTo>
                      <a:pt x="720" y="744"/>
                    </a:lnTo>
                    <a:lnTo>
                      <a:pt x="721" y="773"/>
                    </a:lnTo>
                    <a:lnTo>
                      <a:pt x="723" y="810"/>
                    </a:lnTo>
                    <a:lnTo>
                      <a:pt x="724" y="896"/>
                    </a:lnTo>
                    <a:lnTo>
                      <a:pt x="723" y="993"/>
                    </a:lnTo>
                    <a:lnTo>
                      <a:pt x="723" y="993"/>
                    </a:lnTo>
                    <a:lnTo>
                      <a:pt x="637" y="991"/>
                    </a:lnTo>
                    <a:lnTo>
                      <a:pt x="562" y="990"/>
                    </a:lnTo>
                    <a:lnTo>
                      <a:pt x="531" y="991"/>
                    </a:lnTo>
                    <a:lnTo>
                      <a:pt x="504" y="993"/>
                    </a:lnTo>
                    <a:lnTo>
                      <a:pt x="483" y="996"/>
                    </a:lnTo>
                    <a:lnTo>
                      <a:pt x="476" y="997"/>
                    </a:lnTo>
                    <a:lnTo>
                      <a:pt x="472" y="998"/>
                    </a:lnTo>
                    <a:lnTo>
                      <a:pt x="472" y="998"/>
                    </a:lnTo>
                    <a:lnTo>
                      <a:pt x="464" y="1005"/>
                    </a:lnTo>
                    <a:lnTo>
                      <a:pt x="458" y="1012"/>
                    </a:lnTo>
                    <a:lnTo>
                      <a:pt x="456" y="1021"/>
                    </a:lnTo>
                    <a:lnTo>
                      <a:pt x="456" y="1031"/>
                    </a:lnTo>
                    <a:lnTo>
                      <a:pt x="457" y="1042"/>
                    </a:lnTo>
                    <a:lnTo>
                      <a:pt x="461" y="1053"/>
                    </a:lnTo>
                    <a:lnTo>
                      <a:pt x="471" y="1078"/>
                    </a:lnTo>
                    <a:lnTo>
                      <a:pt x="483" y="1105"/>
                    </a:lnTo>
                    <a:lnTo>
                      <a:pt x="497" y="1133"/>
                    </a:lnTo>
                    <a:lnTo>
                      <a:pt x="503" y="1147"/>
                    </a:lnTo>
                    <a:lnTo>
                      <a:pt x="509" y="1161"/>
                    </a:lnTo>
                    <a:lnTo>
                      <a:pt x="511" y="1175"/>
                    </a:lnTo>
                    <a:lnTo>
                      <a:pt x="514" y="1187"/>
                    </a:lnTo>
                    <a:lnTo>
                      <a:pt x="514" y="1187"/>
                    </a:lnTo>
                    <a:lnTo>
                      <a:pt x="514" y="1203"/>
                    </a:lnTo>
                    <a:lnTo>
                      <a:pt x="513" y="1217"/>
                    </a:lnTo>
                    <a:lnTo>
                      <a:pt x="510" y="1229"/>
                    </a:lnTo>
                    <a:lnTo>
                      <a:pt x="507" y="1242"/>
                    </a:lnTo>
                    <a:lnTo>
                      <a:pt x="502" y="1254"/>
                    </a:lnTo>
                    <a:lnTo>
                      <a:pt x="495" y="1265"/>
                    </a:lnTo>
                    <a:lnTo>
                      <a:pt x="488" y="1275"/>
                    </a:lnTo>
                    <a:lnTo>
                      <a:pt x="479" y="1285"/>
                    </a:lnTo>
                    <a:lnTo>
                      <a:pt x="469" y="1293"/>
                    </a:lnTo>
                    <a:lnTo>
                      <a:pt x="460" y="1302"/>
                    </a:lnTo>
                    <a:lnTo>
                      <a:pt x="450" y="1309"/>
                    </a:lnTo>
                    <a:lnTo>
                      <a:pt x="439" y="1314"/>
                    </a:lnTo>
                    <a:lnTo>
                      <a:pt x="426" y="1320"/>
                    </a:lnTo>
                    <a:lnTo>
                      <a:pt x="415" y="1324"/>
                    </a:lnTo>
                    <a:lnTo>
                      <a:pt x="402" y="1327"/>
                    </a:lnTo>
                    <a:lnTo>
                      <a:pt x="390" y="1328"/>
                    </a:lnTo>
                    <a:lnTo>
                      <a:pt x="390" y="1328"/>
                    </a:lnTo>
                    <a:lnTo>
                      <a:pt x="377" y="1330"/>
                    </a:lnTo>
                    <a:lnTo>
                      <a:pt x="365" y="1330"/>
                    </a:lnTo>
                    <a:lnTo>
                      <a:pt x="353" y="1328"/>
                    </a:lnTo>
                    <a:lnTo>
                      <a:pt x="341" y="1327"/>
                    </a:lnTo>
                    <a:lnTo>
                      <a:pt x="330" y="1324"/>
                    </a:lnTo>
                    <a:lnTo>
                      <a:pt x="317" y="1320"/>
                    </a:lnTo>
                    <a:lnTo>
                      <a:pt x="307" y="1314"/>
                    </a:lnTo>
                    <a:lnTo>
                      <a:pt x="298" y="1307"/>
                    </a:lnTo>
                    <a:lnTo>
                      <a:pt x="288" y="1299"/>
                    </a:lnTo>
                    <a:lnTo>
                      <a:pt x="279" y="1291"/>
                    </a:lnTo>
                    <a:lnTo>
                      <a:pt x="271" y="1279"/>
                    </a:lnTo>
                    <a:lnTo>
                      <a:pt x="265" y="1268"/>
                    </a:lnTo>
                    <a:lnTo>
                      <a:pt x="260" y="1254"/>
                    </a:lnTo>
                    <a:lnTo>
                      <a:pt x="256" y="1240"/>
                    </a:lnTo>
                    <a:lnTo>
                      <a:pt x="253" y="1225"/>
                    </a:lnTo>
                    <a:lnTo>
                      <a:pt x="251" y="1208"/>
                    </a:lnTo>
                    <a:lnTo>
                      <a:pt x="251" y="1208"/>
                    </a:lnTo>
                    <a:lnTo>
                      <a:pt x="253" y="1187"/>
                    </a:lnTo>
                    <a:lnTo>
                      <a:pt x="256" y="1168"/>
                    </a:lnTo>
                    <a:lnTo>
                      <a:pt x="260" y="1148"/>
                    </a:lnTo>
                    <a:lnTo>
                      <a:pt x="265" y="1130"/>
                    </a:lnTo>
                    <a:lnTo>
                      <a:pt x="272" y="1113"/>
                    </a:lnTo>
                    <a:lnTo>
                      <a:pt x="281" y="1098"/>
                    </a:lnTo>
                    <a:lnTo>
                      <a:pt x="295" y="1070"/>
                    </a:lnTo>
                    <a:lnTo>
                      <a:pt x="307" y="1046"/>
                    </a:lnTo>
                    <a:lnTo>
                      <a:pt x="312" y="1035"/>
                    </a:lnTo>
                    <a:lnTo>
                      <a:pt x="313" y="1026"/>
                    </a:lnTo>
                    <a:lnTo>
                      <a:pt x="313" y="1018"/>
                    </a:lnTo>
                    <a:lnTo>
                      <a:pt x="310" y="1011"/>
                    </a:lnTo>
                    <a:lnTo>
                      <a:pt x="303" y="1005"/>
                    </a:lnTo>
                    <a:lnTo>
                      <a:pt x="293" y="1001"/>
                    </a:lnTo>
                    <a:lnTo>
                      <a:pt x="293" y="1001"/>
                    </a:lnTo>
                    <a:lnTo>
                      <a:pt x="272" y="997"/>
                    </a:lnTo>
                    <a:lnTo>
                      <a:pt x="246" y="994"/>
                    </a:lnTo>
                    <a:lnTo>
                      <a:pt x="215" y="993"/>
                    </a:lnTo>
                    <a:lnTo>
                      <a:pt x="179" y="991"/>
                    </a:lnTo>
                    <a:lnTo>
                      <a:pt x="98" y="993"/>
                    </a:lnTo>
                    <a:lnTo>
                      <a:pt x="10" y="996"/>
                    </a:lnTo>
                    <a:lnTo>
                      <a:pt x="10" y="996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śļiḑê">
              <a:extLst>
                <a:ext uri="{FF2B5EF4-FFF2-40B4-BE49-F238E27FC236}">
                  <a16:creationId xmlns:a16="http://schemas.microsoft.com/office/drawing/2014/main" xmlns="" id="{8F78F80E-76D3-474A-A99E-88B727C9E928}"/>
                </a:ext>
              </a:extLst>
            </p:cNvPr>
            <p:cNvGrpSpPr/>
            <p:nvPr/>
          </p:nvGrpSpPr>
          <p:grpSpPr>
            <a:xfrm>
              <a:off x="669926" y="2484000"/>
              <a:ext cx="3322340" cy="2313213"/>
              <a:chOff x="831000" y="2484000"/>
              <a:chExt cx="3161265" cy="2313213"/>
            </a:xfrm>
          </p:grpSpPr>
          <p:sp>
            <p:nvSpPr>
              <p:cNvPr id="13" name="íSl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4353" y="2871598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4" name="ís1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4353" y="2484000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5" name="îş1í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1000" y="4239814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6" name="ïśḻï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1000" y="3852216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59BF433-4478-4F9A-A7E9-0B6569B4C3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000" y="3564000"/>
                <a:ext cx="3024524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Sḷ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2900896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9" name="íṩḻi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2513298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íṩḻî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4243274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1" name="iṩḷ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3855676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A8D500C-F243-4D7B-91E0-32F089A6CE5C}"/>
                </a:ext>
              </a:extLst>
            </p:cNvPr>
            <p:cNvCxnSpPr>
              <a:cxnSpLocks/>
            </p:cNvCxnSpPr>
            <p:nvPr/>
          </p:nvCxnSpPr>
          <p:spPr>
            <a:xfrm>
              <a:off x="8309059" y="3564000"/>
              <a:ext cx="3211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2404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A56366-5D36-41A5-AB1D-60C5473BF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B76B543-8F4D-4FB1-941E-8DBF38995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C913D1F-24C5-4EBB-915E-0C3B7ACDC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37" name="1ab926b0-97b0-4b79-9ffe-92adfce72b8a" descr="2wUAAB+LCAAAAAAABADNU8FOg0AQ/ZdVb9jQGqtyQxsMh9omNHowPazsFNbA0iyLadPw785SoBBom16M2QvMvnnz3szsjlyr7RqIRbyYSjXhNJA0dhXExCAuI5bIosggz1wwLoJXmWTrlFifuzqtefPBVfiSRIl8p1EGmkBwxWm0/7U6SS3sXHJUsC1ix7AI63DNVivuwyKEGCrMggtlC+aFlCHCHJhoQPIgVALStAzMvr7BV40060GjsjREzivHuXPs8dNIkxVlzDw3iAd+ItjfiLw1B8P7PpmjlszJoz5tmcfaXXV6ygWPs7iEFZWndNMIDc19kDMWQRPmCgXypx7oUMeKb09JLOAkMqYKC+7M/ObQhjHmal2uYLBBpkosac2/FKlXr3fD9EW9YMW6HZLmFJcWUFuP627eAW0QWwRR5a5qYU2Ls1nDG2K1oNKoDpFl20KlBolBqK653DiqagEbdZkPndF00Nf6kxY0wbBhoZTQEn9Wd7XFlw6gqRwfRQrK9n2sWy73/mkW8c6LPTMeF99m73R6B/MvvY0umtspc0s8v9Mme8/bBQAA">
            <a:extLst>
              <a:ext uri="{FF2B5EF4-FFF2-40B4-BE49-F238E27FC236}">
                <a16:creationId xmlns:a16="http://schemas.microsoft.com/office/drawing/2014/main" xmlns="" id="{A079C333-FF8C-4D02-AB17-3C8D58DCAB0A}"/>
              </a:ext>
            </a:extLst>
          </p:cNvPr>
          <p:cNvGrpSpPr>
            <a:grpSpLocks noChangeAspect="1"/>
          </p:cNvGrpSpPr>
          <p:nvPr/>
        </p:nvGrpSpPr>
        <p:grpSpPr>
          <a:xfrm>
            <a:off x="3167252" y="2394792"/>
            <a:ext cx="5855906" cy="2479578"/>
            <a:chOff x="3148420" y="2508902"/>
            <a:chExt cx="5855906" cy="2479578"/>
          </a:xfrm>
        </p:grpSpPr>
        <p:sp>
          <p:nvSpPr>
            <p:cNvPr id="38" name="ValueShape">
              <a:extLst>
                <a:ext uri="{FF2B5EF4-FFF2-40B4-BE49-F238E27FC236}">
                  <a16:creationId xmlns:a16="http://schemas.microsoft.com/office/drawing/2014/main" xmlns="" id="{008E1ED1-F16A-457A-9CDA-3B018F8F92E7}"/>
                </a:ext>
              </a:extLst>
            </p:cNvPr>
            <p:cNvSpPr/>
            <p:nvPr/>
          </p:nvSpPr>
          <p:spPr bwMode="auto">
            <a:xfrm>
              <a:off x="4698384" y="2508902"/>
              <a:ext cx="3181118" cy="1054780"/>
            </a:xfrm>
            <a:custGeom>
              <a:avLst/>
              <a:gdLst>
                <a:gd name="connsiteX0" fmla="*/ 3146346 w 3181118"/>
                <a:gd name="connsiteY0" fmla="*/ 437591 h 1054780"/>
                <a:gd name="connsiteX1" fmla="*/ 3181118 w 3181118"/>
                <a:gd name="connsiteY1" fmla="*/ 471368 h 1054780"/>
                <a:gd name="connsiteX2" fmla="*/ 3181118 w 3181118"/>
                <a:gd name="connsiteY2" fmla="*/ 583593 h 1054780"/>
                <a:gd name="connsiteX3" fmla="*/ 3146346 w 3181118"/>
                <a:gd name="connsiteY3" fmla="*/ 617370 h 1054780"/>
                <a:gd name="connsiteX4" fmla="*/ 3111944 w 3181118"/>
                <a:gd name="connsiteY4" fmla="*/ 583593 h 1054780"/>
                <a:gd name="connsiteX5" fmla="*/ 3111944 w 3181118"/>
                <a:gd name="connsiteY5" fmla="*/ 471368 h 1054780"/>
                <a:gd name="connsiteX6" fmla="*/ 3146346 w 3181118"/>
                <a:gd name="connsiteY6" fmla="*/ 437591 h 1054780"/>
                <a:gd name="connsiteX7" fmla="*/ 3011969 w 3181118"/>
                <a:gd name="connsiteY7" fmla="*/ 437591 h 1054780"/>
                <a:gd name="connsiteX8" fmla="*/ 3046371 w 3181118"/>
                <a:gd name="connsiteY8" fmla="*/ 471368 h 1054780"/>
                <a:gd name="connsiteX9" fmla="*/ 3046371 w 3181118"/>
                <a:gd name="connsiteY9" fmla="*/ 583593 h 1054780"/>
                <a:gd name="connsiteX10" fmla="*/ 3011969 w 3181118"/>
                <a:gd name="connsiteY10" fmla="*/ 617370 h 1054780"/>
                <a:gd name="connsiteX11" fmla="*/ 2977197 w 3181118"/>
                <a:gd name="connsiteY11" fmla="*/ 583593 h 1054780"/>
                <a:gd name="connsiteX12" fmla="*/ 2977197 w 3181118"/>
                <a:gd name="connsiteY12" fmla="*/ 471368 h 1054780"/>
                <a:gd name="connsiteX13" fmla="*/ 3011969 w 3181118"/>
                <a:gd name="connsiteY13" fmla="*/ 437591 h 1054780"/>
                <a:gd name="connsiteX14" fmla="*/ 1800324 w 3181118"/>
                <a:gd name="connsiteY14" fmla="*/ 437591 h 1054780"/>
                <a:gd name="connsiteX15" fmla="*/ 1834732 w 3181118"/>
                <a:gd name="connsiteY15" fmla="*/ 471368 h 1054780"/>
                <a:gd name="connsiteX16" fmla="*/ 1834732 w 3181118"/>
                <a:gd name="connsiteY16" fmla="*/ 583593 h 1054780"/>
                <a:gd name="connsiteX17" fmla="*/ 1800324 w 3181118"/>
                <a:gd name="connsiteY17" fmla="*/ 617370 h 1054780"/>
                <a:gd name="connsiteX18" fmla="*/ 1765917 w 3181118"/>
                <a:gd name="connsiteY18" fmla="*/ 583593 h 1054780"/>
                <a:gd name="connsiteX19" fmla="*/ 1765917 w 3181118"/>
                <a:gd name="connsiteY19" fmla="*/ 471368 h 1054780"/>
                <a:gd name="connsiteX20" fmla="*/ 1800324 w 3181118"/>
                <a:gd name="connsiteY20" fmla="*/ 437591 h 1054780"/>
                <a:gd name="connsiteX21" fmla="*/ 1665572 w 3181118"/>
                <a:gd name="connsiteY21" fmla="*/ 437591 h 1054780"/>
                <a:gd name="connsiteX22" fmla="*/ 1700345 w 3181118"/>
                <a:gd name="connsiteY22" fmla="*/ 471368 h 1054780"/>
                <a:gd name="connsiteX23" fmla="*/ 1700345 w 3181118"/>
                <a:gd name="connsiteY23" fmla="*/ 583593 h 1054780"/>
                <a:gd name="connsiteX24" fmla="*/ 1665572 w 3181118"/>
                <a:gd name="connsiteY24" fmla="*/ 617370 h 1054780"/>
                <a:gd name="connsiteX25" fmla="*/ 1631170 w 3181118"/>
                <a:gd name="connsiteY25" fmla="*/ 583593 h 1054780"/>
                <a:gd name="connsiteX26" fmla="*/ 1631170 w 3181118"/>
                <a:gd name="connsiteY26" fmla="*/ 471368 h 1054780"/>
                <a:gd name="connsiteX27" fmla="*/ 1665572 w 3181118"/>
                <a:gd name="connsiteY27" fmla="*/ 437591 h 1054780"/>
                <a:gd name="connsiteX28" fmla="*/ 1515175 w 3181118"/>
                <a:gd name="connsiteY28" fmla="*/ 437591 h 1054780"/>
                <a:gd name="connsiteX29" fmla="*/ 1549948 w 3181118"/>
                <a:gd name="connsiteY29" fmla="*/ 471368 h 1054780"/>
                <a:gd name="connsiteX30" fmla="*/ 1549948 w 3181118"/>
                <a:gd name="connsiteY30" fmla="*/ 583593 h 1054780"/>
                <a:gd name="connsiteX31" fmla="*/ 1515175 w 3181118"/>
                <a:gd name="connsiteY31" fmla="*/ 617370 h 1054780"/>
                <a:gd name="connsiteX32" fmla="*/ 1480773 w 3181118"/>
                <a:gd name="connsiteY32" fmla="*/ 583593 h 1054780"/>
                <a:gd name="connsiteX33" fmla="*/ 1480773 w 3181118"/>
                <a:gd name="connsiteY33" fmla="*/ 471368 h 1054780"/>
                <a:gd name="connsiteX34" fmla="*/ 1515175 w 3181118"/>
                <a:gd name="connsiteY34" fmla="*/ 437591 h 1054780"/>
                <a:gd name="connsiteX35" fmla="*/ 1380799 w 3181118"/>
                <a:gd name="connsiteY35" fmla="*/ 437591 h 1054780"/>
                <a:gd name="connsiteX36" fmla="*/ 1415201 w 3181118"/>
                <a:gd name="connsiteY36" fmla="*/ 471368 h 1054780"/>
                <a:gd name="connsiteX37" fmla="*/ 1415201 w 3181118"/>
                <a:gd name="connsiteY37" fmla="*/ 583593 h 1054780"/>
                <a:gd name="connsiteX38" fmla="*/ 1380799 w 3181118"/>
                <a:gd name="connsiteY38" fmla="*/ 617370 h 1054780"/>
                <a:gd name="connsiteX39" fmla="*/ 1346026 w 3181118"/>
                <a:gd name="connsiteY39" fmla="*/ 583593 h 1054780"/>
                <a:gd name="connsiteX40" fmla="*/ 1346026 w 3181118"/>
                <a:gd name="connsiteY40" fmla="*/ 471368 h 1054780"/>
                <a:gd name="connsiteX41" fmla="*/ 1380799 w 3181118"/>
                <a:gd name="connsiteY41" fmla="*/ 437591 h 1054780"/>
                <a:gd name="connsiteX42" fmla="*/ 169154 w 3181118"/>
                <a:gd name="connsiteY42" fmla="*/ 437591 h 1054780"/>
                <a:gd name="connsiteX43" fmla="*/ 203561 w 3181118"/>
                <a:gd name="connsiteY43" fmla="*/ 471368 h 1054780"/>
                <a:gd name="connsiteX44" fmla="*/ 203561 w 3181118"/>
                <a:gd name="connsiteY44" fmla="*/ 583593 h 1054780"/>
                <a:gd name="connsiteX45" fmla="*/ 169154 w 3181118"/>
                <a:gd name="connsiteY45" fmla="*/ 617370 h 1054780"/>
                <a:gd name="connsiteX46" fmla="*/ 134747 w 3181118"/>
                <a:gd name="connsiteY46" fmla="*/ 583593 h 1054780"/>
                <a:gd name="connsiteX47" fmla="*/ 134747 w 3181118"/>
                <a:gd name="connsiteY47" fmla="*/ 471368 h 1054780"/>
                <a:gd name="connsiteX48" fmla="*/ 169154 w 3181118"/>
                <a:gd name="connsiteY48" fmla="*/ 437591 h 1054780"/>
                <a:gd name="connsiteX49" fmla="*/ 34402 w 3181118"/>
                <a:gd name="connsiteY49" fmla="*/ 437591 h 1054780"/>
                <a:gd name="connsiteX50" fmla="*/ 69174 w 3181118"/>
                <a:gd name="connsiteY50" fmla="*/ 471368 h 1054780"/>
                <a:gd name="connsiteX51" fmla="*/ 69174 w 3181118"/>
                <a:gd name="connsiteY51" fmla="*/ 583593 h 1054780"/>
                <a:gd name="connsiteX52" fmla="*/ 34402 w 3181118"/>
                <a:gd name="connsiteY52" fmla="*/ 617370 h 1054780"/>
                <a:gd name="connsiteX53" fmla="*/ 0 w 3181118"/>
                <a:gd name="connsiteY53" fmla="*/ 583593 h 1054780"/>
                <a:gd name="connsiteX54" fmla="*/ 0 w 3181118"/>
                <a:gd name="connsiteY54" fmla="*/ 471368 h 1054780"/>
                <a:gd name="connsiteX55" fmla="*/ 34402 w 3181118"/>
                <a:gd name="connsiteY55" fmla="*/ 437591 h 1054780"/>
                <a:gd name="connsiteX56" fmla="*/ 2877217 w 3181118"/>
                <a:gd name="connsiteY56" fmla="*/ 396537 h 1054780"/>
                <a:gd name="connsiteX57" fmla="*/ 2911624 w 3181118"/>
                <a:gd name="connsiteY57" fmla="*/ 430316 h 1054780"/>
                <a:gd name="connsiteX58" fmla="*/ 2911624 w 3181118"/>
                <a:gd name="connsiteY58" fmla="*/ 624276 h 1054780"/>
                <a:gd name="connsiteX59" fmla="*/ 2877217 w 3181118"/>
                <a:gd name="connsiteY59" fmla="*/ 658419 h 1054780"/>
                <a:gd name="connsiteX60" fmla="*/ 2842810 w 3181118"/>
                <a:gd name="connsiteY60" fmla="*/ 624276 h 1054780"/>
                <a:gd name="connsiteX61" fmla="*/ 2842810 w 3181118"/>
                <a:gd name="connsiteY61" fmla="*/ 430316 h 1054780"/>
                <a:gd name="connsiteX62" fmla="*/ 2877217 w 3181118"/>
                <a:gd name="connsiteY62" fmla="*/ 396537 h 1054780"/>
                <a:gd name="connsiteX63" fmla="*/ 1246047 w 3181118"/>
                <a:gd name="connsiteY63" fmla="*/ 396537 h 1054780"/>
                <a:gd name="connsiteX64" fmla="*/ 1280454 w 3181118"/>
                <a:gd name="connsiteY64" fmla="*/ 430316 h 1054780"/>
                <a:gd name="connsiteX65" fmla="*/ 1280454 w 3181118"/>
                <a:gd name="connsiteY65" fmla="*/ 624276 h 1054780"/>
                <a:gd name="connsiteX66" fmla="*/ 1246047 w 3181118"/>
                <a:gd name="connsiteY66" fmla="*/ 658419 h 1054780"/>
                <a:gd name="connsiteX67" fmla="*/ 1211639 w 3181118"/>
                <a:gd name="connsiteY67" fmla="*/ 624276 h 1054780"/>
                <a:gd name="connsiteX68" fmla="*/ 1211639 w 3181118"/>
                <a:gd name="connsiteY68" fmla="*/ 430316 h 1054780"/>
                <a:gd name="connsiteX69" fmla="*/ 1246047 w 3181118"/>
                <a:gd name="connsiteY69" fmla="*/ 396537 h 1054780"/>
                <a:gd name="connsiteX70" fmla="*/ 1935076 w 3181118"/>
                <a:gd name="connsiteY70" fmla="*/ 389990 h 1054780"/>
                <a:gd name="connsiteX71" fmla="*/ 1969479 w 3181118"/>
                <a:gd name="connsiteY71" fmla="*/ 423772 h 1054780"/>
                <a:gd name="connsiteX72" fmla="*/ 1969479 w 3181118"/>
                <a:gd name="connsiteY72" fmla="*/ 630820 h 1054780"/>
                <a:gd name="connsiteX73" fmla="*/ 1935076 w 3181118"/>
                <a:gd name="connsiteY73" fmla="*/ 664966 h 1054780"/>
                <a:gd name="connsiteX74" fmla="*/ 1900304 w 3181118"/>
                <a:gd name="connsiteY74" fmla="*/ 630820 h 1054780"/>
                <a:gd name="connsiteX75" fmla="*/ 1900304 w 3181118"/>
                <a:gd name="connsiteY75" fmla="*/ 423772 h 1054780"/>
                <a:gd name="connsiteX76" fmla="*/ 1935076 w 3181118"/>
                <a:gd name="connsiteY76" fmla="*/ 389990 h 1054780"/>
                <a:gd name="connsiteX77" fmla="*/ 303906 w 3181118"/>
                <a:gd name="connsiteY77" fmla="*/ 389990 h 1054780"/>
                <a:gd name="connsiteX78" fmla="*/ 338308 w 3181118"/>
                <a:gd name="connsiteY78" fmla="*/ 423772 h 1054780"/>
                <a:gd name="connsiteX79" fmla="*/ 338308 w 3181118"/>
                <a:gd name="connsiteY79" fmla="*/ 630820 h 1054780"/>
                <a:gd name="connsiteX80" fmla="*/ 303906 w 3181118"/>
                <a:gd name="connsiteY80" fmla="*/ 664966 h 1054780"/>
                <a:gd name="connsiteX81" fmla="*/ 269134 w 3181118"/>
                <a:gd name="connsiteY81" fmla="*/ 630820 h 1054780"/>
                <a:gd name="connsiteX82" fmla="*/ 269134 w 3181118"/>
                <a:gd name="connsiteY82" fmla="*/ 423772 h 1054780"/>
                <a:gd name="connsiteX83" fmla="*/ 303906 w 3181118"/>
                <a:gd name="connsiteY83" fmla="*/ 389990 h 1054780"/>
                <a:gd name="connsiteX84" fmla="*/ 2742465 w 3181118"/>
                <a:gd name="connsiteY84" fmla="*/ 353362 h 1054780"/>
                <a:gd name="connsiteX85" fmla="*/ 2777237 w 3181118"/>
                <a:gd name="connsiteY85" fmla="*/ 387495 h 1054780"/>
                <a:gd name="connsiteX86" fmla="*/ 2777237 w 3181118"/>
                <a:gd name="connsiteY86" fmla="*/ 667468 h 1054780"/>
                <a:gd name="connsiteX87" fmla="*/ 2742465 w 3181118"/>
                <a:gd name="connsiteY87" fmla="*/ 701240 h 1054780"/>
                <a:gd name="connsiteX88" fmla="*/ 2708063 w 3181118"/>
                <a:gd name="connsiteY88" fmla="*/ 667468 h 1054780"/>
                <a:gd name="connsiteX89" fmla="*/ 2708063 w 3181118"/>
                <a:gd name="connsiteY89" fmla="*/ 387495 h 1054780"/>
                <a:gd name="connsiteX90" fmla="*/ 2742465 w 3181118"/>
                <a:gd name="connsiteY90" fmla="*/ 353362 h 1054780"/>
                <a:gd name="connsiteX91" fmla="*/ 1111295 w 3181118"/>
                <a:gd name="connsiteY91" fmla="*/ 353362 h 1054780"/>
                <a:gd name="connsiteX92" fmla="*/ 1146067 w 3181118"/>
                <a:gd name="connsiteY92" fmla="*/ 387495 h 1054780"/>
                <a:gd name="connsiteX93" fmla="*/ 1146067 w 3181118"/>
                <a:gd name="connsiteY93" fmla="*/ 667468 h 1054780"/>
                <a:gd name="connsiteX94" fmla="*/ 1111295 w 3181118"/>
                <a:gd name="connsiteY94" fmla="*/ 701240 h 1054780"/>
                <a:gd name="connsiteX95" fmla="*/ 1076893 w 3181118"/>
                <a:gd name="connsiteY95" fmla="*/ 667468 h 1054780"/>
                <a:gd name="connsiteX96" fmla="*/ 1076893 w 3181118"/>
                <a:gd name="connsiteY96" fmla="*/ 387495 h 1054780"/>
                <a:gd name="connsiteX97" fmla="*/ 1111295 w 3181118"/>
                <a:gd name="connsiteY97" fmla="*/ 353362 h 1054780"/>
                <a:gd name="connsiteX98" fmla="*/ 2069453 w 3181118"/>
                <a:gd name="connsiteY98" fmla="*/ 334077 h 1054780"/>
                <a:gd name="connsiteX99" fmla="*/ 2104225 w 3181118"/>
                <a:gd name="connsiteY99" fmla="*/ 367853 h 1054780"/>
                <a:gd name="connsiteX100" fmla="*/ 2104225 w 3181118"/>
                <a:gd name="connsiteY100" fmla="*/ 687105 h 1054780"/>
                <a:gd name="connsiteX101" fmla="*/ 2069453 w 3181118"/>
                <a:gd name="connsiteY101" fmla="*/ 720882 h 1054780"/>
                <a:gd name="connsiteX102" fmla="*/ 2035051 w 3181118"/>
                <a:gd name="connsiteY102" fmla="*/ 687105 h 1054780"/>
                <a:gd name="connsiteX103" fmla="*/ 2035051 w 3181118"/>
                <a:gd name="connsiteY103" fmla="*/ 367853 h 1054780"/>
                <a:gd name="connsiteX104" fmla="*/ 2069453 w 3181118"/>
                <a:gd name="connsiteY104" fmla="*/ 334077 h 1054780"/>
                <a:gd name="connsiteX105" fmla="*/ 438283 w 3181118"/>
                <a:gd name="connsiteY105" fmla="*/ 334077 h 1054780"/>
                <a:gd name="connsiteX106" fmla="*/ 473055 w 3181118"/>
                <a:gd name="connsiteY106" fmla="*/ 367853 h 1054780"/>
                <a:gd name="connsiteX107" fmla="*/ 473055 w 3181118"/>
                <a:gd name="connsiteY107" fmla="*/ 687105 h 1054780"/>
                <a:gd name="connsiteX108" fmla="*/ 438283 w 3181118"/>
                <a:gd name="connsiteY108" fmla="*/ 720882 h 1054780"/>
                <a:gd name="connsiteX109" fmla="*/ 403881 w 3181118"/>
                <a:gd name="connsiteY109" fmla="*/ 687105 h 1054780"/>
                <a:gd name="connsiteX110" fmla="*/ 403881 w 3181118"/>
                <a:gd name="connsiteY110" fmla="*/ 367853 h 1054780"/>
                <a:gd name="connsiteX111" fmla="*/ 438283 w 3181118"/>
                <a:gd name="connsiteY111" fmla="*/ 334077 h 1054780"/>
                <a:gd name="connsiteX112" fmla="*/ 2608088 w 3181118"/>
                <a:gd name="connsiteY112" fmla="*/ 251972 h 1054780"/>
                <a:gd name="connsiteX113" fmla="*/ 2642491 w 3181118"/>
                <a:gd name="connsiteY113" fmla="*/ 286105 h 1054780"/>
                <a:gd name="connsiteX114" fmla="*/ 2642491 w 3181118"/>
                <a:gd name="connsiteY114" fmla="*/ 768683 h 1054780"/>
                <a:gd name="connsiteX115" fmla="*/ 2608088 w 3181118"/>
                <a:gd name="connsiteY115" fmla="*/ 802453 h 1054780"/>
                <a:gd name="connsiteX116" fmla="*/ 2573316 w 3181118"/>
                <a:gd name="connsiteY116" fmla="*/ 768683 h 1054780"/>
                <a:gd name="connsiteX117" fmla="*/ 2573316 w 3181118"/>
                <a:gd name="connsiteY117" fmla="*/ 286105 h 1054780"/>
                <a:gd name="connsiteX118" fmla="*/ 2608088 w 3181118"/>
                <a:gd name="connsiteY118" fmla="*/ 251972 h 1054780"/>
                <a:gd name="connsiteX119" fmla="*/ 976918 w 3181118"/>
                <a:gd name="connsiteY119" fmla="*/ 251972 h 1054780"/>
                <a:gd name="connsiteX120" fmla="*/ 1011320 w 3181118"/>
                <a:gd name="connsiteY120" fmla="*/ 286105 h 1054780"/>
                <a:gd name="connsiteX121" fmla="*/ 1011320 w 3181118"/>
                <a:gd name="connsiteY121" fmla="*/ 768683 h 1054780"/>
                <a:gd name="connsiteX122" fmla="*/ 976918 w 3181118"/>
                <a:gd name="connsiteY122" fmla="*/ 802453 h 1054780"/>
                <a:gd name="connsiteX123" fmla="*/ 942146 w 3181118"/>
                <a:gd name="connsiteY123" fmla="*/ 768683 h 1054780"/>
                <a:gd name="connsiteX124" fmla="*/ 942146 w 3181118"/>
                <a:gd name="connsiteY124" fmla="*/ 286105 h 1054780"/>
                <a:gd name="connsiteX125" fmla="*/ 976918 w 3181118"/>
                <a:gd name="connsiteY125" fmla="*/ 251972 h 1054780"/>
                <a:gd name="connsiteX126" fmla="*/ 2204205 w 3181118"/>
                <a:gd name="connsiteY126" fmla="*/ 234986 h 1054780"/>
                <a:gd name="connsiteX127" fmla="*/ 2238612 w 3181118"/>
                <a:gd name="connsiteY127" fmla="*/ 268755 h 1054780"/>
                <a:gd name="connsiteX128" fmla="*/ 2238612 w 3181118"/>
                <a:gd name="connsiteY128" fmla="*/ 785840 h 1054780"/>
                <a:gd name="connsiteX129" fmla="*/ 2204205 w 3181118"/>
                <a:gd name="connsiteY129" fmla="*/ 819973 h 1054780"/>
                <a:gd name="connsiteX130" fmla="*/ 2169798 w 3181118"/>
                <a:gd name="connsiteY130" fmla="*/ 785840 h 1054780"/>
                <a:gd name="connsiteX131" fmla="*/ 2169798 w 3181118"/>
                <a:gd name="connsiteY131" fmla="*/ 268755 h 1054780"/>
                <a:gd name="connsiteX132" fmla="*/ 2204205 w 3181118"/>
                <a:gd name="connsiteY132" fmla="*/ 234986 h 1054780"/>
                <a:gd name="connsiteX133" fmla="*/ 573035 w 3181118"/>
                <a:gd name="connsiteY133" fmla="*/ 234986 h 1054780"/>
                <a:gd name="connsiteX134" fmla="*/ 607442 w 3181118"/>
                <a:gd name="connsiteY134" fmla="*/ 268755 h 1054780"/>
                <a:gd name="connsiteX135" fmla="*/ 607442 w 3181118"/>
                <a:gd name="connsiteY135" fmla="*/ 785840 h 1054780"/>
                <a:gd name="connsiteX136" fmla="*/ 573035 w 3181118"/>
                <a:gd name="connsiteY136" fmla="*/ 819973 h 1054780"/>
                <a:gd name="connsiteX137" fmla="*/ 538627 w 3181118"/>
                <a:gd name="connsiteY137" fmla="*/ 785840 h 1054780"/>
                <a:gd name="connsiteX138" fmla="*/ 538627 w 3181118"/>
                <a:gd name="connsiteY138" fmla="*/ 268755 h 1054780"/>
                <a:gd name="connsiteX139" fmla="*/ 573035 w 3181118"/>
                <a:gd name="connsiteY139" fmla="*/ 234986 h 1054780"/>
                <a:gd name="connsiteX140" fmla="*/ 2473336 w 3181118"/>
                <a:gd name="connsiteY140" fmla="*/ 83873 h 1054780"/>
                <a:gd name="connsiteX141" fmla="*/ 2507744 w 3181118"/>
                <a:gd name="connsiteY141" fmla="*/ 118003 h 1054780"/>
                <a:gd name="connsiteX142" fmla="*/ 2507744 w 3181118"/>
                <a:gd name="connsiteY142" fmla="*/ 936787 h 1054780"/>
                <a:gd name="connsiteX143" fmla="*/ 2473336 w 3181118"/>
                <a:gd name="connsiteY143" fmla="*/ 970554 h 1054780"/>
                <a:gd name="connsiteX144" fmla="*/ 2438929 w 3181118"/>
                <a:gd name="connsiteY144" fmla="*/ 936787 h 1054780"/>
                <a:gd name="connsiteX145" fmla="*/ 2438929 w 3181118"/>
                <a:gd name="connsiteY145" fmla="*/ 118003 h 1054780"/>
                <a:gd name="connsiteX146" fmla="*/ 2473336 w 3181118"/>
                <a:gd name="connsiteY146" fmla="*/ 83873 h 1054780"/>
                <a:gd name="connsiteX147" fmla="*/ 842166 w 3181118"/>
                <a:gd name="connsiteY147" fmla="*/ 83873 h 1054780"/>
                <a:gd name="connsiteX148" fmla="*/ 876573 w 3181118"/>
                <a:gd name="connsiteY148" fmla="*/ 118003 h 1054780"/>
                <a:gd name="connsiteX149" fmla="*/ 876573 w 3181118"/>
                <a:gd name="connsiteY149" fmla="*/ 936787 h 1054780"/>
                <a:gd name="connsiteX150" fmla="*/ 842166 w 3181118"/>
                <a:gd name="connsiteY150" fmla="*/ 970554 h 1054780"/>
                <a:gd name="connsiteX151" fmla="*/ 807759 w 3181118"/>
                <a:gd name="connsiteY151" fmla="*/ 936787 h 1054780"/>
                <a:gd name="connsiteX152" fmla="*/ 807759 w 3181118"/>
                <a:gd name="connsiteY152" fmla="*/ 118003 h 1054780"/>
                <a:gd name="connsiteX153" fmla="*/ 842166 w 3181118"/>
                <a:gd name="connsiteY153" fmla="*/ 83873 h 1054780"/>
                <a:gd name="connsiteX154" fmla="*/ 2338955 w 3181118"/>
                <a:gd name="connsiteY154" fmla="*/ 0 h 1054780"/>
                <a:gd name="connsiteX155" fmla="*/ 2373357 w 3181118"/>
                <a:gd name="connsiteY155" fmla="*/ 33767 h 1054780"/>
                <a:gd name="connsiteX156" fmla="*/ 2373357 w 3181118"/>
                <a:gd name="connsiteY156" fmla="*/ 1020650 h 1054780"/>
                <a:gd name="connsiteX157" fmla="*/ 2338955 w 3181118"/>
                <a:gd name="connsiteY157" fmla="*/ 1054780 h 1054780"/>
                <a:gd name="connsiteX158" fmla="*/ 2304182 w 3181118"/>
                <a:gd name="connsiteY158" fmla="*/ 1020650 h 1054780"/>
                <a:gd name="connsiteX159" fmla="*/ 2304182 w 3181118"/>
                <a:gd name="connsiteY159" fmla="*/ 33767 h 1054780"/>
                <a:gd name="connsiteX160" fmla="*/ 2338955 w 3181118"/>
                <a:gd name="connsiteY160" fmla="*/ 0 h 1054780"/>
                <a:gd name="connsiteX161" fmla="*/ 707784 w 3181118"/>
                <a:gd name="connsiteY161" fmla="*/ 0 h 1054780"/>
                <a:gd name="connsiteX162" fmla="*/ 742186 w 3181118"/>
                <a:gd name="connsiteY162" fmla="*/ 33767 h 1054780"/>
                <a:gd name="connsiteX163" fmla="*/ 742186 w 3181118"/>
                <a:gd name="connsiteY163" fmla="*/ 1020650 h 1054780"/>
                <a:gd name="connsiteX164" fmla="*/ 707784 w 3181118"/>
                <a:gd name="connsiteY164" fmla="*/ 1054780 h 1054780"/>
                <a:gd name="connsiteX165" fmla="*/ 673012 w 3181118"/>
                <a:gd name="connsiteY165" fmla="*/ 1020650 h 1054780"/>
                <a:gd name="connsiteX166" fmla="*/ 673012 w 3181118"/>
                <a:gd name="connsiteY166" fmla="*/ 33767 h 1054780"/>
                <a:gd name="connsiteX167" fmla="*/ 707784 w 3181118"/>
                <a:gd name="connsiteY167" fmla="*/ 0 h 105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3181118" h="1054780">
                  <a:moveTo>
                    <a:pt x="3146346" y="437591"/>
                  </a:moveTo>
                  <a:cubicBezTo>
                    <a:pt x="3165582" y="437591"/>
                    <a:pt x="3181118" y="452481"/>
                    <a:pt x="3181118" y="471368"/>
                  </a:cubicBezTo>
                  <a:lnTo>
                    <a:pt x="3181118" y="583593"/>
                  </a:lnTo>
                  <a:cubicBezTo>
                    <a:pt x="3181118" y="602117"/>
                    <a:pt x="3165582" y="617370"/>
                    <a:pt x="3146346" y="617370"/>
                  </a:cubicBezTo>
                  <a:cubicBezTo>
                    <a:pt x="3127480" y="617370"/>
                    <a:pt x="3111944" y="602117"/>
                    <a:pt x="3111944" y="583593"/>
                  </a:cubicBezTo>
                  <a:lnTo>
                    <a:pt x="3111944" y="471368"/>
                  </a:lnTo>
                  <a:cubicBezTo>
                    <a:pt x="3111944" y="452481"/>
                    <a:pt x="3127480" y="437591"/>
                    <a:pt x="3146346" y="437591"/>
                  </a:cubicBezTo>
                  <a:close/>
                  <a:moveTo>
                    <a:pt x="3011969" y="437591"/>
                  </a:moveTo>
                  <a:cubicBezTo>
                    <a:pt x="3030835" y="437591"/>
                    <a:pt x="3046371" y="452481"/>
                    <a:pt x="3046371" y="471368"/>
                  </a:cubicBezTo>
                  <a:lnTo>
                    <a:pt x="3046371" y="583593"/>
                  </a:lnTo>
                  <a:cubicBezTo>
                    <a:pt x="3046371" y="602117"/>
                    <a:pt x="3030835" y="617370"/>
                    <a:pt x="3011969" y="617370"/>
                  </a:cubicBezTo>
                  <a:cubicBezTo>
                    <a:pt x="2992733" y="617370"/>
                    <a:pt x="2977197" y="602117"/>
                    <a:pt x="2977197" y="583593"/>
                  </a:cubicBezTo>
                  <a:lnTo>
                    <a:pt x="2977197" y="471368"/>
                  </a:lnTo>
                  <a:cubicBezTo>
                    <a:pt x="2977197" y="452481"/>
                    <a:pt x="2992733" y="437591"/>
                    <a:pt x="3011969" y="437591"/>
                  </a:cubicBezTo>
                  <a:close/>
                  <a:moveTo>
                    <a:pt x="1800324" y="437591"/>
                  </a:moveTo>
                  <a:cubicBezTo>
                    <a:pt x="1819563" y="437591"/>
                    <a:pt x="1834732" y="452481"/>
                    <a:pt x="1834732" y="471368"/>
                  </a:cubicBezTo>
                  <a:lnTo>
                    <a:pt x="1834732" y="583593"/>
                  </a:lnTo>
                  <a:cubicBezTo>
                    <a:pt x="1834732" y="602117"/>
                    <a:pt x="1819563" y="617370"/>
                    <a:pt x="1800324" y="617370"/>
                  </a:cubicBezTo>
                  <a:cubicBezTo>
                    <a:pt x="1781086" y="617370"/>
                    <a:pt x="1765917" y="602117"/>
                    <a:pt x="1765917" y="583593"/>
                  </a:cubicBezTo>
                  <a:lnTo>
                    <a:pt x="1765917" y="471368"/>
                  </a:lnTo>
                  <a:cubicBezTo>
                    <a:pt x="1765917" y="452481"/>
                    <a:pt x="1781086" y="437591"/>
                    <a:pt x="1800324" y="437591"/>
                  </a:cubicBezTo>
                  <a:close/>
                  <a:moveTo>
                    <a:pt x="1665572" y="437591"/>
                  </a:moveTo>
                  <a:cubicBezTo>
                    <a:pt x="1684808" y="437591"/>
                    <a:pt x="1700345" y="452481"/>
                    <a:pt x="1700345" y="471368"/>
                  </a:cubicBezTo>
                  <a:lnTo>
                    <a:pt x="1700345" y="583593"/>
                  </a:lnTo>
                  <a:cubicBezTo>
                    <a:pt x="1700345" y="602117"/>
                    <a:pt x="1684808" y="617370"/>
                    <a:pt x="1665572" y="617370"/>
                  </a:cubicBezTo>
                  <a:cubicBezTo>
                    <a:pt x="1646707" y="617370"/>
                    <a:pt x="1631170" y="602117"/>
                    <a:pt x="1631170" y="583593"/>
                  </a:cubicBezTo>
                  <a:lnTo>
                    <a:pt x="1631170" y="471368"/>
                  </a:lnTo>
                  <a:cubicBezTo>
                    <a:pt x="1631170" y="452481"/>
                    <a:pt x="1646707" y="437591"/>
                    <a:pt x="1665572" y="437591"/>
                  </a:cubicBezTo>
                  <a:close/>
                  <a:moveTo>
                    <a:pt x="1515175" y="437591"/>
                  </a:moveTo>
                  <a:cubicBezTo>
                    <a:pt x="1534411" y="437591"/>
                    <a:pt x="1549948" y="452481"/>
                    <a:pt x="1549948" y="471368"/>
                  </a:cubicBezTo>
                  <a:lnTo>
                    <a:pt x="1549948" y="583593"/>
                  </a:lnTo>
                  <a:cubicBezTo>
                    <a:pt x="1549948" y="602117"/>
                    <a:pt x="1534411" y="617370"/>
                    <a:pt x="1515175" y="617370"/>
                  </a:cubicBezTo>
                  <a:cubicBezTo>
                    <a:pt x="1496310" y="617370"/>
                    <a:pt x="1480773" y="602117"/>
                    <a:pt x="1480773" y="583593"/>
                  </a:cubicBezTo>
                  <a:lnTo>
                    <a:pt x="1480773" y="471368"/>
                  </a:lnTo>
                  <a:cubicBezTo>
                    <a:pt x="1480773" y="452481"/>
                    <a:pt x="1496310" y="437591"/>
                    <a:pt x="1515175" y="437591"/>
                  </a:cubicBezTo>
                  <a:close/>
                  <a:moveTo>
                    <a:pt x="1380799" y="437591"/>
                  </a:moveTo>
                  <a:cubicBezTo>
                    <a:pt x="1399664" y="437591"/>
                    <a:pt x="1415201" y="452481"/>
                    <a:pt x="1415201" y="471368"/>
                  </a:cubicBezTo>
                  <a:lnTo>
                    <a:pt x="1415201" y="583593"/>
                  </a:lnTo>
                  <a:cubicBezTo>
                    <a:pt x="1415201" y="602117"/>
                    <a:pt x="1399664" y="617370"/>
                    <a:pt x="1380799" y="617370"/>
                  </a:cubicBezTo>
                  <a:cubicBezTo>
                    <a:pt x="1361563" y="617370"/>
                    <a:pt x="1346026" y="602117"/>
                    <a:pt x="1346026" y="583593"/>
                  </a:cubicBezTo>
                  <a:lnTo>
                    <a:pt x="1346026" y="471368"/>
                  </a:lnTo>
                  <a:cubicBezTo>
                    <a:pt x="1346026" y="452481"/>
                    <a:pt x="1361563" y="437591"/>
                    <a:pt x="1380799" y="437591"/>
                  </a:cubicBezTo>
                  <a:close/>
                  <a:moveTo>
                    <a:pt x="169154" y="437591"/>
                  </a:moveTo>
                  <a:cubicBezTo>
                    <a:pt x="188392" y="437591"/>
                    <a:pt x="203561" y="452481"/>
                    <a:pt x="203561" y="471368"/>
                  </a:cubicBezTo>
                  <a:lnTo>
                    <a:pt x="203561" y="583593"/>
                  </a:lnTo>
                  <a:cubicBezTo>
                    <a:pt x="203561" y="602117"/>
                    <a:pt x="188392" y="617370"/>
                    <a:pt x="169154" y="617370"/>
                  </a:cubicBezTo>
                  <a:cubicBezTo>
                    <a:pt x="149916" y="617370"/>
                    <a:pt x="134747" y="602117"/>
                    <a:pt x="134747" y="583593"/>
                  </a:cubicBezTo>
                  <a:lnTo>
                    <a:pt x="134747" y="471368"/>
                  </a:lnTo>
                  <a:cubicBezTo>
                    <a:pt x="134747" y="452481"/>
                    <a:pt x="149916" y="437591"/>
                    <a:pt x="169154" y="437591"/>
                  </a:cubicBezTo>
                  <a:close/>
                  <a:moveTo>
                    <a:pt x="34402" y="437591"/>
                  </a:moveTo>
                  <a:cubicBezTo>
                    <a:pt x="53638" y="437591"/>
                    <a:pt x="69174" y="452481"/>
                    <a:pt x="69174" y="471368"/>
                  </a:cubicBezTo>
                  <a:lnTo>
                    <a:pt x="69174" y="583593"/>
                  </a:lnTo>
                  <a:cubicBezTo>
                    <a:pt x="69174" y="602117"/>
                    <a:pt x="53638" y="617370"/>
                    <a:pt x="34402" y="617370"/>
                  </a:cubicBezTo>
                  <a:cubicBezTo>
                    <a:pt x="15536" y="617370"/>
                    <a:pt x="0" y="602117"/>
                    <a:pt x="0" y="583593"/>
                  </a:cubicBezTo>
                  <a:lnTo>
                    <a:pt x="0" y="471368"/>
                  </a:lnTo>
                  <a:cubicBezTo>
                    <a:pt x="0" y="452481"/>
                    <a:pt x="15536" y="437591"/>
                    <a:pt x="34402" y="437591"/>
                  </a:cubicBezTo>
                  <a:close/>
                  <a:moveTo>
                    <a:pt x="2877217" y="396537"/>
                  </a:moveTo>
                  <a:cubicBezTo>
                    <a:pt x="2896455" y="396537"/>
                    <a:pt x="2911624" y="411793"/>
                    <a:pt x="2911624" y="430316"/>
                  </a:cubicBezTo>
                  <a:lnTo>
                    <a:pt x="2911624" y="624276"/>
                  </a:lnTo>
                  <a:cubicBezTo>
                    <a:pt x="2911624" y="643163"/>
                    <a:pt x="2896455" y="658419"/>
                    <a:pt x="2877217" y="658419"/>
                  </a:cubicBezTo>
                  <a:cubicBezTo>
                    <a:pt x="2858349" y="658419"/>
                    <a:pt x="2842810" y="643163"/>
                    <a:pt x="2842810" y="624276"/>
                  </a:cubicBezTo>
                  <a:lnTo>
                    <a:pt x="2842810" y="430316"/>
                  </a:lnTo>
                  <a:cubicBezTo>
                    <a:pt x="2842810" y="411793"/>
                    <a:pt x="2858349" y="396537"/>
                    <a:pt x="2877217" y="396537"/>
                  </a:cubicBezTo>
                  <a:close/>
                  <a:moveTo>
                    <a:pt x="1246047" y="396537"/>
                  </a:moveTo>
                  <a:cubicBezTo>
                    <a:pt x="1265285" y="396537"/>
                    <a:pt x="1280454" y="411793"/>
                    <a:pt x="1280454" y="430316"/>
                  </a:cubicBezTo>
                  <a:lnTo>
                    <a:pt x="1280454" y="624276"/>
                  </a:lnTo>
                  <a:cubicBezTo>
                    <a:pt x="1280454" y="643163"/>
                    <a:pt x="1265285" y="658419"/>
                    <a:pt x="1246047" y="658419"/>
                  </a:cubicBezTo>
                  <a:cubicBezTo>
                    <a:pt x="1227179" y="658419"/>
                    <a:pt x="1211639" y="643163"/>
                    <a:pt x="1211639" y="624276"/>
                  </a:cubicBezTo>
                  <a:lnTo>
                    <a:pt x="1211639" y="430316"/>
                  </a:lnTo>
                  <a:cubicBezTo>
                    <a:pt x="1211639" y="411793"/>
                    <a:pt x="1227179" y="396537"/>
                    <a:pt x="1246047" y="396537"/>
                  </a:cubicBezTo>
                  <a:close/>
                  <a:moveTo>
                    <a:pt x="1935076" y="389990"/>
                  </a:moveTo>
                  <a:cubicBezTo>
                    <a:pt x="1953942" y="389990"/>
                    <a:pt x="1969479" y="405246"/>
                    <a:pt x="1969479" y="423772"/>
                  </a:cubicBezTo>
                  <a:lnTo>
                    <a:pt x="1969479" y="630820"/>
                  </a:lnTo>
                  <a:cubicBezTo>
                    <a:pt x="1969479" y="649710"/>
                    <a:pt x="1953942" y="664966"/>
                    <a:pt x="1935076" y="664966"/>
                  </a:cubicBezTo>
                  <a:cubicBezTo>
                    <a:pt x="1915841" y="664966"/>
                    <a:pt x="1900304" y="649710"/>
                    <a:pt x="1900304" y="630820"/>
                  </a:cubicBezTo>
                  <a:lnTo>
                    <a:pt x="1900304" y="423772"/>
                  </a:lnTo>
                  <a:cubicBezTo>
                    <a:pt x="1900304" y="405246"/>
                    <a:pt x="1915841" y="389990"/>
                    <a:pt x="1935076" y="389990"/>
                  </a:cubicBezTo>
                  <a:close/>
                  <a:moveTo>
                    <a:pt x="303906" y="389990"/>
                  </a:moveTo>
                  <a:cubicBezTo>
                    <a:pt x="322771" y="389990"/>
                    <a:pt x="338308" y="405246"/>
                    <a:pt x="338308" y="423772"/>
                  </a:cubicBezTo>
                  <a:lnTo>
                    <a:pt x="338308" y="630820"/>
                  </a:lnTo>
                  <a:cubicBezTo>
                    <a:pt x="338308" y="649710"/>
                    <a:pt x="322771" y="664966"/>
                    <a:pt x="303906" y="664966"/>
                  </a:cubicBezTo>
                  <a:cubicBezTo>
                    <a:pt x="284670" y="664966"/>
                    <a:pt x="269134" y="649710"/>
                    <a:pt x="269134" y="630820"/>
                  </a:cubicBezTo>
                  <a:lnTo>
                    <a:pt x="269134" y="423772"/>
                  </a:lnTo>
                  <a:cubicBezTo>
                    <a:pt x="269134" y="405246"/>
                    <a:pt x="284670" y="389990"/>
                    <a:pt x="303906" y="389990"/>
                  </a:cubicBezTo>
                  <a:close/>
                  <a:moveTo>
                    <a:pt x="2742465" y="353362"/>
                  </a:moveTo>
                  <a:cubicBezTo>
                    <a:pt x="2761701" y="353362"/>
                    <a:pt x="2777237" y="368613"/>
                    <a:pt x="2777237" y="387495"/>
                  </a:cubicBezTo>
                  <a:lnTo>
                    <a:pt x="2777237" y="667468"/>
                  </a:lnTo>
                  <a:cubicBezTo>
                    <a:pt x="2777237" y="686353"/>
                    <a:pt x="2761701" y="701240"/>
                    <a:pt x="2742465" y="701240"/>
                  </a:cubicBezTo>
                  <a:cubicBezTo>
                    <a:pt x="2723600" y="701240"/>
                    <a:pt x="2708063" y="686353"/>
                    <a:pt x="2708063" y="667468"/>
                  </a:cubicBezTo>
                  <a:lnTo>
                    <a:pt x="2708063" y="387495"/>
                  </a:lnTo>
                  <a:cubicBezTo>
                    <a:pt x="2708063" y="368613"/>
                    <a:pt x="2723600" y="353362"/>
                    <a:pt x="2742465" y="353362"/>
                  </a:cubicBezTo>
                  <a:close/>
                  <a:moveTo>
                    <a:pt x="1111295" y="353362"/>
                  </a:moveTo>
                  <a:cubicBezTo>
                    <a:pt x="1130530" y="353362"/>
                    <a:pt x="1146067" y="368613"/>
                    <a:pt x="1146067" y="387495"/>
                  </a:cubicBezTo>
                  <a:lnTo>
                    <a:pt x="1146067" y="667468"/>
                  </a:lnTo>
                  <a:cubicBezTo>
                    <a:pt x="1146067" y="686353"/>
                    <a:pt x="1130530" y="701240"/>
                    <a:pt x="1111295" y="701240"/>
                  </a:cubicBezTo>
                  <a:cubicBezTo>
                    <a:pt x="1092429" y="701240"/>
                    <a:pt x="1076893" y="686353"/>
                    <a:pt x="1076893" y="667468"/>
                  </a:cubicBezTo>
                  <a:lnTo>
                    <a:pt x="1076893" y="387495"/>
                  </a:lnTo>
                  <a:cubicBezTo>
                    <a:pt x="1076893" y="368613"/>
                    <a:pt x="1092429" y="353362"/>
                    <a:pt x="1111295" y="353362"/>
                  </a:cubicBezTo>
                  <a:close/>
                  <a:moveTo>
                    <a:pt x="2069453" y="334077"/>
                  </a:moveTo>
                  <a:cubicBezTo>
                    <a:pt x="2088689" y="334077"/>
                    <a:pt x="2104225" y="349330"/>
                    <a:pt x="2104225" y="367853"/>
                  </a:cubicBezTo>
                  <a:lnTo>
                    <a:pt x="2104225" y="687105"/>
                  </a:lnTo>
                  <a:cubicBezTo>
                    <a:pt x="2104225" y="705628"/>
                    <a:pt x="2088689" y="720882"/>
                    <a:pt x="2069453" y="720882"/>
                  </a:cubicBezTo>
                  <a:cubicBezTo>
                    <a:pt x="2050588" y="720882"/>
                    <a:pt x="2035051" y="705628"/>
                    <a:pt x="2035051" y="687105"/>
                  </a:cubicBezTo>
                  <a:lnTo>
                    <a:pt x="2035051" y="367853"/>
                  </a:lnTo>
                  <a:cubicBezTo>
                    <a:pt x="2035051" y="349330"/>
                    <a:pt x="2050588" y="334077"/>
                    <a:pt x="2069453" y="334077"/>
                  </a:cubicBezTo>
                  <a:close/>
                  <a:moveTo>
                    <a:pt x="438283" y="334077"/>
                  </a:moveTo>
                  <a:cubicBezTo>
                    <a:pt x="457518" y="334077"/>
                    <a:pt x="473055" y="349330"/>
                    <a:pt x="473055" y="367853"/>
                  </a:cubicBezTo>
                  <a:lnTo>
                    <a:pt x="473055" y="687105"/>
                  </a:lnTo>
                  <a:cubicBezTo>
                    <a:pt x="473055" y="705628"/>
                    <a:pt x="457518" y="720882"/>
                    <a:pt x="438283" y="720882"/>
                  </a:cubicBezTo>
                  <a:cubicBezTo>
                    <a:pt x="419417" y="720882"/>
                    <a:pt x="403881" y="705628"/>
                    <a:pt x="403881" y="687105"/>
                  </a:cubicBezTo>
                  <a:lnTo>
                    <a:pt x="403881" y="367853"/>
                  </a:lnTo>
                  <a:cubicBezTo>
                    <a:pt x="403881" y="349330"/>
                    <a:pt x="419417" y="334077"/>
                    <a:pt x="438283" y="334077"/>
                  </a:cubicBezTo>
                  <a:close/>
                  <a:moveTo>
                    <a:pt x="2608088" y="251972"/>
                  </a:moveTo>
                  <a:cubicBezTo>
                    <a:pt x="2626954" y="251972"/>
                    <a:pt x="2642491" y="267223"/>
                    <a:pt x="2642491" y="286105"/>
                  </a:cubicBezTo>
                  <a:lnTo>
                    <a:pt x="2642491" y="768683"/>
                  </a:lnTo>
                  <a:cubicBezTo>
                    <a:pt x="2642491" y="787565"/>
                    <a:pt x="2626954" y="802453"/>
                    <a:pt x="2608088" y="802453"/>
                  </a:cubicBezTo>
                  <a:cubicBezTo>
                    <a:pt x="2588853" y="802453"/>
                    <a:pt x="2573316" y="787565"/>
                    <a:pt x="2573316" y="768683"/>
                  </a:cubicBezTo>
                  <a:lnTo>
                    <a:pt x="2573316" y="286105"/>
                  </a:lnTo>
                  <a:cubicBezTo>
                    <a:pt x="2573316" y="267223"/>
                    <a:pt x="2588853" y="251972"/>
                    <a:pt x="2608088" y="251972"/>
                  </a:cubicBezTo>
                  <a:close/>
                  <a:moveTo>
                    <a:pt x="976918" y="251972"/>
                  </a:moveTo>
                  <a:cubicBezTo>
                    <a:pt x="995784" y="251972"/>
                    <a:pt x="1011320" y="267223"/>
                    <a:pt x="1011320" y="286105"/>
                  </a:cubicBezTo>
                  <a:lnTo>
                    <a:pt x="1011320" y="768683"/>
                  </a:lnTo>
                  <a:cubicBezTo>
                    <a:pt x="1011320" y="787565"/>
                    <a:pt x="995784" y="802453"/>
                    <a:pt x="976918" y="802453"/>
                  </a:cubicBezTo>
                  <a:cubicBezTo>
                    <a:pt x="957682" y="802453"/>
                    <a:pt x="942146" y="787565"/>
                    <a:pt x="942146" y="768683"/>
                  </a:cubicBezTo>
                  <a:lnTo>
                    <a:pt x="942146" y="286105"/>
                  </a:lnTo>
                  <a:cubicBezTo>
                    <a:pt x="942146" y="267223"/>
                    <a:pt x="957682" y="251972"/>
                    <a:pt x="976918" y="251972"/>
                  </a:cubicBezTo>
                  <a:close/>
                  <a:moveTo>
                    <a:pt x="2204205" y="234986"/>
                  </a:moveTo>
                  <a:cubicBezTo>
                    <a:pt x="2223073" y="234986"/>
                    <a:pt x="2238612" y="250236"/>
                    <a:pt x="2238612" y="268755"/>
                  </a:cubicBezTo>
                  <a:lnTo>
                    <a:pt x="2238612" y="785840"/>
                  </a:lnTo>
                  <a:cubicBezTo>
                    <a:pt x="2238612" y="804722"/>
                    <a:pt x="2223073" y="819973"/>
                    <a:pt x="2204205" y="819973"/>
                  </a:cubicBezTo>
                  <a:cubicBezTo>
                    <a:pt x="2184967" y="819973"/>
                    <a:pt x="2169798" y="804722"/>
                    <a:pt x="2169798" y="785840"/>
                  </a:cubicBezTo>
                  <a:lnTo>
                    <a:pt x="2169798" y="268755"/>
                  </a:lnTo>
                  <a:cubicBezTo>
                    <a:pt x="2169798" y="250236"/>
                    <a:pt x="2184967" y="234986"/>
                    <a:pt x="2204205" y="234986"/>
                  </a:cubicBezTo>
                  <a:close/>
                  <a:moveTo>
                    <a:pt x="573035" y="234986"/>
                  </a:moveTo>
                  <a:cubicBezTo>
                    <a:pt x="591903" y="234986"/>
                    <a:pt x="607442" y="250236"/>
                    <a:pt x="607442" y="268755"/>
                  </a:cubicBezTo>
                  <a:lnTo>
                    <a:pt x="607442" y="785840"/>
                  </a:lnTo>
                  <a:cubicBezTo>
                    <a:pt x="607442" y="804722"/>
                    <a:pt x="591903" y="819973"/>
                    <a:pt x="573035" y="819973"/>
                  </a:cubicBezTo>
                  <a:cubicBezTo>
                    <a:pt x="553796" y="819973"/>
                    <a:pt x="538627" y="804722"/>
                    <a:pt x="538627" y="785840"/>
                  </a:cubicBezTo>
                  <a:lnTo>
                    <a:pt x="538627" y="268755"/>
                  </a:lnTo>
                  <a:cubicBezTo>
                    <a:pt x="538627" y="250236"/>
                    <a:pt x="553796" y="234986"/>
                    <a:pt x="573035" y="234986"/>
                  </a:cubicBezTo>
                  <a:close/>
                  <a:moveTo>
                    <a:pt x="2473336" y="83873"/>
                  </a:moveTo>
                  <a:cubicBezTo>
                    <a:pt x="2492575" y="83873"/>
                    <a:pt x="2507744" y="99124"/>
                    <a:pt x="2507744" y="118003"/>
                  </a:cubicBezTo>
                  <a:lnTo>
                    <a:pt x="2507744" y="936787"/>
                  </a:lnTo>
                  <a:cubicBezTo>
                    <a:pt x="2507744" y="955303"/>
                    <a:pt x="2492575" y="970554"/>
                    <a:pt x="2473336" y="970554"/>
                  </a:cubicBezTo>
                  <a:cubicBezTo>
                    <a:pt x="2454468" y="970554"/>
                    <a:pt x="2438929" y="955303"/>
                    <a:pt x="2438929" y="936787"/>
                  </a:cubicBezTo>
                  <a:lnTo>
                    <a:pt x="2438929" y="118003"/>
                  </a:lnTo>
                  <a:cubicBezTo>
                    <a:pt x="2438929" y="99124"/>
                    <a:pt x="2454468" y="83873"/>
                    <a:pt x="2473336" y="83873"/>
                  </a:cubicBezTo>
                  <a:close/>
                  <a:moveTo>
                    <a:pt x="842166" y="83873"/>
                  </a:moveTo>
                  <a:cubicBezTo>
                    <a:pt x="861404" y="83873"/>
                    <a:pt x="876573" y="99124"/>
                    <a:pt x="876573" y="118003"/>
                  </a:cubicBezTo>
                  <a:lnTo>
                    <a:pt x="876573" y="936787"/>
                  </a:lnTo>
                  <a:cubicBezTo>
                    <a:pt x="876573" y="955303"/>
                    <a:pt x="861404" y="970554"/>
                    <a:pt x="842166" y="970554"/>
                  </a:cubicBezTo>
                  <a:cubicBezTo>
                    <a:pt x="823298" y="970554"/>
                    <a:pt x="807759" y="955303"/>
                    <a:pt x="807759" y="936787"/>
                  </a:cubicBezTo>
                  <a:lnTo>
                    <a:pt x="807759" y="118003"/>
                  </a:lnTo>
                  <a:cubicBezTo>
                    <a:pt x="807759" y="99124"/>
                    <a:pt x="823298" y="83873"/>
                    <a:pt x="842166" y="83873"/>
                  </a:cubicBezTo>
                  <a:close/>
                  <a:moveTo>
                    <a:pt x="2338955" y="0"/>
                  </a:moveTo>
                  <a:cubicBezTo>
                    <a:pt x="2357820" y="0"/>
                    <a:pt x="2373357" y="15249"/>
                    <a:pt x="2373357" y="33767"/>
                  </a:cubicBezTo>
                  <a:lnTo>
                    <a:pt x="2373357" y="1020650"/>
                  </a:lnTo>
                  <a:cubicBezTo>
                    <a:pt x="2373357" y="1039532"/>
                    <a:pt x="2357820" y="1054780"/>
                    <a:pt x="2338955" y="1054780"/>
                  </a:cubicBezTo>
                  <a:cubicBezTo>
                    <a:pt x="2319719" y="1054780"/>
                    <a:pt x="2304182" y="1039532"/>
                    <a:pt x="2304182" y="1020650"/>
                  </a:cubicBezTo>
                  <a:lnTo>
                    <a:pt x="2304182" y="33767"/>
                  </a:lnTo>
                  <a:cubicBezTo>
                    <a:pt x="2304182" y="15249"/>
                    <a:pt x="2319719" y="0"/>
                    <a:pt x="2338955" y="0"/>
                  </a:cubicBezTo>
                  <a:close/>
                  <a:moveTo>
                    <a:pt x="707784" y="0"/>
                  </a:moveTo>
                  <a:cubicBezTo>
                    <a:pt x="726650" y="0"/>
                    <a:pt x="742186" y="15249"/>
                    <a:pt x="742186" y="33767"/>
                  </a:cubicBezTo>
                  <a:lnTo>
                    <a:pt x="742186" y="1020650"/>
                  </a:lnTo>
                  <a:cubicBezTo>
                    <a:pt x="742186" y="1039532"/>
                    <a:pt x="726650" y="1054780"/>
                    <a:pt x="707784" y="1054780"/>
                  </a:cubicBezTo>
                  <a:cubicBezTo>
                    <a:pt x="688548" y="1054780"/>
                    <a:pt x="673012" y="1039532"/>
                    <a:pt x="673012" y="1020650"/>
                  </a:cubicBezTo>
                  <a:lnTo>
                    <a:pt x="673012" y="33767"/>
                  </a:lnTo>
                  <a:cubicBezTo>
                    <a:pt x="673012" y="15249"/>
                    <a:pt x="688548" y="0"/>
                    <a:pt x="70778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chemeClr val="lt1">
                    <a:lumMod val="85000"/>
                  </a:schemeClr>
                </a:gs>
                <a:gs pos="60000">
                  <a:schemeClr val="accent3">
                    <a:lumMod val="100000"/>
                  </a:schemeClr>
                </a:gs>
                <a:gs pos="6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IconShape">
              <a:extLst>
                <a:ext uri="{FF2B5EF4-FFF2-40B4-BE49-F238E27FC236}">
                  <a16:creationId xmlns:a16="http://schemas.microsoft.com/office/drawing/2014/main" xmlns="" id="{B9B5865C-E3B2-4394-BCBA-A943127AC630}"/>
                </a:ext>
              </a:extLst>
            </p:cNvPr>
            <p:cNvSpPr/>
            <p:nvPr/>
          </p:nvSpPr>
          <p:spPr>
            <a:xfrm rot="21128250" flipH="1">
              <a:off x="3148420" y="2598042"/>
              <a:ext cx="1389472" cy="1254422"/>
            </a:xfrm>
            <a:custGeom>
              <a:avLst/>
              <a:gdLst>
                <a:gd name="connsiteX0" fmla="*/ 1372327 w 1389472"/>
                <a:gd name="connsiteY0" fmla="*/ 389428 h 1254422"/>
                <a:gd name="connsiteX1" fmla="*/ 1303748 w 1389472"/>
                <a:gd name="connsiteY1" fmla="*/ 389428 h 1254422"/>
                <a:gd name="connsiteX2" fmla="*/ 1286603 w 1389472"/>
                <a:gd name="connsiteY2" fmla="*/ 406573 h 1254422"/>
                <a:gd name="connsiteX3" fmla="*/ 1286603 w 1389472"/>
                <a:gd name="connsiteY3" fmla="*/ 650701 h 1254422"/>
                <a:gd name="connsiteX4" fmla="*/ 1303748 w 1389472"/>
                <a:gd name="connsiteY4" fmla="*/ 667846 h 1254422"/>
                <a:gd name="connsiteX5" fmla="*/ 1372327 w 1389472"/>
                <a:gd name="connsiteY5" fmla="*/ 667846 h 1254422"/>
                <a:gd name="connsiteX6" fmla="*/ 1389472 w 1389472"/>
                <a:gd name="connsiteY6" fmla="*/ 650701 h 1254422"/>
                <a:gd name="connsiteX7" fmla="*/ 1389472 w 1389472"/>
                <a:gd name="connsiteY7" fmla="*/ 406573 h 1254422"/>
                <a:gd name="connsiteX8" fmla="*/ 1372327 w 1389472"/>
                <a:gd name="connsiteY8" fmla="*/ 389428 h 1254422"/>
                <a:gd name="connsiteX9" fmla="*/ 1254916 w 1389472"/>
                <a:gd name="connsiteY9" fmla="*/ 353298 h 1254422"/>
                <a:gd name="connsiteX10" fmla="*/ 1170192 w 1389472"/>
                <a:gd name="connsiteY10" fmla="*/ 353298 h 1254422"/>
                <a:gd name="connsiteX11" fmla="*/ 1149010 w 1389472"/>
                <a:gd name="connsiteY11" fmla="*/ 374480 h 1254422"/>
                <a:gd name="connsiteX12" fmla="*/ 1149010 w 1389472"/>
                <a:gd name="connsiteY12" fmla="*/ 673664 h 1254422"/>
                <a:gd name="connsiteX13" fmla="*/ 1170192 w 1389472"/>
                <a:gd name="connsiteY13" fmla="*/ 694846 h 1254422"/>
                <a:gd name="connsiteX14" fmla="*/ 1254916 w 1389472"/>
                <a:gd name="connsiteY14" fmla="*/ 694846 h 1254422"/>
                <a:gd name="connsiteX15" fmla="*/ 1276098 w 1389472"/>
                <a:gd name="connsiteY15" fmla="*/ 673664 h 1254422"/>
                <a:gd name="connsiteX16" fmla="*/ 1276098 w 1389472"/>
                <a:gd name="connsiteY16" fmla="*/ 374480 h 1254422"/>
                <a:gd name="connsiteX17" fmla="*/ 1254916 w 1389472"/>
                <a:gd name="connsiteY17" fmla="*/ 353298 h 1254422"/>
                <a:gd name="connsiteX18" fmla="*/ 0 w 1389472"/>
                <a:gd name="connsiteY18" fmla="*/ 0 h 1254422"/>
                <a:gd name="connsiteX19" fmla="*/ 0 w 1389472"/>
                <a:gd name="connsiteY19" fmla="*/ 245007 h 1254422"/>
                <a:gd name="connsiteX20" fmla="*/ 42880 w 1389472"/>
                <a:gd name="connsiteY20" fmla="*/ 277932 h 1254422"/>
                <a:gd name="connsiteX21" fmla="*/ 144834 w 1389472"/>
                <a:gd name="connsiteY21" fmla="*/ 589156 h 1254422"/>
                <a:gd name="connsiteX22" fmla="*/ 29276 w 1389472"/>
                <a:gd name="connsiteY22" fmla="*/ 781953 h 1254422"/>
                <a:gd name="connsiteX23" fmla="*/ 0 w 1389472"/>
                <a:gd name="connsiteY23" fmla="*/ 802112 h 1254422"/>
                <a:gd name="connsiteX24" fmla="*/ 0 w 1389472"/>
                <a:gd name="connsiteY24" fmla="*/ 1048145 h 1254422"/>
                <a:gd name="connsiteX25" fmla="*/ 931965 w 1389472"/>
                <a:gd name="connsiteY25" fmla="*/ 834636 h 1254422"/>
                <a:gd name="connsiteX26" fmla="*/ 940335 w 1389472"/>
                <a:gd name="connsiteY26" fmla="*/ 836390 h 1254422"/>
                <a:gd name="connsiteX27" fmla="*/ 852729 w 1389472"/>
                <a:gd name="connsiteY27" fmla="*/ 1254422 h 1254422"/>
                <a:gd name="connsiteX28" fmla="*/ 941390 w 1389472"/>
                <a:gd name="connsiteY28" fmla="*/ 1254422 h 1254422"/>
                <a:gd name="connsiteX29" fmla="*/ 1034277 w 1389472"/>
                <a:gd name="connsiteY29" fmla="*/ 811197 h 1254422"/>
                <a:gd name="connsiteX30" fmla="*/ 1143788 w 1389472"/>
                <a:gd name="connsiteY30" fmla="*/ 786109 h 1254422"/>
                <a:gd name="connsiteX31" fmla="*/ 1143788 w 1389472"/>
                <a:gd name="connsiteY31" fmla="*/ 262036 h 1254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89472" h="1254422">
                  <a:moveTo>
                    <a:pt x="1372327" y="389428"/>
                  </a:moveTo>
                  <a:lnTo>
                    <a:pt x="1303748" y="389428"/>
                  </a:lnTo>
                  <a:cubicBezTo>
                    <a:pt x="1294279" y="389428"/>
                    <a:pt x="1286603" y="397104"/>
                    <a:pt x="1286603" y="406573"/>
                  </a:cubicBezTo>
                  <a:lnTo>
                    <a:pt x="1286603" y="650701"/>
                  </a:lnTo>
                  <a:cubicBezTo>
                    <a:pt x="1286603" y="660170"/>
                    <a:pt x="1294279" y="667846"/>
                    <a:pt x="1303748" y="667846"/>
                  </a:cubicBezTo>
                  <a:lnTo>
                    <a:pt x="1372327" y="667846"/>
                  </a:lnTo>
                  <a:cubicBezTo>
                    <a:pt x="1381796" y="667846"/>
                    <a:pt x="1389472" y="660170"/>
                    <a:pt x="1389472" y="650701"/>
                  </a:cubicBezTo>
                  <a:lnTo>
                    <a:pt x="1389472" y="406573"/>
                  </a:lnTo>
                  <a:cubicBezTo>
                    <a:pt x="1389472" y="397104"/>
                    <a:pt x="1381796" y="389428"/>
                    <a:pt x="1372327" y="389428"/>
                  </a:cubicBezTo>
                  <a:close/>
                  <a:moveTo>
                    <a:pt x="1254916" y="353298"/>
                  </a:moveTo>
                  <a:lnTo>
                    <a:pt x="1170192" y="353298"/>
                  </a:lnTo>
                  <a:cubicBezTo>
                    <a:pt x="1158494" y="353298"/>
                    <a:pt x="1149010" y="362781"/>
                    <a:pt x="1149010" y="374480"/>
                  </a:cubicBezTo>
                  <a:lnTo>
                    <a:pt x="1149010" y="673664"/>
                  </a:lnTo>
                  <a:cubicBezTo>
                    <a:pt x="1149010" y="685363"/>
                    <a:pt x="1158494" y="694846"/>
                    <a:pt x="1170192" y="694846"/>
                  </a:cubicBezTo>
                  <a:lnTo>
                    <a:pt x="1254916" y="694846"/>
                  </a:lnTo>
                  <a:cubicBezTo>
                    <a:pt x="1266615" y="694846"/>
                    <a:pt x="1276098" y="685363"/>
                    <a:pt x="1276098" y="673664"/>
                  </a:cubicBezTo>
                  <a:lnTo>
                    <a:pt x="1276098" y="374480"/>
                  </a:lnTo>
                  <a:cubicBezTo>
                    <a:pt x="1276098" y="362781"/>
                    <a:pt x="1266615" y="353298"/>
                    <a:pt x="1254916" y="353298"/>
                  </a:cubicBezTo>
                  <a:close/>
                  <a:moveTo>
                    <a:pt x="0" y="0"/>
                  </a:moveTo>
                  <a:lnTo>
                    <a:pt x="0" y="245007"/>
                  </a:lnTo>
                  <a:lnTo>
                    <a:pt x="42880" y="277932"/>
                  </a:lnTo>
                  <a:cubicBezTo>
                    <a:pt x="126952" y="354901"/>
                    <a:pt x="168121" y="472084"/>
                    <a:pt x="144834" y="589156"/>
                  </a:cubicBezTo>
                  <a:cubicBezTo>
                    <a:pt x="129309" y="667204"/>
                    <a:pt x="87299" y="734334"/>
                    <a:pt x="29276" y="781953"/>
                  </a:cubicBezTo>
                  <a:lnTo>
                    <a:pt x="0" y="802112"/>
                  </a:lnTo>
                  <a:lnTo>
                    <a:pt x="0" y="1048145"/>
                  </a:lnTo>
                  <a:lnTo>
                    <a:pt x="931965" y="834636"/>
                  </a:lnTo>
                  <a:lnTo>
                    <a:pt x="940335" y="836390"/>
                  </a:lnTo>
                  <a:lnTo>
                    <a:pt x="852729" y="1254422"/>
                  </a:lnTo>
                  <a:lnTo>
                    <a:pt x="941390" y="1254422"/>
                  </a:lnTo>
                  <a:lnTo>
                    <a:pt x="1034277" y="811197"/>
                  </a:lnTo>
                  <a:lnTo>
                    <a:pt x="1143788" y="786109"/>
                  </a:lnTo>
                  <a:lnTo>
                    <a:pt x="1143788" y="26203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40" name="ExtraShape31">
              <a:extLst>
                <a:ext uri="{FF2B5EF4-FFF2-40B4-BE49-F238E27FC236}">
                  <a16:creationId xmlns:a16="http://schemas.microsoft.com/office/drawing/2014/main" xmlns="" id="{76DF424D-4642-446F-812B-308D6B1A5C85}"/>
                </a:ext>
              </a:extLst>
            </p:cNvPr>
            <p:cNvCxnSpPr>
              <a:cxnSpLocks/>
            </p:cNvCxnSpPr>
            <p:nvPr/>
          </p:nvCxnSpPr>
          <p:spPr>
            <a:xfrm>
              <a:off x="4833337" y="4560388"/>
              <a:ext cx="2599278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CustomText1">
              <a:extLst>
                <a:ext uri="{FF2B5EF4-FFF2-40B4-BE49-F238E27FC236}">
                  <a16:creationId xmlns:a16="http://schemas.microsoft.com/office/drawing/2014/main" xmlns="" id="{DE37FC78-6D77-4DD2-BBCE-7A0E1F2C3FDF}"/>
                </a:ext>
              </a:extLst>
            </p:cNvPr>
            <p:cNvSpPr/>
            <p:nvPr/>
          </p:nvSpPr>
          <p:spPr>
            <a:xfrm>
              <a:off x="4759385" y="4569573"/>
              <a:ext cx="2673230" cy="41890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2" name="CustomText2">
              <a:extLst>
                <a:ext uri="{FF2B5EF4-FFF2-40B4-BE49-F238E27FC236}">
                  <a16:creationId xmlns:a16="http://schemas.microsoft.com/office/drawing/2014/main" xmlns="" id="{BD100A34-1E43-49BD-9108-C0FEC074C725}"/>
                </a:ext>
              </a:extLst>
            </p:cNvPr>
            <p:cNvSpPr/>
            <p:nvPr/>
          </p:nvSpPr>
          <p:spPr>
            <a:xfrm>
              <a:off x="4759385" y="3941605"/>
              <a:ext cx="2673230" cy="618782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3" name="ValueText1">
              <a:extLst>
                <a:ext uri="{FF2B5EF4-FFF2-40B4-BE49-F238E27FC236}">
                  <a16:creationId xmlns:a16="http://schemas.microsoft.com/office/drawing/2014/main" xmlns="" id="{3320F054-DFCF-4BF5-8DAE-EF8775D28841}"/>
                </a:ext>
              </a:extLst>
            </p:cNvPr>
            <p:cNvSpPr txBox="1"/>
            <p:nvPr/>
          </p:nvSpPr>
          <p:spPr>
            <a:xfrm>
              <a:off x="8197577" y="2725483"/>
              <a:ext cx="806749" cy="60506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9370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10007600" y="4521201"/>
            <a:ext cx="1473200" cy="16041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22225">
                  <a:solidFill>
                    <a:srgbClr val="3F4749"/>
                  </a:solidFill>
                </a:ln>
                <a:solidFill>
                  <a:srgbClr val="7FEFD2"/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ln w="22225">
                <a:solidFill>
                  <a:srgbClr val="3F4749"/>
                </a:solidFill>
              </a:ln>
              <a:solidFill>
                <a:srgbClr val="7FEFD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9918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C78904-2D6B-41AD-BA5A-02FC2F9F9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6F1094-EE28-49DF-967D-ABD00E328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6BB1B59-BD0A-490D-8324-749C57481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e1ac37b-778e-4020-bc91-3516c027d6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36EEB8C-D62C-47A8-A7E8-DE74231227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626871"/>
            <a:ext cx="10850564" cy="3727218"/>
            <a:chOff x="670718" y="1626871"/>
            <a:chExt cx="10850564" cy="3727218"/>
          </a:xfrm>
        </p:grpSpPr>
        <p:grpSp>
          <p:nvGrpSpPr>
            <p:cNvPr id="6" name="ï$1ídè">
              <a:extLst>
                <a:ext uri="{FF2B5EF4-FFF2-40B4-BE49-F238E27FC236}">
                  <a16:creationId xmlns:a16="http://schemas.microsoft.com/office/drawing/2014/main" xmlns="" id="{25B5EEDF-D41C-4769-9B62-546D9F964D5A}"/>
                </a:ext>
              </a:extLst>
            </p:cNvPr>
            <p:cNvGrpSpPr/>
            <p:nvPr/>
          </p:nvGrpSpPr>
          <p:grpSpPr>
            <a:xfrm>
              <a:off x="4380457" y="1923011"/>
              <a:ext cx="3431086" cy="3431078"/>
              <a:chOff x="4393857" y="1916832"/>
              <a:chExt cx="3431086" cy="3431078"/>
            </a:xfrm>
          </p:grpSpPr>
          <p:sp>
            <p:nvSpPr>
              <p:cNvPr id="21" name="ïṧľíḑé">
                <a:extLst>
                  <a:ext uri="{FF2B5EF4-FFF2-40B4-BE49-F238E27FC236}">
                    <a16:creationId xmlns:a16="http://schemas.microsoft.com/office/drawing/2014/main" xmlns="" id="{53EC9E73-5FFD-42D3-8184-9C76D6D9C7B0}"/>
                  </a:ext>
                </a:extLst>
              </p:cNvPr>
              <p:cNvSpPr/>
              <p:nvPr/>
            </p:nvSpPr>
            <p:spPr bwMode="auto">
              <a:xfrm>
                <a:off x="4393857" y="1916832"/>
                <a:ext cx="1712808" cy="1712806"/>
              </a:xfrm>
              <a:custGeom>
                <a:avLst/>
                <a:gdLst/>
                <a:ahLst/>
                <a:cxnLst>
                  <a:cxn ang="0">
                    <a:pos x="421" y="0"/>
                  </a:cxn>
                  <a:cxn ang="0">
                    <a:pos x="0" y="421"/>
                  </a:cxn>
                  <a:cxn ang="0">
                    <a:pos x="421" y="421"/>
                  </a:cxn>
                  <a:cxn ang="0">
                    <a:pos x="421" y="0"/>
                  </a:cxn>
                </a:cxnLst>
                <a:rect l="0" t="0" r="r" b="b"/>
                <a:pathLst>
                  <a:path w="421" h="421">
                    <a:moveTo>
                      <a:pt x="421" y="0"/>
                    </a:moveTo>
                    <a:cubicBezTo>
                      <a:pt x="188" y="0"/>
                      <a:pt x="0" y="189"/>
                      <a:pt x="0" y="421"/>
                    </a:cubicBezTo>
                    <a:cubicBezTo>
                      <a:pt x="421" y="421"/>
                      <a:pt x="421" y="421"/>
                      <a:pt x="421" y="421"/>
                    </a:cubicBezTo>
                    <a:lnTo>
                      <a:pt x="421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şľïďè">
                <a:extLst>
                  <a:ext uri="{FF2B5EF4-FFF2-40B4-BE49-F238E27FC236}">
                    <a16:creationId xmlns:a16="http://schemas.microsoft.com/office/drawing/2014/main" xmlns="" id="{9D72705D-8798-48F3-951B-C8A20B85EE98}"/>
                  </a:ext>
                </a:extLst>
              </p:cNvPr>
              <p:cNvSpPr/>
              <p:nvPr/>
            </p:nvSpPr>
            <p:spPr bwMode="auto">
              <a:xfrm>
                <a:off x="4393857" y="3629634"/>
                <a:ext cx="1712808" cy="1718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21" y="422"/>
                  </a:cxn>
                  <a:cxn ang="0">
                    <a:pos x="421" y="0"/>
                  </a:cxn>
                  <a:cxn ang="0">
                    <a:pos x="0" y="0"/>
                  </a:cxn>
                </a:cxnLst>
                <a:rect l="0" t="0" r="r" b="b"/>
                <a:pathLst>
                  <a:path w="421" h="422">
                    <a:moveTo>
                      <a:pt x="0" y="0"/>
                    </a:moveTo>
                    <a:cubicBezTo>
                      <a:pt x="0" y="233"/>
                      <a:pt x="188" y="422"/>
                      <a:pt x="421" y="422"/>
                    </a:cubicBezTo>
                    <a:cubicBezTo>
                      <a:pt x="421" y="0"/>
                      <a:pt x="421" y="0"/>
                      <a:pt x="4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ṥ1îḋè">
                <a:extLst>
                  <a:ext uri="{FF2B5EF4-FFF2-40B4-BE49-F238E27FC236}">
                    <a16:creationId xmlns:a16="http://schemas.microsoft.com/office/drawing/2014/main" xmlns="" id="{ED5B0C43-6769-481E-9665-A3295C3EEE95}"/>
                  </a:ext>
                </a:extLst>
              </p:cNvPr>
              <p:cNvSpPr/>
              <p:nvPr/>
            </p:nvSpPr>
            <p:spPr bwMode="auto">
              <a:xfrm>
                <a:off x="6106665" y="1916832"/>
                <a:ext cx="1718278" cy="17128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21"/>
                  </a:cxn>
                  <a:cxn ang="0">
                    <a:pos x="422" y="421"/>
                  </a:cxn>
                  <a:cxn ang="0">
                    <a:pos x="0" y="0"/>
                  </a:cxn>
                </a:cxnLst>
                <a:rect l="0" t="0" r="r" b="b"/>
                <a:pathLst>
                  <a:path w="422" h="42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422" y="421"/>
                      <a:pt x="422" y="421"/>
                      <a:pt x="422" y="421"/>
                    </a:cubicBezTo>
                    <a:cubicBezTo>
                      <a:pt x="422" y="189"/>
                      <a:pt x="233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ṧļîďè">
                <a:extLst>
                  <a:ext uri="{FF2B5EF4-FFF2-40B4-BE49-F238E27FC236}">
                    <a16:creationId xmlns:a16="http://schemas.microsoft.com/office/drawing/2014/main" xmlns="" id="{149B85A6-6FF2-4952-94E2-39F9FF61F1BC}"/>
                  </a:ext>
                </a:extLst>
              </p:cNvPr>
              <p:cNvSpPr/>
              <p:nvPr/>
            </p:nvSpPr>
            <p:spPr bwMode="auto">
              <a:xfrm>
                <a:off x="6106665" y="3629634"/>
                <a:ext cx="1718278" cy="1718276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0" y="422"/>
                  </a:cxn>
                  <a:cxn ang="0">
                    <a:pos x="422" y="0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422" h="422">
                    <a:moveTo>
                      <a:pt x="0" y="422"/>
                    </a:moveTo>
                    <a:cubicBezTo>
                      <a:pt x="0" y="422"/>
                      <a:pt x="0" y="422"/>
                      <a:pt x="0" y="422"/>
                    </a:cubicBezTo>
                    <a:cubicBezTo>
                      <a:pt x="233" y="422"/>
                      <a:pt x="422" y="233"/>
                      <a:pt x="42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$1íde">
                <a:extLst>
                  <a:ext uri="{FF2B5EF4-FFF2-40B4-BE49-F238E27FC236}">
                    <a16:creationId xmlns:a16="http://schemas.microsoft.com/office/drawing/2014/main" xmlns="" id="{274EE675-95A9-4D73-B24A-216D6EBC2FC9}"/>
                  </a:ext>
                </a:extLst>
              </p:cNvPr>
              <p:cNvSpPr/>
              <p:nvPr/>
            </p:nvSpPr>
            <p:spPr bwMode="auto">
              <a:xfrm>
                <a:off x="5318664" y="2841635"/>
                <a:ext cx="1581475" cy="1581472"/>
              </a:xfrm>
              <a:custGeom>
                <a:avLst/>
                <a:gdLst/>
                <a:ahLst/>
                <a:cxnLst>
                  <a:cxn ang="0">
                    <a:pos x="384" y="155"/>
                  </a:cxn>
                  <a:cxn ang="0">
                    <a:pos x="255" y="10"/>
                  </a:cxn>
                  <a:cxn ang="0">
                    <a:pos x="205" y="1"/>
                  </a:cxn>
                  <a:cxn ang="0">
                    <a:pos x="155" y="4"/>
                  </a:cxn>
                  <a:cxn ang="0">
                    <a:pos x="10" y="134"/>
                  </a:cxn>
                  <a:cxn ang="0">
                    <a:pos x="1" y="183"/>
                  </a:cxn>
                  <a:cxn ang="0">
                    <a:pos x="4" y="234"/>
                  </a:cxn>
                  <a:cxn ang="0">
                    <a:pos x="134" y="379"/>
                  </a:cxn>
                  <a:cxn ang="0">
                    <a:pos x="183" y="388"/>
                  </a:cxn>
                  <a:cxn ang="0">
                    <a:pos x="234" y="384"/>
                  </a:cxn>
                  <a:cxn ang="0">
                    <a:pos x="379" y="255"/>
                  </a:cxn>
                  <a:cxn ang="0">
                    <a:pos x="388" y="205"/>
                  </a:cxn>
                  <a:cxn ang="0">
                    <a:pos x="384" y="155"/>
                  </a:cxn>
                </a:cxnLst>
                <a:rect l="0" t="0" r="r" b="b"/>
                <a:pathLst>
                  <a:path w="389" h="389">
                    <a:moveTo>
                      <a:pt x="384" y="155"/>
                    </a:moveTo>
                    <a:cubicBezTo>
                      <a:pt x="370" y="87"/>
                      <a:pt x="321" y="32"/>
                      <a:pt x="255" y="10"/>
                    </a:cubicBezTo>
                    <a:cubicBezTo>
                      <a:pt x="239" y="5"/>
                      <a:pt x="222" y="2"/>
                      <a:pt x="205" y="1"/>
                    </a:cubicBezTo>
                    <a:cubicBezTo>
                      <a:pt x="188" y="0"/>
                      <a:pt x="171" y="1"/>
                      <a:pt x="155" y="4"/>
                    </a:cubicBezTo>
                    <a:cubicBezTo>
                      <a:pt x="87" y="18"/>
                      <a:pt x="31" y="68"/>
                      <a:pt x="10" y="134"/>
                    </a:cubicBezTo>
                    <a:cubicBezTo>
                      <a:pt x="5" y="150"/>
                      <a:pt x="1" y="166"/>
                      <a:pt x="1" y="183"/>
                    </a:cubicBezTo>
                    <a:cubicBezTo>
                      <a:pt x="0" y="201"/>
                      <a:pt x="1" y="218"/>
                      <a:pt x="4" y="234"/>
                    </a:cubicBezTo>
                    <a:cubicBezTo>
                      <a:pt x="18" y="302"/>
                      <a:pt x="68" y="357"/>
                      <a:pt x="134" y="379"/>
                    </a:cubicBezTo>
                    <a:cubicBezTo>
                      <a:pt x="149" y="384"/>
                      <a:pt x="166" y="387"/>
                      <a:pt x="183" y="388"/>
                    </a:cubicBezTo>
                    <a:cubicBezTo>
                      <a:pt x="201" y="389"/>
                      <a:pt x="217" y="388"/>
                      <a:pt x="234" y="384"/>
                    </a:cubicBezTo>
                    <a:cubicBezTo>
                      <a:pt x="301" y="370"/>
                      <a:pt x="357" y="321"/>
                      <a:pt x="379" y="255"/>
                    </a:cubicBezTo>
                    <a:cubicBezTo>
                      <a:pt x="384" y="239"/>
                      <a:pt x="387" y="223"/>
                      <a:pt x="388" y="205"/>
                    </a:cubicBezTo>
                    <a:cubicBezTo>
                      <a:pt x="389" y="188"/>
                      <a:pt x="388" y="171"/>
                      <a:pt x="384" y="155"/>
                    </a:cubicBezTo>
                    <a:close/>
                  </a:path>
                </a:pathLst>
              </a:custGeom>
              <a:solidFill>
                <a:srgbClr val="FDFDFE"/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accent1"/>
                    </a:solidFill>
                  </a:rPr>
                  <a:t>Text</a:t>
                </a:r>
                <a:endParaRPr sz="28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6" name="ïSľíde">
                <a:extLst>
                  <a:ext uri="{FF2B5EF4-FFF2-40B4-BE49-F238E27FC236}">
                    <a16:creationId xmlns:a16="http://schemas.microsoft.com/office/drawing/2014/main" xmlns="" id="{B2658948-B315-456B-B4D3-B02145DDB2A4}"/>
                  </a:ext>
                </a:extLst>
              </p:cNvPr>
              <p:cNvGrpSpPr/>
              <p:nvPr/>
            </p:nvGrpSpPr>
            <p:grpSpPr>
              <a:xfrm>
                <a:off x="4906749" y="2506107"/>
                <a:ext cx="571996" cy="571996"/>
                <a:chOff x="4906749" y="2506107"/>
                <a:chExt cx="571996" cy="571996"/>
              </a:xfrm>
            </p:grpSpPr>
            <p:sp>
              <p:nvSpPr>
                <p:cNvPr id="36" name="îŝḻide">
                  <a:extLst>
                    <a:ext uri="{FF2B5EF4-FFF2-40B4-BE49-F238E27FC236}">
                      <a16:creationId xmlns:a16="http://schemas.microsoft.com/office/drawing/2014/main" xmlns="" id="{4A9CE905-D028-45E1-8A71-793DDAA8E8E7}"/>
                    </a:ext>
                  </a:extLst>
                </p:cNvPr>
                <p:cNvSpPr/>
                <p:nvPr/>
              </p:nvSpPr>
              <p:spPr>
                <a:xfrm>
                  <a:off x="4906749" y="2506107"/>
                  <a:ext cx="571996" cy="571996"/>
                </a:xfrm>
                <a:prstGeom prst="ellips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ṣlïḑe">
                  <a:extLst>
                    <a:ext uri="{FF2B5EF4-FFF2-40B4-BE49-F238E27FC236}">
                      <a16:creationId xmlns:a16="http://schemas.microsoft.com/office/drawing/2014/main" xmlns="" id="{C33BEB91-2DFA-4431-A3B5-B3FD1F36A2CA}"/>
                    </a:ext>
                  </a:extLst>
                </p:cNvPr>
                <p:cNvSpPr/>
                <p:nvPr/>
              </p:nvSpPr>
              <p:spPr bwMode="auto">
                <a:xfrm>
                  <a:off x="5072042" y="2658432"/>
                  <a:ext cx="241409" cy="267346"/>
                </a:xfrm>
                <a:custGeom>
                  <a:avLst/>
                  <a:gdLst/>
                  <a:ahLst/>
                  <a:cxnLst>
                    <a:cxn ang="0">
                      <a:pos x="46" y="62"/>
                    </a:cxn>
                    <a:cxn ang="0">
                      <a:pos x="10" y="62"/>
                    </a:cxn>
                    <a:cxn ang="0">
                      <a:pos x="0" y="52"/>
                    </a:cxn>
                    <a:cxn ang="0">
                      <a:pos x="14" y="29"/>
                    </a:cxn>
                    <a:cxn ang="0">
                      <a:pos x="28" y="34"/>
                    </a:cxn>
                    <a:cxn ang="0">
                      <a:pos x="42" y="29"/>
                    </a:cxn>
                    <a:cxn ang="0">
                      <a:pos x="56" y="52"/>
                    </a:cxn>
                    <a:cxn ang="0">
                      <a:pos x="46" y="62"/>
                    </a:cxn>
                    <a:cxn ang="0">
                      <a:pos x="28" y="31"/>
                    </a:cxn>
                    <a:cxn ang="0">
                      <a:pos x="13" y="16"/>
                    </a:cxn>
                    <a:cxn ang="0">
                      <a:pos x="28" y="0"/>
                    </a:cxn>
                    <a:cxn ang="0">
                      <a:pos x="43" y="16"/>
                    </a:cxn>
                    <a:cxn ang="0">
                      <a:pos x="28" y="31"/>
                    </a:cxn>
                  </a:cxnLst>
                  <a:rect l="0" t="0" r="r" b="b"/>
                  <a:pathLst>
                    <a:path w="56" h="62">
                      <a:moveTo>
                        <a:pt x="46" y="62"/>
                      </a:move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4" y="62"/>
                        <a:pt x="0" y="58"/>
                        <a:pt x="0" y="52"/>
                      </a:cubicBezTo>
                      <a:cubicBezTo>
                        <a:pt x="0" y="43"/>
                        <a:pt x="2" y="29"/>
                        <a:pt x="14" y="29"/>
                      </a:cubicBezTo>
                      <a:cubicBezTo>
                        <a:pt x="15" y="29"/>
                        <a:pt x="20" y="34"/>
                        <a:pt x="28" y="34"/>
                      </a:cubicBezTo>
                      <a:cubicBezTo>
                        <a:pt x="36" y="34"/>
                        <a:pt x="41" y="29"/>
                        <a:pt x="42" y="29"/>
                      </a:cubicBezTo>
                      <a:cubicBezTo>
                        <a:pt x="54" y="29"/>
                        <a:pt x="56" y="43"/>
                        <a:pt x="56" y="52"/>
                      </a:cubicBezTo>
                      <a:cubicBezTo>
                        <a:pt x="56" y="58"/>
                        <a:pt x="52" y="62"/>
                        <a:pt x="46" y="62"/>
                      </a:cubicBezTo>
                      <a:close/>
                      <a:moveTo>
                        <a:pt x="28" y="31"/>
                      </a:moveTo>
                      <a:cubicBezTo>
                        <a:pt x="20" y="31"/>
                        <a:pt x="13" y="24"/>
                        <a:pt x="13" y="16"/>
                      </a:cubicBezTo>
                      <a:cubicBezTo>
                        <a:pt x="13" y="7"/>
                        <a:pt x="20" y="0"/>
                        <a:pt x="28" y="0"/>
                      </a:cubicBezTo>
                      <a:cubicBezTo>
                        <a:pt x="37" y="0"/>
                        <a:pt x="43" y="7"/>
                        <a:pt x="43" y="16"/>
                      </a:cubicBezTo>
                      <a:cubicBezTo>
                        <a:pt x="43" y="24"/>
                        <a:pt x="37" y="31"/>
                        <a:pt x="28" y="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îṣ1îḑé">
                <a:extLst>
                  <a:ext uri="{FF2B5EF4-FFF2-40B4-BE49-F238E27FC236}">
                    <a16:creationId xmlns:a16="http://schemas.microsoft.com/office/drawing/2014/main" xmlns="" id="{B9152712-8D2F-4875-8EF2-600A19BAF54C}"/>
                  </a:ext>
                </a:extLst>
              </p:cNvPr>
              <p:cNvGrpSpPr/>
              <p:nvPr/>
            </p:nvGrpSpPr>
            <p:grpSpPr>
              <a:xfrm>
                <a:off x="6740056" y="2506107"/>
                <a:ext cx="571996" cy="571996"/>
                <a:chOff x="6740056" y="2506107"/>
                <a:chExt cx="571996" cy="571996"/>
              </a:xfrm>
            </p:grpSpPr>
            <p:sp>
              <p:nvSpPr>
                <p:cNvPr id="34" name="îṥlïḍé">
                  <a:extLst>
                    <a:ext uri="{FF2B5EF4-FFF2-40B4-BE49-F238E27FC236}">
                      <a16:creationId xmlns:a16="http://schemas.microsoft.com/office/drawing/2014/main" xmlns="" id="{963A414F-E810-4336-B641-7835EAD4D95E}"/>
                    </a:ext>
                  </a:extLst>
                </p:cNvPr>
                <p:cNvSpPr/>
                <p:nvPr/>
              </p:nvSpPr>
              <p:spPr>
                <a:xfrm>
                  <a:off x="6740056" y="2506107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iś1íḓé">
                  <a:extLst>
                    <a:ext uri="{FF2B5EF4-FFF2-40B4-BE49-F238E27FC236}">
                      <a16:creationId xmlns:a16="http://schemas.microsoft.com/office/drawing/2014/main" xmlns="" id="{3D585AB9-F65C-406C-AA1F-FAB05969B6EF}"/>
                    </a:ext>
                  </a:extLst>
                </p:cNvPr>
                <p:cNvSpPr/>
                <p:nvPr/>
              </p:nvSpPr>
              <p:spPr bwMode="auto">
                <a:xfrm>
                  <a:off x="6873211" y="2639262"/>
                  <a:ext cx="305686" cy="305686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41" y="22"/>
                    </a:cxn>
                    <a:cxn ang="0">
                      <a:pos x="45" y="20"/>
                    </a:cxn>
                    <a:cxn ang="0">
                      <a:pos x="49" y="19"/>
                    </a:cxn>
                    <a:cxn ang="0">
                      <a:pos x="48" y="17"/>
                    </a:cxn>
                    <a:cxn ang="0">
                      <a:pos x="45" y="15"/>
                    </a:cxn>
                    <a:cxn ang="0">
                      <a:pos x="43" y="15"/>
                    </a:cxn>
                    <a:cxn ang="0">
                      <a:pos x="42" y="14"/>
                    </a:cxn>
                    <a:cxn ang="0">
                      <a:pos x="38" y="12"/>
                    </a:cxn>
                    <a:cxn ang="0">
                      <a:pos x="38" y="16"/>
                    </a:cxn>
                    <a:cxn ang="0">
                      <a:pos x="37" y="19"/>
                    </a:cxn>
                    <a:cxn ang="0">
                      <a:pos x="33" y="17"/>
                    </a:cxn>
                    <a:cxn ang="0">
                      <a:pos x="29" y="15"/>
                    </a:cxn>
                    <a:cxn ang="0">
                      <a:pos x="30" y="11"/>
                    </a:cxn>
                    <a:cxn ang="0">
                      <a:pos x="35" y="10"/>
                    </a:cxn>
                    <a:cxn ang="0">
                      <a:pos x="34" y="8"/>
                    </a:cxn>
                    <a:cxn ang="0">
                      <a:pos x="31" y="9"/>
                    </a:cxn>
                    <a:cxn ang="0">
                      <a:pos x="27" y="6"/>
                    </a:cxn>
                    <a:cxn ang="0">
                      <a:pos x="28" y="9"/>
                    </a:cxn>
                    <a:cxn ang="0">
                      <a:pos x="26" y="9"/>
                    </a:cxn>
                    <a:cxn ang="0">
                      <a:pos x="23" y="7"/>
                    </a:cxn>
                    <a:cxn ang="0">
                      <a:pos x="21" y="8"/>
                    </a:cxn>
                    <a:cxn ang="0">
                      <a:pos x="23" y="9"/>
                    </a:cxn>
                    <a:cxn ang="0">
                      <a:pos x="22" y="10"/>
                    </a:cxn>
                    <a:cxn ang="0">
                      <a:pos x="10" y="18"/>
                    </a:cxn>
                    <a:cxn ang="0">
                      <a:pos x="11" y="19"/>
                    </a:cxn>
                    <a:cxn ang="0">
                      <a:pos x="13" y="22"/>
                    </a:cxn>
                    <a:cxn ang="0">
                      <a:pos x="12" y="26"/>
                    </a:cxn>
                    <a:cxn ang="0">
                      <a:pos x="15" y="30"/>
                    </a:cxn>
                    <a:cxn ang="0">
                      <a:pos x="18" y="35"/>
                    </a:cxn>
                    <a:cxn ang="0">
                      <a:pos x="19" y="37"/>
                    </a:cxn>
                    <a:cxn ang="0">
                      <a:pos x="17" y="32"/>
                    </a:cxn>
                    <a:cxn ang="0">
                      <a:pos x="21" y="37"/>
                    </a:cxn>
                    <a:cxn ang="0">
                      <a:pos x="25" y="41"/>
                    </a:cxn>
                    <a:cxn ang="0">
                      <a:pos x="30" y="44"/>
                    </a:cxn>
                    <a:cxn ang="0">
                      <a:pos x="35" y="47"/>
                    </a:cxn>
                    <a:cxn ang="0">
                      <a:pos x="36" y="47"/>
                    </a:cxn>
                    <a:cxn ang="0">
                      <a:pos x="34" y="43"/>
                    </a:cxn>
                    <a:cxn ang="0">
                      <a:pos x="32" y="42"/>
                    </a:cxn>
                    <a:cxn ang="0">
                      <a:pos x="32" y="39"/>
                    </a:cxn>
                    <a:cxn ang="0">
                      <a:pos x="28" y="41"/>
                    </a:cxn>
                    <a:cxn ang="0">
                      <a:pos x="27" y="34"/>
                    </a:cxn>
                    <a:cxn ang="0">
                      <a:pos x="30" y="34"/>
                    </a:cxn>
                    <a:cxn ang="0">
                      <a:pos x="32" y="33"/>
                    </a:cxn>
                    <a:cxn ang="0">
                      <a:pos x="35" y="34"/>
                    </a:cxn>
                    <a:cxn ang="0">
                      <a:pos x="36" y="33"/>
                    </a:cxn>
                    <a:cxn ang="0">
                      <a:pos x="38" y="29"/>
                    </a:cxn>
                    <a:cxn ang="0">
                      <a:pos x="38" y="28"/>
                    </a:cxn>
                    <a:cxn ang="0">
                      <a:pos x="41" y="26"/>
                    </a:cxn>
                    <a:cxn ang="0">
                      <a:pos x="43" y="23"/>
                    </a:cxn>
                    <a:cxn ang="0">
                      <a:pos x="44" y="22"/>
                    </a:cxn>
                    <a:cxn ang="0">
                      <a:pos x="41" y="22"/>
                    </a:cxn>
                    <a:cxn ang="0">
                      <a:pos x="48" y="48"/>
                    </a:cxn>
                    <a:cxn ang="0">
                      <a:pos x="44" y="47"/>
                    </a:cxn>
                    <a:cxn ang="0">
                      <a:pos x="41" y="47"/>
                    </a:cxn>
                    <a:cxn ang="0">
                      <a:pos x="38" y="46"/>
                    </a:cxn>
                    <a:cxn ang="0">
                      <a:pos x="37" y="50"/>
                    </a:cxn>
                    <a:cxn ang="0">
                      <a:pos x="36" y="54"/>
                    </a:cxn>
                    <a:cxn ang="0">
                      <a:pos x="50" y="49"/>
                    </a:cxn>
                  </a:cxnLst>
                  <a:rect l="0" t="0" r="r" b="b"/>
                  <a:pathLst>
                    <a:path w="62" h="62">
                      <a:moveTo>
                        <a:pt x="62" y="31"/>
                      </a:moveTo>
                      <a:cubicBezTo>
                        <a:pt x="62" y="48"/>
                        <a:pt x="48" y="62"/>
                        <a:pt x="31" y="62"/>
                      </a:cubicBez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lose/>
                      <a:moveTo>
                        <a:pt x="41" y="22"/>
                      </a:moveTo>
                      <a:cubicBezTo>
                        <a:pt x="42" y="22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3" y="21"/>
                      </a:cubicBezTo>
                      <a:cubicBezTo>
                        <a:pt x="43" y="20"/>
                        <a:pt x="44" y="20"/>
                        <a:pt x="45" y="20"/>
                      </a:cubicBezTo>
                      <a:cubicBezTo>
                        <a:pt x="46" y="20"/>
                        <a:pt x="46" y="20"/>
                        <a:pt x="47" y="21"/>
                      </a:cubicBezTo>
                      <a:cubicBezTo>
                        <a:pt x="47" y="20"/>
                        <a:pt x="48" y="20"/>
                        <a:pt x="48" y="20"/>
                      </a:cubicBezTo>
                      <a:cubicBezTo>
                        <a:pt x="48" y="19"/>
                        <a:pt x="49" y="19"/>
                        <a:pt x="49" y="19"/>
                      </a:cubicBezTo>
                      <a:cubicBezTo>
                        <a:pt x="49" y="19"/>
                        <a:pt x="49" y="18"/>
                        <a:pt x="49" y="18"/>
                      </a:cubicBezTo>
                      <a:cubicBezTo>
                        <a:pt x="49" y="18"/>
                        <a:pt x="48" y="18"/>
                        <a:pt x="48" y="17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8" y="17"/>
                        <a:pt x="47" y="17"/>
                        <a:pt x="47" y="17"/>
                      </a:cubicBezTo>
                      <a:cubicBezTo>
                        <a:pt x="46" y="17"/>
                        <a:pt x="46" y="16"/>
                        <a:pt x="46" y="16"/>
                      </a:cubicBezTo>
                      <a:cubicBezTo>
                        <a:pt x="46" y="15"/>
                        <a:pt x="45" y="15"/>
                        <a:pt x="45" y="15"/>
                      </a:cubicBezTo>
                      <a:cubicBezTo>
                        <a:pt x="45" y="15"/>
                        <a:pt x="45" y="14"/>
                        <a:pt x="45" y="14"/>
                      </a:cubicBezTo>
                      <a:cubicBezTo>
                        <a:pt x="44" y="14"/>
                        <a:pt x="44" y="15"/>
                        <a:pt x="44" y="15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cubicBezTo>
                        <a:pt x="43" y="15"/>
                        <a:pt x="43" y="15"/>
                        <a:pt x="42" y="15"/>
                      </a:cubicBezTo>
                      <a:cubicBezTo>
                        <a:pt x="43" y="15"/>
                        <a:pt x="42" y="15"/>
                        <a:pt x="42" y="15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2" y="13"/>
                        <a:pt x="41" y="13"/>
                        <a:pt x="40" y="13"/>
                      </a:cubicBezTo>
                      <a:cubicBezTo>
                        <a:pt x="40" y="12"/>
                        <a:pt x="38" y="12"/>
                        <a:pt x="38" y="12"/>
                      </a:cubicBezTo>
                      <a:cubicBezTo>
                        <a:pt x="37" y="13"/>
                        <a:pt x="38" y="13"/>
                        <a:pt x="38" y="14"/>
                      </a:cubicBezTo>
                      <a:cubicBezTo>
                        <a:pt x="38" y="14"/>
                        <a:pt x="37" y="14"/>
                        <a:pt x="37" y="15"/>
                      </a:cubicBezTo>
                      <a:cubicBezTo>
                        <a:pt x="37" y="15"/>
                        <a:pt x="38" y="15"/>
                        <a:pt x="38" y="16"/>
                      </a:cubicBezTo>
                      <a:cubicBezTo>
                        <a:pt x="38" y="17"/>
                        <a:pt x="37" y="17"/>
                        <a:pt x="37" y="17"/>
                      </a:cubicBezTo>
                      <a:cubicBezTo>
                        <a:pt x="37" y="18"/>
                        <a:pt x="37" y="18"/>
                        <a:pt x="37" y="19"/>
                      </a:cubicBezTo>
                      <a:cubicBezTo>
                        <a:pt x="38" y="19"/>
                        <a:pt x="37" y="19"/>
                        <a:pt x="37" y="19"/>
                      </a:cubicBezTo>
                      <a:cubicBezTo>
                        <a:pt x="36" y="20"/>
                        <a:pt x="35" y="19"/>
                        <a:pt x="35" y="18"/>
                      </a:cubicBezTo>
                      <a:cubicBezTo>
                        <a:pt x="35" y="18"/>
                        <a:pt x="35" y="17"/>
                        <a:pt x="34" y="17"/>
                      </a:cubicBezTo>
                      <a:cubicBezTo>
                        <a:pt x="34" y="17"/>
                        <a:pt x="33" y="17"/>
                        <a:pt x="33" y="17"/>
                      </a:cubicBezTo>
                      <a:cubicBezTo>
                        <a:pt x="33" y="16"/>
                        <a:pt x="32" y="16"/>
                        <a:pt x="32" y="16"/>
                      </a:cubicBezTo>
                      <a:cubicBezTo>
                        <a:pt x="31" y="16"/>
                        <a:pt x="30" y="16"/>
                        <a:pt x="29" y="16"/>
                      </a:cubicBezTo>
                      <a:cubicBezTo>
                        <a:pt x="30" y="16"/>
                        <a:pt x="29" y="15"/>
                        <a:pt x="29" y="15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30" y="11"/>
                        <a:pt x="30" y="11"/>
                      </a:cubicBezTo>
                      <a:cubicBezTo>
                        <a:pt x="31" y="12"/>
                        <a:pt x="31" y="12"/>
                        <a:pt x="32" y="11"/>
                      </a:cubicBezTo>
                      <a:cubicBezTo>
                        <a:pt x="32" y="11"/>
                        <a:pt x="32" y="10"/>
                        <a:pt x="33" y="10"/>
                      </a:cubicBezTo>
                      <a:cubicBezTo>
                        <a:pt x="33" y="9"/>
                        <a:pt x="34" y="10"/>
                        <a:pt x="35" y="10"/>
                      </a:cubicBezTo>
                      <a:cubicBezTo>
                        <a:pt x="35" y="10"/>
                        <a:pt x="35" y="9"/>
                        <a:pt x="35" y="9"/>
                      </a:cubicBezTo>
                      <a:cubicBezTo>
                        <a:pt x="35" y="9"/>
                        <a:pt x="35" y="8"/>
                        <a:pt x="35" y="8"/>
                      </a:cubicBezTo>
                      <a:cubicBezTo>
                        <a:pt x="34" y="7"/>
                        <a:pt x="33" y="8"/>
                        <a:pt x="34" y="8"/>
                      </a:cubicBezTo>
                      <a:cubicBezTo>
                        <a:pt x="34" y="8"/>
                        <a:pt x="33" y="10"/>
                        <a:pt x="32" y="9"/>
                      </a:cubicBezTo>
                      <a:cubicBezTo>
                        <a:pt x="32" y="9"/>
                        <a:pt x="32" y="8"/>
                        <a:pt x="31" y="8"/>
                      </a:cubicBezTo>
                      <a:cubicBezTo>
                        <a:pt x="31" y="8"/>
                        <a:pt x="31" y="8"/>
                        <a:pt x="31" y="9"/>
                      </a:cubicBezTo>
                      <a:cubicBezTo>
                        <a:pt x="31" y="8"/>
                        <a:pt x="30" y="8"/>
                        <a:pt x="29" y="8"/>
                      </a:cubicBezTo>
                      <a:cubicBezTo>
                        <a:pt x="30" y="7"/>
                        <a:pt x="29" y="7"/>
                        <a:pt x="29" y="7"/>
                      </a:cubicBezTo>
                      <a:cubicBezTo>
                        <a:pt x="29" y="6"/>
                        <a:pt x="28" y="6"/>
                        <a:pt x="27" y="6"/>
                      </a:cubicBezTo>
                      <a:cubicBezTo>
                        <a:pt x="27" y="7"/>
                        <a:pt x="28" y="8"/>
                        <a:pt x="29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8"/>
                        <a:pt x="28" y="9"/>
                        <a:pt x="28" y="9"/>
                      </a:cubicBezTo>
                      <a:cubicBezTo>
                        <a:pt x="28" y="9"/>
                        <a:pt x="28" y="10"/>
                        <a:pt x="28" y="10"/>
                      </a:cubicBezTo>
                      <a:cubicBezTo>
                        <a:pt x="27" y="10"/>
                        <a:pt x="27" y="9"/>
                        <a:pt x="27" y="9"/>
                      </a:cubicBezTo>
                      <a:cubicBezTo>
                        <a:pt x="28" y="9"/>
                        <a:pt x="26" y="9"/>
                        <a:pt x="26" y="9"/>
                      </a:cubicBezTo>
                      <a:cubicBezTo>
                        <a:pt x="25" y="9"/>
                        <a:pt x="24" y="9"/>
                        <a:pt x="24" y="9"/>
                      </a:cubicBezTo>
                      <a:cubicBezTo>
                        <a:pt x="24" y="8"/>
                        <a:pt x="24" y="7"/>
                        <a:pt x="24" y="8"/>
                      </a:cubicBezTo>
                      <a:cubicBezTo>
                        <a:pt x="24" y="7"/>
                        <a:pt x="23" y="7"/>
                        <a:pt x="23" y="7"/>
                      </a:cubicBezTo>
                      <a:cubicBezTo>
                        <a:pt x="22" y="7"/>
                        <a:pt x="21" y="8"/>
                        <a:pt x="19" y="9"/>
                      </a:cubicBezTo>
                      <a:cubicBezTo>
                        <a:pt x="19" y="9"/>
                        <a:pt x="20" y="9"/>
                        <a:pt x="20" y="9"/>
                      </a:cubicBezTo>
                      <a:cubicBezTo>
                        <a:pt x="20" y="8"/>
                        <a:pt x="20" y="8"/>
                        <a:pt x="21" y="8"/>
                      </a:cubicBezTo>
                      <a:cubicBezTo>
                        <a:pt x="21" y="8"/>
                        <a:pt x="22" y="7"/>
                        <a:pt x="22" y="8"/>
                      </a:cubicBezTo>
                      <a:cubicBezTo>
                        <a:pt x="22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9"/>
                      </a:cubicBezTo>
                      <a:cubicBezTo>
                        <a:pt x="23" y="8"/>
                        <a:pt x="23" y="9"/>
                        <a:pt x="22" y="9"/>
                      </a:cubicBezTo>
                      <a:cubicBezTo>
                        <a:pt x="22" y="9"/>
                        <a:pt x="21" y="9"/>
                        <a:pt x="21" y="9"/>
                      </a:cubicBezTo>
                      <a:cubicBezTo>
                        <a:pt x="21" y="9"/>
                        <a:pt x="22" y="10"/>
                        <a:pt x="22" y="10"/>
                      </a:cubicBezTo>
                      <a:cubicBezTo>
                        <a:pt x="21" y="9"/>
                        <a:pt x="21" y="9"/>
                        <a:pt x="20" y="9"/>
                      </a:cubicBezTo>
                      <a:cubicBezTo>
                        <a:pt x="20" y="9"/>
                        <a:pt x="19" y="9"/>
                        <a:pt x="19" y="9"/>
                      </a:cubicBezTo>
                      <a:cubicBezTo>
                        <a:pt x="15" y="11"/>
                        <a:pt x="12" y="14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9"/>
                        <a:pt x="11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9"/>
                        <a:pt x="13" y="20"/>
                        <a:pt x="13" y="21"/>
                      </a:cubicBezTo>
                      <a:cubicBezTo>
                        <a:pt x="13" y="21"/>
                        <a:pt x="13" y="21"/>
                        <a:pt x="14" y="21"/>
                      </a:cubicBezTo>
                      <a:cubicBezTo>
                        <a:pt x="14" y="22"/>
                        <a:pt x="13" y="22"/>
                        <a:pt x="13" y="22"/>
                      </a:cubicBezTo>
                      <a:cubicBezTo>
                        <a:pt x="13" y="22"/>
                        <a:pt x="12" y="21"/>
                        <a:pt x="12" y="22"/>
                      </a:cubicBezTo>
                      <a:cubicBezTo>
                        <a:pt x="12" y="22"/>
                        <a:pt x="12" y="23"/>
                        <a:pt x="13" y="23"/>
                      </a:cubicBezTo>
                      <a:cubicBezTo>
                        <a:pt x="12" y="23"/>
                        <a:pt x="12" y="25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3" y="28"/>
                        <a:pt x="13" y="28"/>
                      </a:cubicBezTo>
                      <a:cubicBezTo>
                        <a:pt x="13" y="28"/>
                        <a:pt x="14" y="30"/>
                        <a:pt x="15" y="30"/>
                      </a:cubicBezTo>
                      <a:cubicBezTo>
                        <a:pt x="15" y="30"/>
                        <a:pt x="16" y="31"/>
                        <a:pt x="16" y="31"/>
                      </a:cubicBezTo>
                      <a:cubicBezTo>
                        <a:pt x="17" y="32"/>
                        <a:pt x="17" y="33"/>
                        <a:pt x="17" y="33"/>
                      </a:cubicBezTo>
                      <a:cubicBezTo>
                        <a:pt x="17" y="34"/>
                        <a:pt x="18" y="34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9" y="35"/>
                        <a:pt x="19" y="36"/>
                      </a:cubicBezTo>
                      <a:cubicBezTo>
                        <a:pt x="19" y="36"/>
                        <a:pt x="19" y="37"/>
                        <a:pt x="19" y="37"/>
                      </a:cubicBezTo>
                      <a:cubicBezTo>
                        <a:pt x="20" y="36"/>
                        <a:pt x="19" y="35"/>
                        <a:pt x="18" y="34"/>
                      </a:cubicBezTo>
                      <a:cubicBezTo>
                        <a:pt x="18" y="34"/>
                        <a:pt x="18" y="34"/>
                        <a:pt x="18" y="33"/>
                      </a:cubicBezTo>
                      <a:cubicBezTo>
                        <a:pt x="18" y="33"/>
                        <a:pt x="18" y="32"/>
                        <a:pt x="17" y="32"/>
                      </a:cubicBezTo>
                      <a:cubicBezTo>
                        <a:pt x="18" y="32"/>
                        <a:pt x="18" y="32"/>
                        <a:pt x="18" y="33"/>
                      </a:cubicBezTo>
                      <a:cubicBezTo>
                        <a:pt x="18" y="33"/>
                        <a:pt x="20" y="35"/>
                        <a:pt x="20" y="35"/>
                      </a:cubicBezTo>
                      <a:cubicBezTo>
                        <a:pt x="20" y="35"/>
                        <a:pt x="21" y="37"/>
                        <a:pt x="21" y="37"/>
                      </a:cubicBezTo>
                      <a:cubicBezTo>
                        <a:pt x="21" y="37"/>
                        <a:pt x="22" y="37"/>
                        <a:pt x="22" y="38"/>
                      </a:cubicBezTo>
                      <a:cubicBezTo>
                        <a:pt x="22" y="38"/>
                        <a:pt x="22" y="39"/>
                        <a:pt x="23" y="40"/>
                      </a:cubicBezTo>
                      <a:cubicBezTo>
                        <a:pt x="23" y="41"/>
                        <a:pt x="24" y="41"/>
                        <a:pt x="25" y="41"/>
                      </a:cubicBezTo>
                      <a:cubicBezTo>
                        <a:pt x="25" y="42"/>
                        <a:pt x="26" y="42"/>
                        <a:pt x="26" y="42"/>
                      </a:cubicBezTo>
                      <a:cubicBezTo>
                        <a:pt x="27" y="43"/>
                        <a:pt x="27" y="42"/>
                        <a:pt x="28" y="42"/>
                      </a:cubicBezTo>
                      <a:cubicBezTo>
                        <a:pt x="29" y="42"/>
                        <a:pt x="29" y="43"/>
                        <a:pt x="30" y="44"/>
                      </a:cubicBezTo>
                      <a:cubicBezTo>
                        <a:pt x="31" y="44"/>
                        <a:pt x="32" y="44"/>
                        <a:pt x="32" y="44"/>
                      </a:cubicBezTo>
                      <a:cubicBezTo>
                        <a:pt x="32" y="44"/>
                        <a:pt x="33" y="46"/>
                        <a:pt x="33" y="46"/>
                      </a:cubicBezTo>
                      <a:cubicBezTo>
                        <a:pt x="34" y="46"/>
                        <a:pt x="34" y="47"/>
                        <a:pt x="35" y="47"/>
                      </a:cubicBezTo>
                      <a:cubicBezTo>
                        <a:pt x="35" y="47"/>
                        <a:pt x="35" y="47"/>
                        <a:pt x="35" y="47"/>
                      </a:cubicBezTo>
                      <a:cubicBezTo>
                        <a:pt x="35" y="47"/>
                        <a:pt x="36" y="48"/>
                        <a:pt x="36" y="48"/>
                      </a:cubicBezTo>
                      <a:cubicBezTo>
                        <a:pt x="36" y="48"/>
                        <a:pt x="36" y="47"/>
                        <a:pt x="36" y="47"/>
                      </a:cubicBezTo>
                      <a:cubicBezTo>
                        <a:pt x="36" y="47"/>
                        <a:pt x="35" y="47"/>
                        <a:pt x="34" y="46"/>
                      </a:cubicBezTo>
                      <a:cubicBezTo>
                        <a:pt x="34" y="46"/>
                        <a:pt x="34" y="45"/>
                        <a:pt x="34" y="45"/>
                      </a:cubicBezTo>
                      <a:cubicBezTo>
                        <a:pt x="35" y="45"/>
                        <a:pt x="35" y="44"/>
                        <a:pt x="34" y="43"/>
                      </a:cubicBezTo>
                      <a:cubicBezTo>
                        <a:pt x="34" y="43"/>
                        <a:pt x="34" y="43"/>
                        <a:pt x="34" y="42"/>
                      </a:cubicBezTo>
                      <a:cubicBezTo>
                        <a:pt x="33" y="43"/>
                        <a:pt x="33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3"/>
                        <a:pt x="32" y="42"/>
                      </a:cubicBezTo>
                      <a:cubicBezTo>
                        <a:pt x="32" y="42"/>
                        <a:pt x="32" y="41"/>
                        <a:pt x="32" y="41"/>
                      </a:cubicBezTo>
                      <a:cubicBezTo>
                        <a:pt x="32" y="40"/>
                        <a:pt x="33" y="39"/>
                        <a:pt x="32" y="39"/>
                      </a:cubicBezTo>
                      <a:cubicBezTo>
                        <a:pt x="31" y="39"/>
                        <a:pt x="31" y="39"/>
                        <a:pt x="31" y="40"/>
                      </a:cubicBezTo>
                      <a:cubicBezTo>
                        <a:pt x="30" y="40"/>
                        <a:pt x="30" y="40"/>
                        <a:pt x="30" y="41"/>
                      </a:cubicBezTo>
                      <a:cubicBezTo>
                        <a:pt x="30" y="41"/>
                        <a:pt x="28" y="41"/>
                        <a:pt x="28" y="41"/>
                      </a:cubicBezTo>
                      <a:cubicBezTo>
                        <a:pt x="27" y="40"/>
                        <a:pt x="27" y="39"/>
                        <a:pt x="27" y="38"/>
                      </a:cubicBezTo>
                      <a:cubicBezTo>
                        <a:pt x="27" y="37"/>
                        <a:pt x="27" y="36"/>
                        <a:pt x="27" y="35"/>
                      </a:cubicBezTo>
                      <a:cubicBezTo>
                        <a:pt x="27" y="35"/>
                        <a:pt x="27" y="34"/>
                        <a:pt x="27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8" y="34"/>
                        <a:pt x="29" y="33"/>
                        <a:pt x="30" y="34"/>
                      </a:cubicBezTo>
                      <a:cubicBezTo>
                        <a:pt x="30" y="34"/>
                        <a:pt x="31" y="34"/>
                        <a:pt x="31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3"/>
                        <a:pt x="31" y="33"/>
                        <a:pt x="32" y="33"/>
                      </a:cubicBezTo>
                      <a:cubicBezTo>
                        <a:pt x="32" y="33"/>
                        <a:pt x="33" y="33"/>
                        <a:pt x="33" y="33"/>
                      </a:cubicBezTo>
                      <a:cubicBezTo>
                        <a:pt x="34" y="34"/>
                        <a:pt x="34" y="34"/>
                        <a:pt x="34" y="33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5" y="35"/>
                        <a:pt x="35" y="36"/>
                        <a:pt x="36" y="36"/>
                      </a:cubicBezTo>
                      <a:cubicBezTo>
                        <a:pt x="36" y="37"/>
                        <a:pt x="36" y="35"/>
                        <a:pt x="36" y="35"/>
                      </a:cubicBezTo>
                      <a:cubicBezTo>
                        <a:pt x="36" y="35"/>
                        <a:pt x="36" y="33"/>
                        <a:pt x="36" y="33"/>
                      </a:cubicBezTo>
                      <a:cubicBezTo>
                        <a:pt x="35" y="33"/>
                        <a:pt x="35" y="32"/>
                        <a:pt x="36" y="31"/>
                      </a:cubicBezTo>
                      <a:cubicBezTo>
                        <a:pt x="36" y="31"/>
                        <a:pt x="37" y="31"/>
                        <a:pt x="37" y="31"/>
                      </a:cubicBezTo>
                      <a:cubicBezTo>
                        <a:pt x="38" y="30"/>
                        <a:pt x="38" y="30"/>
                        <a:pt x="38" y="29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9"/>
                        <a:pt x="38" y="28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8"/>
                        <a:pt x="38" y="27"/>
                        <a:pt x="38" y="27"/>
                      </a:cubicBezTo>
                      <a:cubicBezTo>
                        <a:pt x="39" y="28"/>
                        <a:pt x="40" y="27"/>
                        <a:pt x="39" y="26"/>
                      </a:cubicBezTo>
                      <a:cubicBezTo>
                        <a:pt x="40" y="26"/>
                        <a:pt x="41" y="26"/>
                        <a:pt x="41" y="26"/>
                      </a:cubicBezTo>
                      <a:cubicBezTo>
                        <a:pt x="41" y="26"/>
                        <a:pt x="41" y="25"/>
                        <a:pt x="41" y="25"/>
                      </a:cubicBezTo>
                      <a:cubicBezTo>
                        <a:pt x="42" y="24"/>
                        <a:pt x="42" y="24"/>
                        <a:pt x="42" y="24"/>
                      </a:cubicBezTo>
                      <a:cubicBezTo>
                        <a:pt x="42" y="24"/>
                        <a:pt x="43" y="24"/>
                        <a:pt x="43" y="23"/>
                      </a:cubicBezTo>
                      <a:cubicBezTo>
                        <a:pt x="44" y="24"/>
                        <a:pt x="45" y="23"/>
                        <a:pt x="44" y="22"/>
                      </a:cubicBezTo>
                      <a:cubicBezTo>
                        <a:pt x="44" y="22"/>
                        <a:pt x="44" y="22"/>
                        <a:pt x="43" y="22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45" y="21"/>
                        <a:pt x="44" y="21"/>
                        <a:pt x="44" y="21"/>
                      </a:cubicBezTo>
                      <a:cubicBezTo>
                        <a:pt x="43" y="21"/>
                        <a:pt x="43" y="21"/>
                        <a:pt x="42" y="21"/>
                      </a:cubicBezTo>
                      <a:cubicBezTo>
                        <a:pt x="42" y="22"/>
                        <a:pt x="42" y="22"/>
                        <a:pt x="41" y="22"/>
                      </a:cubicBezTo>
                      <a:close/>
                      <a:moveTo>
                        <a:pt x="50" y="49"/>
                      </a:moveTo>
                      <a:cubicBezTo>
                        <a:pt x="50" y="49"/>
                        <a:pt x="49" y="49"/>
                        <a:pt x="49" y="49"/>
                      </a:cubicBezTo>
                      <a:cubicBezTo>
                        <a:pt x="49" y="49"/>
                        <a:pt x="48" y="48"/>
                        <a:pt x="48" y="48"/>
                      </a:cubicBezTo>
                      <a:cubicBezTo>
                        <a:pt x="48" y="48"/>
                        <a:pt x="47" y="47"/>
                        <a:pt x="47" y="47"/>
                      </a:cubicBezTo>
                      <a:cubicBezTo>
                        <a:pt x="46" y="46"/>
                        <a:pt x="46" y="46"/>
                        <a:pt x="45" y="46"/>
                      </a:cubicBezTo>
                      <a:cubicBezTo>
                        <a:pt x="45" y="46"/>
                        <a:pt x="44" y="47"/>
                        <a:pt x="44" y="47"/>
                      </a:cubicBezTo>
                      <a:cubicBezTo>
                        <a:pt x="44" y="46"/>
                        <a:pt x="43" y="46"/>
                        <a:pt x="43" y="46"/>
                      </a:cubicBezTo>
                      <a:cubicBezTo>
                        <a:pt x="42" y="46"/>
                        <a:pt x="42" y="45"/>
                        <a:pt x="41" y="46"/>
                      </a:cubicBezTo>
                      <a:cubicBezTo>
                        <a:pt x="41" y="46"/>
                        <a:pt x="41" y="46"/>
                        <a:pt x="41" y="47"/>
                      </a:cubicBezTo>
                      <a:cubicBezTo>
                        <a:pt x="40" y="46"/>
                        <a:pt x="41" y="46"/>
                        <a:pt x="41" y="45"/>
                      </a:cubicBezTo>
                      <a:cubicBezTo>
                        <a:pt x="40" y="45"/>
                        <a:pt x="39" y="46"/>
                        <a:pt x="39" y="46"/>
                      </a:cubicBezTo>
                      <a:cubicBezTo>
                        <a:pt x="39" y="46"/>
                        <a:pt x="39" y="46"/>
                        <a:pt x="38" y="46"/>
                      </a:cubicBezTo>
                      <a:cubicBezTo>
                        <a:pt x="38" y="47"/>
                        <a:pt x="38" y="47"/>
                        <a:pt x="38" y="47"/>
                      </a:cubicBezTo>
                      <a:cubicBezTo>
                        <a:pt x="38" y="47"/>
                        <a:pt x="37" y="47"/>
                        <a:pt x="37" y="47"/>
                      </a:cubicBezTo>
                      <a:cubicBezTo>
                        <a:pt x="37" y="48"/>
                        <a:pt x="37" y="49"/>
                        <a:pt x="37" y="50"/>
                      </a:cubicBezTo>
                      <a:cubicBezTo>
                        <a:pt x="38" y="50"/>
                        <a:pt x="37" y="51"/>
                        <a:pt x="37" y="52"/>
                      </a:cubicBezTo>
                      <a:cubicBezTo>
                        <a:pt x="37" y="52"/>
                        <a:pt x="36" y="53"/>
                        <a:pt x="36" y="53"/>
                      </a:cubicBezTo>
                      <a:cubicBezTo>
                        <a:pt x="36" y="54"/>
                        <a:pt x="36" y="54"/>
                        <a:pt x="36" y="54"/>
                      </a:cubicBezTo>
                      <a:cubicBezTo>
                        <a:pt x="36" y="55"/>
                        <a:pt x="36" y="55"/>
                        <a:pt x="36" y="56"/>
                      </a:cubicBezTo>
                      <a:cubicBezTo>
                        <a:pt x="36" y="56"/>
                        <a:pt x="36" y="56"/>
                        <a:pt x="36" y="57"/>
                      </a:cubicBezTo>
                      <a:cubicBezTo>
                        <a:pt x="41" y="56"/>
                        <a:pt x="46" y="53"/>
                        <a:pt x="50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ïṩľïḋê">
                <a:extLst>
                  <a:ext uri="{FF2B5EF4-FFF2-40B4-BE49-F238E27FC236}">
                    <a16:creationId xmlns:a16="http://schemas.microsoft.com/office/drawing/2014/main" xmlns="" id="{1B6EA23B-5D75-4D0B-B19D-B24288E588E9}"/>
                  </a:ext>
                </a:extLst>
              </p:cNvPr>
              <p:cNvGrpSpPr/>
              <p:nvPr/>
            </p:nvGrpSpPr>
            <p:grpSpPr>
              <a:xfrm>
                <a:off x="6740056" y="4186639"/>
                <a:ext cx="571996" cy="571996"/>
                <a:chOff x="6740056" y="4186639"/>
                <a:chExt cx="571996" cy="571996"/>
              </a:xfrm>
            </p:grpSpPr>
            <p:sp>
              <p:nvSpPr>
                <p:cNvPr id="32" name="isḻiḓè">
                  <a:extLst>
                    <a:ext uri="{FF2B5EF4-FFF2-40B4-BE49-F238E27FC236}">
                      <a16:creationId xmlns:a16="http://schemas.microsoft.com/office/drawing/2014/main" xmlns="" id="{A9A5D62C-C634-44D6-B252-17716BF9D4A3}"/>
                    </a:ext>
                  </a:extLst>
                </p:cNvPr>
                <p:cNvSpPr/>
                <p:nvPr/>
              </p:nvSpPr>
              <p:spPr>
                <a:xfrm>
                  <a:off x="6740056" y="4186639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šḻide">
                  <a:extLst>
                    <a:ext uri="{FF2B5EF4-FFF2-40B4-BE49-F238E27FC236}">
                      <a16:creationId xmlns:a16="http://schemas.microsoft.com/office/drawing/2014/main" xmlns="" id="{6427789C-E733-4A8C-B3C6-2B3332982597}"/>
                    </a:ext>
                  </a:extLst>
                </p:cNvPr>
                <p:cNvSpPr/>
                <p:nvPr/>
              </p:nvSpPr>
              <p:spPr bwMode="auto">
                <a:xfrm>
                  <a:off x="6870955" y="4326529"/>
                  <a:ext cx="310198" cy="292215"/>
                </a:xfrm>
                <a:custGeom>
                  <a:avLst/>
                  <a:gdLst/>
                  <a:ahLst/>
                  <a:cxnLst>
                    <a:cxn ang="0">
                      <a:pos x="63" y="25"/>
                    </a:cxn>
                    <a:cxn ang="0">
                      <a:pos x="49" y="39"/>
                    </a:cxn>
                    <a:cxn ang="0">
                      <a:pos x="52" y="57"/>
                    </a:cxn>
                    <a:cxn ang="0">
                      <a:pos x="52" y="58"/>
                    </a:cxn>
                    <a:cxn ang="0">
                      <a:pos x="51" y="60"/>
                    </a:cxn>
                    <a:cxn ang="0">
                      <a:pos x="49" y="60"/>
                    </a:cxn>
                    <a:cxn ang="0">
                      <a:pos x="32" y="51"/>
                    </a:cxn>
                    <a:cxn ang="0">
                      <a:pos x="15" y="60"/>
                    </a:cxn>
                    <a:cxn ang="0">
                      <a:pos x="13" y="60"/>
                    </a:cxn>
                    <a:cxn ang="0">
                      <a:pos x="12" y="58"/>
                    </a:cxn>
                    <a:cxn ang="0">
                      <a:pos x="12" y="57"/>
                    </a:cxn>
                    <a:cxn ang="0">
                      <a:pos x="15" y="39"/>
                    </a:cxn>
                    <a:cxn ang="0">
                      <a:pos x="1" y="25"/>
                    </a:cxn>
                    <a:cxn ang="0">
                      <a:pos x="0" y="23"/>
                    </a:cxn>
                    <a:cxn ang="0">
                      <a:pos x="3" y="22"/>
                    </a:cxn>
                    <a:cxn ang="0">
                      <a:pos x="22" y="19"/>
                    </a:cxn>
                    <a:cxn ang="0">
                      <a:pos x="30" y="1"/>
                    </a:cxn>
                    <a:cxn ang="0">
                      <a:pos x="32" y="0"/>
                    </a:cxn>
                    <a:cxn ang="0">
                      <a:pos x="34" y="1"/>
                    </a:cxn>
                    <a:cxn ang="0">
                      <a:pos x="42" y="19"/>
                    </a:cxn>
                    <a:cxn ang="0">
                      <a:pos x="61" y="22"/>
                    </a:cxn>
                    <a:cxn ang="0">
                      <a:pos x="64" y="23"/>
                    </a:cxn>
                    <a:cxn ang="0">
                      <a:pos x="63" y="25"/>
                    </a:cxn>
                  </a:cxnLst>
                  <a:rect l="0" t="0" r="r" b="b"/>
                  <a:pathLst>
                    <a:path w="64" h="60">
                      <a:moveTo>
                        <a:pt x="63" y="25"/>
                      </a:moveTo>
                      <a:cubicBezTo>
                        <a:pt x="49" y="39"/>
                        <a:pt x="49" y="39"/>
                        <a:pt x="49" y="39"/>
                      </a:cubicBezTo>
                      <a:cubicBezTo>
                        <a:pt x="52" y="57"/>
                        <a:pt x="52" y="57"/>
                        <a:pt x="52" y="57"/>
                      </a:cubicBezTo>
                      <a:cubicBezTo>
                        <a:pt x="52" y="58"/>
                        <a:pt x="52" y="58"/>
                        <a:pt x="52" y="58"/>
                      </a:cubicBezTo>
                      <a:cubicBezTo>
                        <a:pt x="52" y="59"/>
                        <a:pt x="52" y="60"/>
                        <a:pt x="51" y="60"/>
                      </a:cubicBezTo>
                      <a:cubicBezTo>
                        <a:pt x="50" y="60"/>
                        <a:pt x="50" y="60"/>
                        <a:pt x="49" y="60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14" y="60"/>
                        <a:pt x="14" y="60"/>
                        <a:pt x="13" y="60"/>
                      </a:cubicBezTo>
                      <a:cubicBezTo>
                        <a:pt x="12" y="60"/>
                        <a:pt x="12" y="59"/>
                        <a:pt x="12" y="58"/>
                      </a:cubicBezTo>
                      <a:cubicBezTo>
                        <a:pt x="12" y="58"/>
                        <a:pt x="12" y="58"/>
                        <a:pt x="12" y="57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0" y="24"/>
                        <a:pt x="0" y="23"/>
                      </a:cubicBezTo>
                      <a:cubicBezTo>
                        <a:pt x="0" y="22"/>
                        <a:pt x="2" y="22"/>
                        <a:pt x="3" y="22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1" y="1"/>
                        <a:pt x="31" y="0"/>
                        <a:pt x="32" y="0"/>
                      </a:cubicBezTo>
                      <a:cubicBezTo>
                        <a:pt x="33" y="0"/>
                        <a:pt x="34" y="1"/>
                        <a:pt x="34" y="1"/>
                      </a:cubicBezTo>
                      <a:cubicBezTo>
                        <a:pt x="42" y="19"/>
                        <a:pt x="42" y="19"/>
                        <a:pt x="42" y="19"/>
                      </a:cubicBezTo>
                      <a:cubicBezTo>
                        <a:pt x="61" y="22"/>
                        <a:pt x="61" y="22"/>
                        <a:pt x="61" y="22"/>
                      </a:cubicBezTo>
                      <a:cubicBezTo>
                        <a:pt x="62" y="22"/>
                        <a:pt x="64" y="22"/>
                        <a:pt x="64" y="23"/>
                      </a:cubicBezTo>
                      <a:cubicBezTo>
                        <a:pt x="64" y="24"/>
                        <a:pt x="63" y="25"/>
                        <a:pt x="63" y="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i$ļîďè">
                <a:extLst>
                  <a:ext uri="{FF2B5EF4-FFF2-40B4-BE49-F238E27FC236}">
                    <a16:creationId xmlns:a16="http://schemas.microsoft.com/office/drawing/2014/main" xmlns="" id="{6CA829A5-7F5A-4936-BD6E-2F25225334B0}"/>
                  </a:ext>
                </a:extLst>
              </p:cNvPr>
              <p:cNvGrpSpPr/>
              <p:nvPr/>
            </p:nvGrpSpPr>
            <p:grpSpPr>
              <a:xfrm>
                <a:off x="4906749" y="4186639"/>
                <a:ext cx="571996" cy="571996"/>
                <a:chOff x="4906749" y="4186639"/>
                <a:chExt cx="571996" cy="571996"/>
              </a:xfrm>
            </p:grpSpPr>
            <p:sp>
              <p:nvSpPr>
                <p:cNvPr id="30" name="íşľïdé">
                  <a:extLst>
                    <a:ext uri="{FF2B5EF4-FFF2-40B4-BE49-F238E27FC236}">
                      <a16:creationId xmlns:a16="http://schemas.microsoft.com/office/drawing/2014/main" xmlns="" id="{2BE21156-183D-4CEC-B4A2-8F6CB5FCAC5B}"/>
                    </a:ext>
                  </a:extLst>
                </p:cNvPr>
                <p:cNvSpPr/>
                <p:nvPr/>
              </p:nvSpPr>
              <p:spPr>
                <a:xfrm>
                  <a:off x="4906749" y="4186639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iś1íďè">
                  <a:extLst>
                    <a:ext uri="{FF2B5EF4-FFF2-40B4-BE49-F238E27FC236}">
                      <a16:creationId xmlns:a16="http://schemas.microsoft.com/office/drawing/2014/main" xmlns="" id="{C94DBD6B-2C91-465F-BE7F-EC407404A00F}"/>
                    </a:ext>
                  </a:extLst>
                </p:cNvPr>
                <p:cNvSpPr/>
                <p:nvPr/>
              </p:nvSpPr>
              <p:spPr bwMode="auto">
                <a:xfrm>
                  <a:off x="5042785" y="4323502"/>
                  <a:ext cx="299925" cy="298269"/>
                </a:xfrm>
                <a:custGeom>
                  <a:avLst/>
                  <a:gdLst/>
                  <a:ahLst/>
                  <a:cxnLst>
                    <a:cxn ang="0">
                      <a:pos x="30" y="58"/>
                    </a:cxn>
                    <a:cxn ang="0">
                      <a:pos x="0" y="29"/>
                    </a:cxn>
                    <a:cxn ang="0">
                      <a:pos x="30" y="0"/>
                    </a:cxn>
                    <a:cxn ang="0">
                      <a:pos x="59" y="29"/>
                    </a:cxn>
                    <a:cxn ang="0">
                      <a:pos x="30" y="58"/>
                    </a:cxn>
                    <a:cxn ang="0">
                      <a:pos x="30" y="8"/>
                    </a:cxn>
                    <a:cxn ang="0">
                      <a:pos x="9" y="29"/>
                    </a:cxn>
                    <a:cxn ang="0">
                      <a:pos x="30" y="49"/>
                    </a:cxn>
                    <a:cxn ang="0">
                      <a:pos x="50" y="29"/>
                    </a:cxn>
                    <a:cxn ang="0">
                      <a:pos x="30" y="8"/>
                    </a:cxn>
                    <a:cxn ang="0">
                      <a:pos x="34" y="32"/>
                    </a:cxn>
                    <a:cxn ang="0">
                      <a:pos x="33" y="34"/>
                    </a:cxn>
                    <a:cxn ang="0">
                      <a:pos x="21" y="34"/>
                    </a:cxn>
                    <a:cxn ang="0">
                      <a:pos x="20" y="32"/>
                    </a:cxn>
                    <a:cxn ang="0">
                      <a:pos x="20" y="30"/>
                    </a:cxn>
                    <a:cxn ang="0">
                      <a:pos x="21" y="29"/>
                    </a:cxn>
                    <a:cxn ang="0">
                      <a:pos x="30" y="29"/>
                    </a:cxn>
                    <a:cxn ang="0">
                      <a:pos x="30" y="15"/>
                    </a:cxn>
                    <a:cxn ang="0">
                      <a:pos x="31" y="14"/>
                    </a:cxn>
                    <a:cxn ang="0">
                      <a:pos x="33" y="14"/>
                    </a:cxn>
                    <a:cxn ang="0">
                      <a:pos x="34" y="15"/>
                    </a:cxn>
                    <a:cxn ang="0">
                      <a:pos x="34" y="32"/>
                    </a:cxn>
                  </a:cxnLst>
                  <a:rect l="0" t="0" r="r" b="b"/>
                  <a:pathLst>
                    <a:path w="59" h="58">
                      <a:moveTo>
                        <a:pt x="30" y="58"/>
                      </a:moveTo>
                      <a:cubicBezTo>
                        <a:pt x="13" y="58"/>
                        <a:pt x="0" y="45"/>
                        <a:pt x="0" y="29"/>
                      </a:cubicBezTo>
                      <a:cubicBezTo>
                        <a:pt x="0" y="13"/>
                        <a:pt x="13" y="0"/>
                        <a:pt x="30" y="0"/>
                      </a:cubicBezTo>
                      <a:cubicBezTo>
                        <a:pt x="46" y="0"/>
                        <a:pt x="59" y="13"/>
                        <a:pt x="59" y="29"/>
                      </a:cubicBezTo>
                      <a:cubicBezTo>
                        <a:pt x="59" y="45"/>
                        <a:pt x="46" y="58"/>
                        <a:pt x="30" y="58"/>
                      </a:cubicBezTo>
                      <a:close/>
                      <a:moveTo>
                        <a:pt x="30" y="8"/>
                      </a:moveTo>
                      <a:cubicBezTo>
                        <a:pt x="18" y="8"/>
                        <a:pt x="9" y="17"/>
                        <a:pt x="9" y="29"/>
                      </a:cubicBezTo>
                      <a:cubicBezTo>
                        <a:pt x="9" y="40"/>
                        <a:pt x="18" y="49"/>
                        <a:pt x="30" y="49"/>
                      </a:cubicBezTo>
                      <a:cubicBezTo>
                        <a:pt x="41" y="49"/>
                        <a:pt x="50" y="40"/>
                        <a:pt x="50" y="29"/>
                      </a:cubicBezTo>
                      <a:cubicBezTo>
                        <a:pt x="50" y="17"/>
                        <a:pt x="41" y="8"/>
                        <a:pt x="30" y="8"/>
                      </a:cubicBezTo>
                      <a:close/>
                      <a:moveTo>
                        <a:pt x="34" y="32"/>
                      </a:moveTo>
                      <a:cubicBezTo>
                        <a:pt x="34" y="33"/>
                        <a:pt x="34" y="34"/>
                        <a:pt x="33" y="34"/>
                      </a:cubicBezTo>
                      <a:cubicBezTo>
                        <a:pt x="21" y="34"/>
                        <a:pt x="21" y="34"/>
                        <a:pt x="21" y="34"/>
                      </a:cubicBezTo>
                      <a:cubicBezTo>
                        <a:pt x="20" y="34"/>
                        <a:pt x="20" y="33"/>
                        <a:pt x="20" y="32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29"/>
                        <a:pt x="20" y="29"/>
                        <a:pt x="21" y="29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4"/>
                        <a:pt x="31" y="14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4" y="14"/>
                        <a:pt x="34" y="15"/>
                        <a:pt x="34" y="15"/>
                      </a:cubicBezTo>
                      <a:lnTo>
                        <a:pt x="34" y="3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E86868A-D306-4CD9-816A-8B827DCB5712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399564"/>
              <a:ext cx="2815282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şlîḓe">
              <a:extLst>
                <a:ext uri="{FF2B5EF4-FFF2-40B4-BE49-F238E27FC236}">
                  <a16:creationId xmlns:a16="http://schemas.microsoft.com/office/drawing/2014/main" xmlns="" id="{140E2173-B775-43CB-9B4E-EDF8179736F1}"/>
                </a:ext>
              </a:extLst>
            </p:cNvPr>
            <p:cNvGrpSpPr/>
            <p:nvPr/>
          </p:nvGrpSpPr>
          <p:grpSpPr>
            <a:xfrm>
              <a:off x="670718" y="1626871"/>
              <a:ext cx="2906075" cy="1306539"/>
              <a:chOff x="719137" y="2442364"/>
              <a:chExt cx="5376847" cy="1306539"/>
            </a:xfrm>
          </p:grpSpPr>
          <p:sp>
            <p:nvSpPr>
              <p:cNvPr id="19" name="išḷíḋê">
                <a:extLst>
                  <a:ext uri="{FF2B5EF4-FFF2-40B4-BE49-F238E27FC236}">
                    <a16:creationId xmlns:a16="http://schemas.microsoft.com/office/drawing/2014/main" xmlns="" id="{0D9E8A89-E296-4C1D-994F-83434A1949D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ś1íḋê">
                <a:extLst>
                  <a:ext uri="{FF2B5EF4-FFF2-40B4-BE49-F238E27FC236}">
                    <a16:creationId xmlns:a16="http://schemas.microsoft.com/office/drawing/2014/main" xmlns="" id="{7D4FFF94-4B14-4976-8914-E0134944CEEE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śľïḓê">
              <a:extLst>
                <a:ext uri="{FF2B5EF4-FFF2-40B4-BE49-F238E27FC236}">
                  <a16:creationId xmlns:a16="http://schemas.microsoft.com/office/drawing/2014/main" xmlns="" id="{15264C7B-CDDB-4511-8450-93115A1ED4DC}"/>
                </a:ext>
              </a:extLst>
            </p:cNvPr>
            <p:cNvGrpSpPr/>
            <p:nvPr/>
          </p:nvGrpSpPr>
          <p:grpSpPr>
            <a:xfrm>
              <a:off x="670718" y="3924590"/>
              <a:ext cx="2906075" cy="1306539"/>
              <a:chOff x="719137" y="2442364"/>
              <a:chExt cx="5376847" cy="1306539"/>
            </a:xfrm>
          </p:grpSpPr>
          <p:sp>
            <p:nvSpPr>
              <p:cNvPr id="17" name="iṩḷïḋê">
                <a:extLst>
                  <a:ext uri="{FF2B5EF4-FFF2-40B4-BE49-F238E27FC236}">
                    <a16:creationId xmlns:a16="http://schemas.microsoft.com/office/drawing/2014/main" xmlns="" id="{FA230EC3-DA4E-4AE7-8DF6-670688A4C6E7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ṥľiḍè">
                <a:extLst>
                  <a:ext uri="{FF2B5EF4-FFF2-40B4-BE49-F238E27FC236}">
                    <a16:creationId xmlns:a16="http://schemas.microsoft.com/office/drawing/2014/main" xmlns="" id="{ACD5F842-FD42-4D48-9E04-9F251626759D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ṡlîḑè">
              <a:extLst>
                <a:ext uri="{FF2B5EF4-FFF2-40B4-BE49-F238E27FC236}">
                  <a16:creationId xmlns:a16="http://schemas.microsoft.com/office/drawing/2014/main" xmlns="" id="{72154A13-547D-46CC-834B-C422A21B2203}"/>
                </a:ext>
              </a:extLst>
            </p:cNvPr>
            <p:cNvGrpSpPr/>
            <p:nvPr/>
          </p:nvGrpSpPr>
          <p:grpSpPr>
            <a:xfrm>
              <a:off x="8615207" y="1626871"/>
              <a:ext cx="2906075" cy="1306539"/>
              <a:chOff x="719137" y="2442364"/>
              <a:chExt cx="5376847" cy="1306539"/>
            </a:xfrm>
          </p:grpSpPr>
          <p:sp>
            <p:nvSpPr>
              <p:cNvPr id="15" name="íSlíḋè">
                <a:extLst>
                  <a:ext uri="{FF2B5EF4-FFF2-40B4-BE49-F238E27FC236}">
                    <a16:creationId xmlns:a16="http://schemas.microsoft.com/office/drawing/2014/main" xmlns="" id="{6C81BD72-0F89-4FCF-B39A-8C0E75DE450D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îṣlîďê">
                <a:extLst>
                  <a:ext uri="{FF2B5EF4-FFF2-40B4-BE49-F238E27FC236}">
                    <a16:creationId xmlns:a16="http://schemas.microsoft.com/office/drawing/2014/main" xmlns="" id="{DFAA57E1-93A9-4193-9CCC-B6790E203AF7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ṥľiḑè">
              <a:extLst>
                <a:ext uri="{FF2B5EF4-FFF2-40B4-BE49-F238E27FC236}">
                  <a16:creationId xmlns:a16="http://schemas.microsoft.com/office/drawing/2014/main" xmlns="" id="{C5332A81-21DF-43C0-BB25-EF49200226FA}"/>
                </a:ext>
              </a:extLst>
            </p:cNvPr>
            <p:cNvGrpSpPr/>
            <p:nvPr/>
          </p:nvGrpSpPr>
          <p:grpSpPr>
            <a:xfrm>
              <a:off x="8615207" y="3924590"/>
              <a:ext cx="2906075" cy="1306539"/>
              <a:chOff x="719137" y="2442364"/>
              <a:chExt cx="5376847" cy="1306539"/>
            </a:xfrm>
          </p:grpSpPr>
          <p:sp>
            <p:nvSpPr>
              <p:cNvPr id="13" name="îśḷidê">
                <a:extLst>
                  <a:ext uri="{FF2B5EF4-FFF2-40B4-BE49-F238E27FC236}">
                    <a16:creationId xmlns:a16="http://schemas.microsoft.com/office/drawing/2014/main" xmlns="" id="{1EF700AD-E2BB-4D0F-95AA-B8B7FBE1A05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isḷíďé">
                <a:extLst>
                  <a:ext uri="{FF2B5EF4-FFF2-40B4-BE49-F238E27FC236}">
                    <a16:creationId xmlns:a16="http://schemas.microsoft.com/office/drawing/2014/main" xmlns="" id="{D37496CF-F79B-4A2F-91B7-094E2E312B2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E86868A-D306-4CD9-816A-8B827DCB5712}"/>
                </a:ext>
              </a:extLst>
            </p:cNvPr>
            <p:cNvCxnSpPr>
              <a:cxnSpLocks/>
            </p:cNvCxnSpPr>
            <p:nvPr/>
          </p:nvCxnSpPr>
          <p:spPr>
            <a:xfrm>
              <a:off x="8703618" y="3399564"/>
              <a:ext cx="2815282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8841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9575D6-C2CF-42C9-B853-D77B55FB3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9D7C776-F08D-49E0-86C0-16FC9AFE8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EB88BD5-477B-427A-881D-ACE2FB38D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19</a:t>
            </a:fld>
            <a:endParaRPr lang="zh-CN" altLang="en-US"/>
          </a:p>
        </p:txBody>
      </p:sp>
      <p:grpSp>
        <p:nvGrpSpPr>
          <p:cNvPr id="5" name="2e946718-25db-48f9-b4ad-a6a0877f6c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9CC94EB-F980-489D-B858-6C962AE74C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8231" y="1492700"/>
            <a:ext cx="10860669" cy="4284243"/>
            <a:chOff x="658231" y="1492700"/>
            <a:chExt cx="10860669" cy="4284243"/>
          </a:xfrm>
        </p:grpSpPr>
        <p:sp>
          <p:nvSpPr>
            <p:cNvPr id="6" name="îš1iḋê">
              <a:extLst>
                <a:ext uri="{FF2B5EF4-FFF2-40B4-BE49-F238E27FC236}">
                  <a16:creationId xmlns:a16="http://schemas.microsoft.com/office/drawing/2014/main" xmlns="" id="{4A5E340F-3C49-4293-A7D5-0E975FE26E34}"/>
                </a:ext>
              </a:extLst>
            </p:cNvPr>
            <p:cNvSpPr/>
            <p:nvPr/>
          </p:nvSpPr>
          <p:spPr bwMode="auto">
            <a:xfrm>
              <a:off x="4641092" y="4063337"/>
              <a:ext cx="2909819" cy="1028029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s1îḍe">
              <a:extLst>
                <a:ext uri="{FF2B5EF4-FFF2-40B4-BE49-F238E27FC236}">
                  <a16:creationId xmlns:a16="http://schemas.microsoft.com/office/drawing/2014/main" xmlns="" id="{2D646CAC-32C5-441B-9E82-F1F717661A5D}"/>
                </a:ext>
              </a:extLst>
            </p:cNvPr>
            <p:cNvSpPr/>
            <p:nvPr/>
          </p:nvSpPr>
          <p:spPr bwMode="auto">
            <a:xfrm>
              <a:off x="4641092" y="4063337"/>
              <a:ext cx="2909819" cy="1215261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$ḷîdé">
              <a:extLst>
                <a:ext uri="{FF2B5EF4-FFF2-40B4-BE49-F238E27FC236}">
                  <a16:creationId xmlns:a16="http://schemas.microsoft.com/office/drawing/2014/main" xmlns="" id="{A7D44717-1E1A-4222-A3E4-3B577879E60F}"/>
                </a:ext>
              </a:extLst>
            </p:cNvPr>
            <p:cNvSpPr/>
            <p:nvPr/>
          </p:nvSpPr>
          <p:spPr bwMode="auto">
            <a:xfrm>
              <a:off x="4641092" y="4670386"/>
              <a:ext cx="2909819" cy="1026866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  <a:extLst/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ko-KR" b="1">
                  <a:solidFill>
                    <a:srgbClr val="FFFFFF"/>
                  </a:solidFill>
                </a:rPr>
                <a:t/>
              </a:r>
              <a:br>
                <a:rPr lang="en-US" altLang="ko-KR" b="1">
                  <a:solidFill>
                    <a:srgbClr val="FFFFFF"/>
                  </a:solidFill>
                </a:rPr>
              </a:br>
              <a:r>
                <a:rPr lang="en-US" altLang="ko-KR" b="1">
                  <a:solidFill>
                    <a:srgbClr val="FFFFFF"/>
                  </a:solidFill>
                </a:rPr>
                <a:t/>
              </a:r>
              <a:br>
                <a:rPr lang="en-US" altLang="ko-KR" b="1">
                  <a:solidFill>
                    <a:srgbClr val="FFFFFF"/>
                  </a:solidFill>
                </a:rPr>
              </a:br>
              <a:r>
                <a:rPr lang="en-US" altLang="ko-KR" b="1">
                  <a:solidFill>
                    <a:srgbClr val="FFFFFF"/>
                  </a:solidFill>
                </a:rPr>
                <a:t>04</a:t>
              </a:r>
            </a:p>
          </p:txBody>
        </p:sp>
        <p:sp>
          <p:nvSpPr>
            <p:cNvPr id="9" name="îṣḻíďê">
              <a:extLst>
                <a:ext uri="{FF2B5EF4-FFF2-40B4-BE49-F238E27FC236}">
                  <a16:creationId xmlns:a16="http://schemas.microsoft.com/office/drawing/2014/main" xmlns="" id="{6003AFBD-9114-4D9F-A1F6-FD3DAB5B331F}"/>
                </a:ext>
              </a:extLst>
            </p:cNvPr>
            <p:cNvSpPr/>
            <p:nvPr/>
          </p:nvSpPr>
          <p:spPr bwMode="auto">
            <a:xfrm>
              <a:off x="4641092" y="3206459"/>
              <a:ext cx="2909819" cy="1028029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S1ïḑè">
              <a:extLst>
                <a:ext uri="{FF2B5EF4-FFF2-40B4-BE49-F238E27FC236}">
                  <a16:creationId xmlns:a16="http://schemas.microsoft.com/office/drawing/2014/main" xmlns="" id="{686A795E-F7F4-4802-8D15-E7C93CE12E27}"/>
                </a:ext>
              </a:extLst>
            </p:cNvPr>
            <p:cNvSpPr/>
            <p:nvPr/>
          </p:nvSpPr>
          <p:spPr bwMode="auto">
            <a:xfrm>
              <a:off x="4641092" y="3206459"/>
              <a:ext cx="2909819" cy="1215261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Slíďe">
              <a:extLst>
                <a:ext uri="{FF2B5EF4-FFF2-40B4-BE49-F238E27FC236}">
                  <a16:creationId xmlns:a16="http://schemas.microsoft.com/office/drawing/2014/main" xmlns="" id="{3D1239BB-6117-4198-95C8-51C11DC1FB05}"/>
                </a:ext>
              </a:extLst>
            </p:cNvPr>
            <p:cNvSpPr/>
            <p:nvPr/>
          </p:nvSpPr>
          <p:spPr bwMode="auto">
            <a:xfrm>
              <a:off x="4641092" y="3813508"/>
              <a:ext cx="2909819" cy="1026866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  <a:extLst/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ko-KR" b="1">
                  <a:solidFill>
                    <a:srgbClr val="FFFFFF"/>
                  </a:solidFill>
                </a:rPr>
                <a:t/>
              </a:r>
              <a:br>
                <a:rPr lang="en-US" altLang="ko-KR" b="1">
                  <a:solidFill>
                    <a:srgbClr val="FFFFFF"/>
                  </a:solidFill>
                </a:rPr>
              </a:br>
              <a:r>
                <a:rPr lang="en-US" altLang="ko-KR" b="1">
                  <a:solidFill>
                    <a:srgbClr val="FFFFFF"/>
                  </a:solidFill>
                </a:rPr>
                <a:t/>
              </a:r>
              <a:br>
                <a:rPr lang="en-US" altLang="ko-KR" b="1">
                  <a:solidFill>
                    <a:srgbClr val="FFFFFF"/>
                  </a:solidFill>
                </a:rPr>
              </a:br>
              <a:r>
                <a:rPr lang="en-US" altLang="ko-KR" b="1">
                  <a:solidFill>
                    <a:srgbClr val="FFFFFF"/>
                  </a:solidFill>
                </a:rPr>
                <a:t>03</a:t>
              </a:r>
            </a:p>
          </p:txBody>
        </p:sp>
        <p:sp>
          <p:nvSpPr>
            <p:cNvPr id="12" name="îšḻîde">
              <a:extLst>
                <a:ext uri="{FF2B5EF4-FFF2-40B4-BE49-F238E27FC236}">
                  <a16:creationId xmlns:a16="http://schemas.microsoft.com/office/drawing/2014/main" xmlns="" id="{C48BC025-278A-4172-91BD-F0F203DD5C49}"/>
                </a:ext>
              </a:extLst>
            </p:cNvPr>
            <p:cNvSpPr/>
            <p:nvPr/>
          </p:nvSpPr>
          <p:spPr bwMode="auto">
            <a:xfrm>
              <a:off x="4641092" y="2349578"/>
              <a:ext cx="2909819" cy="1028029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şlíḍê">
              <a:extLst>
                <a:ext uri="{FF2B5EF4-FFF2-40B4-BE49-F238E27FC236}">
                  <a16:creationId xmlns:a16="http://schemas.microsoft.com/office/drawing/2014/main" xmlns="" id="{99A31A4C-66F2-4365-8AE6-460011D33ABA}"/>
                </a:ext>
              </a:extLst>
            </p:cNvPr>
            <p:cNvSpPr/>
            <p:nvPr/>
          </p:nvSpPr>
          <p:spPr bwMode="auto">
            <a:xfrm>
              <a:off x="4641092" y="2349578"/>
              <a:ext cx="2909819" cy="1215261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ṩlíḑè">
              <a:extLst>
                <a:ext uri="{FF2B5EF4-FFF2-40B4-BE49-F238E27FC236}">
                  <a16:creationId xmlns:a16="http://schemas.microsoft.com/office/drawing/2014/main" xmlns="" id="{8CA5CF43-D8CD-4D45-8551-7A3135C8FAF2}"/>
                </a:ext>
              </a:extLst>
            </p:cNvPr>
            <p:cNvSpPr/>
            <p:nvPr/>
          </p:nvSpPr>
          <p:spPr bwMode="auto">
            <a:xfrm>
              <a:off x="4641092" y="2956627"/>
              <a:ext cx="2909819" cy="1026866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  <a:extLst/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ko-KR" b="1">
                  <a:solidFill>
                    <a:srgbClr val="FFFFFF"/>
                  </a:solidFill>
                </a:rPr>
                <a:t/>
              </a:r>
              <a:br>
                <a:rPr lang="en-US" altLang="ko-KR" b="1">
                  <a:solidFill>
                    <a:srgbClr val="FFFFFF"/>
                  </a:solidFill>
                </a:rPr>
              </a:br>
              <a:r>
                <a:rPr lang="en-US" altLang="ko-KR" b="1">
                  <a:solidFill>
                    <a:srgbClr val="FFFFFF"/>
                  </a:solidFill>
                </a:rPr>
                <a:t/>
              </a:r>
              <a:br>
                <a:rPr lang="en-US" altLang="ko-KR" b="1">
                  <a:solidFill>
                    <a:srgbClr val="FFFFFF"/>
                  </a:solidFill>
                </a:rPr>
              </a:br>
              <a:r>
                <a:rPr lang="en-US" altLang="ko-KR" b="1">
                  <a:solidFill>
                    <a:srgbClr val="FFFFFF"/>
                  </a:solidFill>
                </a:rPr>
                <a:t>02</a:t>
              </a:r>
            </a:p>
          </p:txBody>
        </p:sp>
        <p:sp>
          <p:nvSpPr>
            <p:cNvPr id="15" name="iṡḻiďe">
              <a:extLst>
                <a:ext uri="{FF2B5EF4-FFF2-40B4-BE49-F238E27FC236}">
                  <a16:creationId xmlns:a16="http://schemas.microsoft.com/office/drawing/2014/main" xmlns="" id="{32CA17E9-DC15-46B3-97E1-2F285398CD07}"/>
                </a:ext>
              </a:extLst>
            </p:cNvPr>
            <p:cNvSpPr/>
            <p:nvPr/>
          </p:nvSpPr>
          <p:spPr bwMode="auto">
            <a:xfrm>
              <a:off x="4641092" y="1492700"/>
              <a:ext cx="2909819" cy="1028029"/>
            </a:xfrm>
            <a:custGeom>
              <a:avLst/>
              <a:gdLst>
                <a:gd name="T0" fmla="*/ 985 w 985"/>
                <a:gd name="T1" fmla="*/ 265 h 449"/>
                <a:gd name="T2" fmla="*/ 492 w 985"/>
                <a:gd name="T3" fmla="*/ 0 h 449"/>
                <a:gd name="T4" fmla="*/ 0 w 985"/>
                <a:gd name="T5" fmla="*/ 265 h 449"/>
                <a:gd name="T6" fmla="*/ 0 w 985"/>
                <a:gd name="T7" fmla="*/ 449 h 449"/>
                <a:gd name="T8" fmla="*/ 492 w 985"/>
                <a:gd name="T9" fmla="*/ 183 h 449"/>
                <a:gd name="T10" fmla="*/ 985 w 985"/>
                <a:gd name="T11" fmla="*/ 449 h 449"/>
                <a:gd name="T12" fmla="*/ 985 w 985"/>
                <a:gd name="T13" fmla="*/ 26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265"/>
                  </a:moveTo>
                  <a:cubicBezTo>
                    <a:pt x="985" y="119"/>
                    <a:pt x="764" y="0"/>
                    <a:pt x="492" y="0"/>
                  </a:cubicBezTo>
                  <a:cubicBezTo>
                    <a:pt x="220" y="0"/>
                    <a:pt x="0" y="119"/>
                    <a:pt x="0" y="265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302"/>
                    <a:pt x="220" y="183"/>
                    <a:pt x="492" y="183"/>
                  </a:cubicBezTo>
                  <a:cubicBezTo>
                    <a:pt x="764" y="183"/>
                    <a:pt x="985" y="302"/>
                    <a:pt x="985" y="449"/>
                  </a:cubicBezTo>
                  <a:lnTo>
                    <a:pt x="985" y="265"/>
                  </a:lnTo>
                  <a:close/>
                </a:path>
              </a:pathLst>
            </a:custGeom>
            <a:pattFill prst="dkDnDiag">
              <a:fgClr>
                <a:schemeClr val="accent1">
                  <a:lumMod val="50000"/>
                </a:schemeClr>
              </a:fgClr>
              <a:bgClr>
                <a:schemeClr val="accent1">
                  <a:lumMod val="75000"/>
                </a:schemeClr>
              </a:bgClr>
            </a:pattFill>
            <a:ln w="3175"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ṥļîďè">
              <a:extLst>
                <a:ext uri="{FF2B5EF4-FFF2-40B4-BE49-F238E27FC236}">
                  <a16:creationId xmlns:a16="http://schemas.microsoft.com/office/drawing/2014/main" xmlns="" id="{A96FB44F-5993-4EBF-9A2B-BB67C2D633ED}"/>
                </a:ext>
              </a:extLst>
            </p:cNvPr>
            <p:cNvSpPr/>
            <p:nvPr/>
          </p:nvSpPr>
          <p:spPr bwMode="auto">
            <a:xfrm>
              <a:off x="4641092" y="1492700"/>
              <a:ext cx="2909819" cy="1215260"/>
            </a:xfrm>
            <a:custGeom>
              <a:avLst/>
              <a:gdLst>
                <a:gd name="T0" fmla="*/ 492 w 985"/>
                <a:gd name="T1" fmla="*/ 60 h 531"/>
                <a:gd name="T2" fmla="*/ 925 w 985"/>
                <a:gd name="T3" fmla="*/ 265 h 531"/>
                <a:gd name="T4" fmla="*/ 492 w 985"/>
                <a:gd name="T5" fmla="*/ 471 h 531"/>
                <a:gd name="T6" fmla="*/ 60 w 985"/>
                <a:gd name="T7" fmla="*/ 265 h 531"/>
                <a:gd name="T8" fmla="*/ 492 w 985"/>
                <a:gd name="T9" fmla="*/ 60 h 531"/>
                <a:gd name="T10" fmla="*/ 492 w 985"/>
                <a:gd name="T11" fmla="*/ 0 h 531"/>
                <a:gd name="T12" fmla="*/ 0 w 985"/>
                <a:gd name="T13" fmla="*/ 265 h 531"/>
                <a:gd name="T14" fmla="*/ 492 w 985"/>
                <a:gd name="T15" fmla="*/ 531 h 531"/>
                <a:gd name="T16" fmla="*/ 985 w 985"/>
                <a:gd name="T17" fmla="*/ 265 h 531"/>
                <a:gd name="T18" fmla="*/ 492 w 985"/>
                <a:gd name="T1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5" h="531">
                  <a:moveTo>
                    <a:pt x="492" y="60"/>
                  </a:moveTo>
                  <a:cubicBezTo>
                    <a:pt x="747" y="60"/>
                    <a:pt x="925" y="168"/>
                    <a:pt x="925" y="265"/>
                  </a:cubicBezTo>
                  <a:cubicBezTo>
                    <a:pt x="925" y="362"/>
                    <a:pt x="747" y="471"/>
                    <a:pt x="492" y="471"/>
                  </a:cubicBezTo>
                  <a:cubicBezTo>
                    <a:pt x="237" y="471"/>
                    <a:pt x="60" y="362"/>
                    <a:pt x="60" y="265"/>
                  </a:cubicBezTo>
                  <a:cubicBezTo>
                    <a:pt x="60" y="168"/>
                    <a:pt x="237" y="60"/>
                    <a:pt x="492" y="60"/>
                  </a:cubicBezTo>
                  <a:moveTo>
                    <a:pt x="492" y="0"/>
                  </a:moveTo>
                  <a:cubicBezTo>
                    <a:pt x="220" y="0"/>
                    <a:pt x="0" y="119"/>
                    <a:pt x="0" y="265"/>
                  </a:cubicBezTo>
                  <a:cubicBezTo>
                    <a:pt x="0" y="412"/>
                    <a:pt x="220" y="531"/>
                    <a:pt x="492" y="531"/>
                  </a:cubicBezTo>
                  <a:cubicBezTo>
                    <a:pt x="764" y="531"/>
                    <a:pt x="985" y="412"/>
                    <a:pt x="985" y="265"/>
                  </a:cubicBezTo>
                  <a:cubicBezTo>
                    <a:pt x="985" y="119"/>
                    <a:pt x="764" y="0"/>
                    <a:pt x="49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şlïde">
              <a:extLst>
                <a:ext uri="{FF2B5EF4-FFF2-40B4-BE49-F238E27FC236}">
                  <a16:creationId xmlns:a16="http://schemas.microsoft.com/office/drawing/2014/main" xmlns="" id="{8BA3280D-2F92-4921-B382-C58C36BE1381}"/>
                </a:ext>
              </a:extLst>
            </p:cNvPr>
            <p:cNvSpPr/>
            <p:nvPr/>
          </p:nvSpPr>
          <p:spPr bwMode="auto">
            <a:xfrm>
              <a:off x="4641092" y="2099749"/>
              <a:ext cx="2909819" cy="1026866"/>
            </a:xfrm>
            <a:custGeom>
              <a:avLst/>
              <a:gdLst>
                <a:gd name="T0" fmla="*/ 985 w 985"/>
                <a:gd name="T1" fmla="*/ 184 h 449"/>
                <a:gd name="T2" fmla="*/ 492 w 985"/>
                <a:gd name="T3" fmla="*/ 449 h 449"/>
                <a:gd name="T4" fmla="*/ 0 w 985"/>
                <a:gd name="T5" fmla="*/ 184 h 449"/>
                <a:gd name="T6" fmla="*/ 0 w 985"/>
                <a:gd name="T7" fmla="*/ 0 h 449"/>
                <a:gd name="T8" fmla="*/ 492 w 985"/>
                <a:gd name="T9" fmla="*/ 266 h 449"/>
                <a:gd name="T10" fmla="*/ 985 w 985"/>
                <a:gd name="T11" fmla="*/ 0 h 449"/>
                <a:gd name="T12" fmla="*/ 985 w 985"/>
                <a:gd name="T13" fmla="*/ 18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5" h="449">
                  <a:moveTo>
                    <a:pt x="985" y="184"/>
                  </a:moveTo>
                  <a:cubicBezTo>
                    <a:pt x="985" y="330"/>
                    <a:pt x="764" y="449"/>
                    <a:pt x="492" y="449"/>
                  </a:cubicBezTo>
                  <a:cubicBezTo>
                    <a:pt x="220" y="449"/>
                    <a:pt x="0" y="33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220" y="266"/>
                    <a:pt x="492" y="266"/>
                  </a:cubicBezTo>
                  <a:cubicBezTo>
                    <a:pt x="764" y="266"/>
                    <a:pt x="985" y="147"/>
                    <a:pt x="985" y="0"/>
                  </a:cubicBezTo>
                  <a:lnTo>
                    <a:pt x="985" y="184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ko-KR" b="1" dirty="0">
                  <a:solidFill>
                    <a:srgbClr val="FFFFFF"/>
                  </a:solidFill>
                </a:rPr>
                <a:t/>
              </a:r>
              <a:br>
                <a:rPr lang="en-US" altLang="ko-KR" b="1" dirty="0">
                  <a:solidFill>
                    <a:srgbClr val="FFFFFF"/>
                  </a:solidFill>
                </a:rPr>
              </a:br>
              <a:r>
                <a:rPr lang="en-US" altLang="ko-KR" b="1" dirty="0">
                  <a:solidFill>
                    <a:srgbClr val="FFFFFF"/>
                  </a:solidFill>
                </a:rPr>
                <a:t/>
              </a:r>
              <a:br>
                <a:rPr lang="en-US" altLang="ko-KR" b="1" dirty="0">
                  <a:solidFill>
                    <a:srgbClr val="FFFFFF"/>
                  </a:solidFill>
                </a:rPr>
              </a:br>
              <a:r>
                <a:rPr lang="en-US" altLang="ko-KR" b="1" dirty="0">
                  <a:solidFill>
                    <a:srgbClr val="FFFFFF"/>
                  </a:solidFill>
                </a:rPr>
                <a:t>01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A807BAD-D81E-477C-BD97-713ED68A4031}"/>
                </a:ext>
              </a:extLst>
            </p:cNvPr>
            <p:cNvCxnSpPr/>
            <p:nvPr/>
          </p:nvCxnSpPr>
          <p:spPr>
            <a:xfrm flipH="1">
              <a:off x="4204186" y="2397894"/>
              <a:ext cx="439191" cy="0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DC88FF6-707C-44D6-880A-03E62D23C5A8}"/>
                </a:ext>
              </a:extLst>
            </p:cNvPr>
            <p:cNvCxnSpPr/>
            <p:nvPr/>
          </p:nvCxnSpPr>
          <p:spPr>
            <a:xfrm flipH="1">
              <a:off x="4204186" y="4114786"/>
              <a:ext cx="439191" cy="0"/>
            </a:xfrm>
            <a:prstGeom prst="line">
              <a:avLst/>
            </a:prstGeom>
            <a:ln w="1270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9187305-1C29-4BE6-92E3-415BD3E4F5EA}"/>
                </a:ext>
              </a:extLst>
            </p:cNvPr>
            <p:cNvCxnSpPr/>
            <p:nvPr/>
          </p:nvCxnSpPr>
          <p:spPr>
            <a:xfrm>
              <a:off x="7548623" y="3082248"/>
              <a:ext cx="439191" cy="0"/>
            </a:xfrm>
            <a:prstGeom prst="line">
              <a:avLst/>
            </a:prstGeom>
            <a:ln w="1270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75A8DCC6-046E-46E4-97B4-4C6988504C9C}"/>
                </a:ext>
              </a:extLst>
            </p:cNvPr>
            <p:cNvCxnSpPr/>
            <p:nvPr/>
          </p:nvCxnSpPr>
          <p:spPr>
            <a:xfrm>
              <a:off x="7548623" y="4875698"/>
              <a:ext cx="439191" cy="0"/>
            </a:xfrm>
            <a:prstGeom prst="line">
              <a:avLst/>
            </a:prstGeom>
            <a:ln w="12700" cmpd="sng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none"/>
              <a:tailEnd type="oval" w="lg" len="lg"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ïŝḷîḑé">
              <a:extLst>
                <a:ext uri="{FF2B5EF4-FFF2-40B4-BE49-F238E27FC236}">
                  <a16:creationId xmlns:a16="http://schemas.microsoft.com/office/drawing/2014/main" xmlns="" id="{83028936-D905-4E27-A7EE-B26D66CFF00C}"/>
                </a:ext>
              </a:extLst>
            </p:cNvPr>
            <p:cNvGrpSpPr/>
            <p:nvPr/>
          </p:nvGrpSpPr>
          <p:grpSpPr>
            <a:xfrm>
              <a:off x="658231" y="1990378"/>
              <a:ext cx="3262900" cy="1308761"/>
              <a:chOff x="673100" y="1986807"/>
              <a:chExt cx="3262900" cy="1308761"/>
            </a:xfrm>
          </p:grpSpPr>
          <p:sp>
            <p:nvSpPr>
              <p:cNvPr id="32" name="îsļïďe">
                <a:extLst>
                  <a:ext uri="{FF2B5EF4-FFF2-40B4-BE49-F238E27FC236}">
                    <a16:creationId xmlns:a16="http://schemas.microsoft.com/office/drawing/2014/main" xmlns="" id="{6A113BC4-BAFA-4A34-8C2E-A25BA65C8921}"/>
                  </a:ext>
                </a:extLst>
              </p:cNvPr>
              <p:cNvSpPr txBox="1"/>
              <p:nvPr/>
            </p:nvSpPr>
            <p:spPr bwMode="auto">
              <a:xfrm>
                <a:off x="673100" y="1986807"/>
                <a:ext cx="3262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3" name="îşļíḓe">
                <a:extLst>
                  <a:ext uri="{FF2B5EF4-FFF2-40B4-BE49-F238E27FC236}">
                    <a16:creationId xmlns:a16="http://schemas.microsoft.com/office/drawing/2014/main" xmlns="" id="{DB82AEBA-7C93-40BF-9E16-63DEF0D64328}"/>
                  </a:ext>
                </a:extLst>
              </p:cNvPr>
              <p:cNvSpPr/>
              <p:nvPr/>
            </p:nvSpPr>
            <p:spPr bwMode="auto">
              <a:xfrm>
                <a:off x="673100" y="2428613"/>
                <a:ext cx="3262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3" name="išliḋe">
              <a:extLst>
                <a:ext uri="{FF2B5EF4-FFF2-40B4-BE49-F238E27FC236}">
                  <a16:creationId xmlns:a16="http://schemas.microsoft.com/office/drawing/2014/main" xmlns="" id="{B5D01B65-83C3-443D-8382-B838020A5814}"/>
                </a:ext>
              </a:extLst>
            </p:cNvPr>
            <p:cNvGrpSpPr/>
            <p:nvPr/>
          </p:nvGrpSpPr>
          <p:grpSpPr>
            <a:xfrm>
              <a:off x="669925" y="3707270"/>
              <a:ext cx="3262900" cy="1308761"/>
              <a:chOff x="673100" y="1986807"/>
              <a:chExt cx="3262900" cy="1308761"/>
            </a:xfrm>
          </p:grpSpPr>
          <p:sp>
            <p:nvSpPr>
              <p:cNvPr id="30" name="i$ļïdé">
                <a:extLst>
                  <a:ext uri="{FF2B5EF4-FFF2-40B4-BE49-F238E27FC236}">
                    <a16:creationId xmlns:a16="http://schemas.microsoft.com/office/drawing/2014/main" xmlns="" id="{6A113BC4-BAFA-4A34-8C2E-A25BA65C8921}"/>
                  </a:ext>
                </a:extLst>
              </p:cNvPr>
              <p:cNvSpPr txBox="1"/>
              <p:nvPr/>
            </p:nvSpPr>
            <p:spPr bwMode="auto">
              <a:xfrm>
                <a:off x="673100" y="1986807"/>
                <a:ext cx="3262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1" name="iṥ1ïďé">
                <a:extLst>
                  <a:ext uri="{FF2B5EF4-FFF2-40B4-BE49-F238E27FC236}">
                    <a16:creationId xmlns:a16="http://schemas.microsoft.com/office/drawing/2014/main" xmlns="" id="{DB82AEBA-7C93-40BF-9E16-63DEF0D64328}"/>
                  </a:ext>
                </a:extLst>
              </p:cNvPr>
              <p:cNvSpPr/>
              <p:nvPr/>
            </p:nvSpPr>
            <p:spPr bwMode="auto">
              <a:xfrm>
                <a:off x="673100" y="2428613"/>
                <a:ext cx="3262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4" name="iṧliḓè">
              <a:extLst>
                <a:ext uri="{FF2B5EF4-FFF2-40B4-BE49-F238E27FC236}">
                  <a16:creationId xmlns:a16="http://schemas.microsoft.com/office/drawing/2014/main" xmlns="" id="{73E3E2C4-1B3C-4E8F-9FD3-D18E121A2C0D}"/>
                </a:ext>
              </a:extLst>
            </p:cNvPr>
            <p:cNvGrpSpPr/>
            <p:nvPr/>
          </p:nvGrpSpPr>
          <p:grpSpPr>
            <a:xfrm>
              <a:off x="8244305" y="2674732"/>
              <a:ext cx="3262900" cy="1308761"/>
              <a:chOff x="673100" y="1986807"/>
              <a:chExt cx="3262900" cy="1308761"/>
            </a:xfrm>
          </p:grpSpPr>
          <p:sp>
            <p:nvSpPr>
              <p:cNvPr id="28" name="îŝḻïḑé">
                <a:extLst>
                  <a:ext uri="{FF2B5EF4-FFF2-40B4-BE49-F238E27FC236}">
                    <a16:creationId xmlns:a16="http://schemas.microsoft.com/office/drawing/2014/main" xmlns="" id="{6A113BC4-BAFA-4A34-8C2E-A25BA65C8921}"/>
                  </a:ext>
                </a:extLst>
              </p:cNvPr>
              <p:cNvSpPr txBox="1"/>
              <p:nvPr/>
            </p:nvSpPr>
            <p:spPr bwMode="auto">
              <a:xfrm>
                <a:off x="673100" y="1986807"/>
                <a:ext cx="3262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9" name="îṩľiḓè">
                <a:extLst>
                  <a:ext uri="{FF2B5EF4-FFF2-40B4-BE49-F238E27FC236}">
                    <a16:creationId xmlns:a16="http://schemas.microsoft.com/office/drawing/2014/main" xmlns="" id="{DB82AEBA-7C93-40BF-9E16-63DEF0D64328}"/>
                  </a:ext>
                </a:extLst>
              </p:cNvPr>
              <p:cNvSpPr/>
              <p:nvPr/>
            </p:nvSpPr>
            <p:spPr bwMode="auto">
              <a:xfrm>
                <a:off x="673100" y="2428613"/>
                <a:ext cx="3262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5" name="î$ľiḋé">
              <a:extLst>
                <a:ext uri="{FF2B5EF4-FFF2-40B4-BE49-F238E27FC236}">
                  <a16:creationId xmlns:a16="http://schemas.microsoft.com/office/drawing/2014/main" xmlns="" id="{4264E8DF-F8A7-4067-8AFA-D5282F20E281}"/>
                </a:ext>
              </a:extLst>
            </p:cNvPr>
            <p:cNvGrpSpPr/>
            <p:nvPr/>
          </p:nvGrpSpPr>
          <p:grpSpPr>
            <a:xfrm>
              <a:off x="8256000" y="4468182"/>
              <a:ext cx="3262900" cy="1308761"/>
              <a:chOff x="673100" y="1986807"/>
              <a:chExt cx="3262900" cy="1308761"/>
            </a:xfrm>
          </p:grpSpPr>
          <p:sp>
            <p:nvSpPr>
              <p:cNvPr id="26" name="îṩľïḍê">
                <a:extLst>
                  <a:ext uri="{FF2B5EF4-FFF2-40B4-BE49-F238E27FC236}">
                    <a16:creationId xmlns:a16="http://schemas.microsoft.com/office/drawing/2014/main" xmlns="" id="{6A113BC4-BAFA-4A34-8C2E-A25BA65C8921}"/>
                  </a:ext>
                </a:extLst>
              </p:cNvPr>
              <p:cNvSpPr txBox="1"/>
              <p:nvPr/>
            </p:nvSpPr>
            <p:spPr bwMode="auto">
              <a:xfrm>
                <a:off x="673100" y="1986807"/>
                <a:ext cx="3262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7" name="íṩḷîḍê">
                <a:extLst>
                  <a:ext uri="{FF2B5EF4-FFF2-40B4-BE49-F238E27FC236}">
                    <a16:creationId xmlns:a16="http://schemas.microsoft.com/office/drawing/2014/main" xmlns="" id="{DB82AEBA-7C93-40BF-9E16-63DEF0D64328}"/>
                  </a:ext>
                </a:extLst>
              </p:cNvPr>
              <p:cNvSpPr/>
              <p:nvPr/>
            </p:nvSpPr>
            <p:spPr bwMode="auto">
              <a:xfrm>
                <a:off x="673100" y="2428613"/>
                <a:ext cx="3262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0056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25">
            <a:extLst>
              <a:ext uri="{FF2B5EF4-FFF2-40B4-BE49-F238E27FC236}">
                <a16:creationId xmlns:a16="http://schemas.microsoft.com/office/drawing/2014/main" xmlns="" id="{A4F4F676-FC65-4B32-AA5D-157641E07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5" name="1a0afefe-8d8e-4304-8fde-5df01c78f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428C0E-F962-42D7-BD1B-59E6CE01CC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31743" y="1854000"/>
            <a:ext cx="8654257" cy="3532676"/>
            <a:chOff x="2031743" y="1854000"/>
            <a:chExt cx="8654257" cy="3532676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BF9A06E-F92B-457D-8C69-3308A05363CD}"/>
                </a:ext>
              </a:extLst>
            </p:cNvPr>
            <p:cNvCxnSpPr>
              <a:stCxn id="7" idx="1"/>
              <a:endCxn id="7" idx="5"/>
            </p:cNvCxnSpPr>
            <p:nvPr/>
          </p:nvCxnSpPr>
          <p:spPr>
            <a:xfrm>
              <a:off x="2404242" y="2490496"/>
              <a:ext cx="1798582" cy="1798582"/>
            </a:xfrm>
            <a:prstGeom prst="lin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</p:cxnSp>
        <p:sp>
          <p:nvSpPr>
            <p:cNvPr id="7" name="ïsḻiḍê">
              <a:extLst>
                <a:ext uri="{FF2B5EF4-FFF2-40B4-BE49-F238E27FC236}">
                  <a16:creationId xmlns:a16="http://schemas.microsoft.com/office/drawing/2014/main" xmlns="" id="{E9293348-5126-4BD8-9766-47F35190779F}"/>
                </a:ext>
              </a:extLst>
            </p:cNvPr>
            <p:cNvSpPr/>
            <p:nvPr/>
          </p:nvSpPr>
          <p:spPr bwMode="auto">
            <a:xfrm>
              <a:off x="2031743" y="2117997"/>
              <a:ext cx="2543580" cy="2543580"/>
            </a:xfrm>
            <a:prstGeom prst="ellips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iŝḻíḍè">
              <a:extLst>
                <a:ext uri="{FF2B5EF4-FFF2-40B4-BE49-F238E27FC236}">
                  <a16:creationId xmlns:a16="http://schemas.microsoft.com/office/drawing/2014/main" xmlns="" id="{37C14182-9AD9-4035-BD29-5698CD49BB31}"/>
                </a:ext>
              </a:extLst>
            </p:cNvPr>
            <p:cNvSpPr txBox="1"/>
            <p:nvPr/>
          </p:nvSpPr>
          <p:spPr>
            <a:xfrm>
              <a:off x="2205044" y="3020455"/>
              <a:ext cx="2196977" cy="7386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anchor="ctr" anchorCtr="1">
              <a:normAutofit fontScale="5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tx2">
                      <a:lumMod val="75000"/>
                    </a:schemeClr>
                  </a:solidFill>
                </a:rPr>
                <a:t>CONTENTS</a:t>
              </a:r>
            </a:p>
          </p:txBody>
        </p:sp>
        <p:sp>
          <p:nvSpPr>
            <p:cNvPr id="9" name="îşḻîḑê">
              <a:extLst>
                <a:ext uri="{FF2B5EF4-FFF2-40B4-BE49-F238E27FC236}">
                  <a16:creationId xmlns:a16="http://schemas.microsoft.com/office/drawing/2014/main" xmlns="" id="{4C13DC64-D590-480E-80ED-4F625385AC6D}"/>
                </a:ext>
              </a:extLst>
            </p:cNvPr>
            <p:cNvSpPr/>
            <p:nvPr/>
          </p:nvSpPr>
          <p:spPr bwMode="auto">
            <a:xfrm>
              <a:off x="4712736" y="1862535"/>
              <a:ext cx="455656" cy="455656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0" name="ï$ḷïdè">
              <a:extLst>
                <a:ext uri="{FF2B5EF4-FFF2-40B4-BE49-F238E27FC236}">
                  <a16:creationId xmlns:a16="http://schemas.microsoft.com/office/drawing/2014/main" xmlns="" id="{D85CFCC8-5FF8-401F-ACE3-F4299EC6C876}"/>
                </a:ext>
              </a:extLst>
            </p:cNvPr>
            <p:cNvSpPr/>
            <p:nvPr/>
          </p:nvSpPr>
          <p:spPr>
            <a:xfrm>
              <a:off x="5213392" y="1854000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íSlïḋ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213392" y="2307412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ṡḻidè">
              <a:extLst>
                <a:ext uri="{FF2B5EF4-FFF2-40B4-BE49-F238E27FC236}">
                  <a16:creationId xmlns:a16="http://schemas.microsoft.com/office/drawing/2014/main" xmlns="" id="{DBAB11C0-4810-4A94-8F28-13E26E0224EB}"/>
                </a:ext>
              </a:extLst>
            </p:cNvPr>
            <p:cNvSpPr/>
            <p:nvPr/>
          </p:nvSpPr>
          <p:spPr bwMode="auto">
            <a:xfrm>
              <a:off x="5068055" y="2765752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3" name="ïṥļîḍê">
              <a:extLst>
                <a:ext uri="{FF2B5EF4-FFF2-40B4-BE49-F238E27FC236}">
                  <a16:creationId xmlns:a16="http://schemas.microsoft.com/office/drawing/2014/main" xmlns="" id="{3E47EB4A-3E15-4AA0-A30A-7F8B22A9DDBB}"/>
                </a:ext>
              </a:extLst>
            </p:cNvPr>
            <p:cNvSpPr/>
            <p:nvPr/>
          </p:nvSpPr>
          <p:spPr>
            <a:xfrm>
              <a:off x="5568711" y="2757839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šlí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568711" y="3210159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Sļîḓé">
              <a:extLst>
                <a:ext uri="{FF2B5EF4-FFF2-40B4-BE49-F238E27FC236}">
                  <a16:creationId xmlns:a16="http://schemas.microsoft.com/office/drawing/2014/main" xmlns="" id="{132A58B3-56BF-429D-8909-0DB69205F49C}"/>
                </a:ext>
              </a:extLst>
            </p:cNvPr>
            <p:cNvSpPr/>
            <p:nvPr/>
          </p:nvSpPr>
          <p:spPr bwMode="auto">
            <a:xfrm>
              <a:off x="5068055" y="3667877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16" name="ïS1îďè">
              <a:extLst>
                <a:ext uri="{FF2B5EF4-FFF2-40B4-BE49-F238E27FC236}">
                  <a16:creationId xmlns:a16="http://schemas.microsoft.com/office/drawing/2014/main" xmlns="" id="{FEA29D30-CB0C-4EE2-AB66-4E2EDEEF4EF0}"/>
                </a:ext>
              </a:extLst>
            </p:cNvPr>
            <p:cNvSpPr/>
            <p:nvPr/>
          </p:nvSpPr>
          <p:spPr>
            <a:xfrm>
              <a:off x="5568711" y="3660586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îśļi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568711" y="4121922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ṣḻîďe">
              <a:extLst>
                <a:ext uri="{FF2B5EF4-FFF2-40B4-BE49-F238E27FC236}">
                  <a16:creationId xmlns:a16="http://schemas.microsoft.com/office/drawing/2014/main" xmlns="" id="{B1894948-C048-4FFA-9212-A29C64020371}"/>
                </a:ext>
              </a:extLst>
            </p:cNvPr>
            <p:cNvSpPr/>
            <p:nvPr/>
          </p:nvSpPr>
          <p:spPr>
            <a:xfrm>
              <a:off x="5213392" y="4572349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śḷïḋe">
              <a:extLst>
                <a:ext uri="{FF2B5EF4-FFF2-40B4-BE49-F238E27FC236}">
                  <a16:creationId xmlns:a16="http://schemas.microsoft.com/office/drawing/2014/main" xmlns="" id="{74CCAC2C-9967-40C4-8CD7-00CF45620998}"/>
                </a:ext>
              </a:extLst>
            </p:cNvPr>
            <p:cNvSpPr/>
            <p:nvPr/>
          </p:nvSpPr>
          <p:spPr bwMode="auto">
            <a:xfrm>
              <a:off x="4712736" y="4579018"/>
              <a:ext cx="455656" cy="45565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>
                  <a:alpha val="40000"/>
                </a:schemeClr>
              </a:solidFill>
              <a:round/>
              <a:headEnd/>
              <a:tailEnd/>
            </a:ln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0" name="ïšḻíḋ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213392" y="5027420"/>
              <a:ext cx="5117289" cy="35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915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125917-B2CA-4CC0-BE37-2D886932C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E7DF92D-B0D6-4024-B7D7-E99355BDE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993805-2587-4E44-91B5-EC7322645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c4b2e27-e7a8-4565-a1c1-9ab99101e8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C79703-83EB-421B-9FB3-5210F7A54F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84000"/>
            <a:ext cx="10101495" cy="4336572"/>
            <a:chOff x="673100" y="1584000"/>
            <a:chExt cx="10101495" cy="4336572"/>
          </a:xfrm>
        </p:grpSpPr>
        <p:sp>
          <p:nvSpPr>
            <p:cNvPr id="6" name="îśḻîḋé">
              <a:extLst>
                <a:ext uri="{FF2B5EF4-FFF2-40B4-BE49-F238E27FC236}">
                  <a16:creationId xmlns:a16="http://schemas.microsoft.com/office/drawing/2014/main" xmlns="" id="{CBED7234-C858-4101-AD6A-17DBAAFAA279}"/>
                </a:ext>
              </a:extLst>
            </p:cNvPr>
            <p:cNvSpPr/>
            <p:nvPr/>
          </p:nvSpPr>
          <p:spPr>
            <a:xfrm>
              <a:off x="1882545" y="2701864"/>
              <a:ext cx="6969321" cy="1784802"/>
            </a:xfrm>
            <a:custGeom>
              <a:avLst/>
              <a:gdLst>
                <a:gd name="connsiteX0" fmla="*/ 0 w 7485681"/>
                <a:gd name="connsiteY0" fmla="*/ 1917038 h 1917038"/>
                <a:gd name="connsiteX1" fmla="*/ 418454 w 7485681"/>
                <a:gd name="connsiteY1" fmla="*/ 1545079 h 1917038"/>
                <a:gd name="connsiteX2" fmla="*/ 1937288 w 7485681"/>
                <a:gd name="connsiteY2" fmla="*/ 1576076 h 1917038"/>
                <a:gd name="connsiteX3" fmla="*/ 2572718 w 7485681"/>
                <a:gd name="connsiteY3" fmla="*/ 212225 h 1917038"/>
                <a:gd name="connsiteX4" fmla="*/ 5098942 w 7485681"/>
                <a:gd name="connsiteY4" fmla="*/ 150232 h 1917038"/>
                <a:gd name="connsiteX5" fmla="*/ 4912962 w 7485681"/>
                <a:gd name="connsiteY5" fmla="*/ 1638069 h 1917038"/>
                <a:gd name="connsiteX6" fmla="*/ 7485681 w 7485681"/>
                <a:gd name="connsiteY6" fmla="*/ 1359099 h 191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5681" h="1917038">
                  <a:moveTo>
                    <a:pt x="0" y="1917038"/>
                  </a:moveTo>
                  <a:cubicBezTo>
                    <a:pt x="47786" y="1759472"/>
                    <a:pt x="95573" y="1601906"/>
                    <a:pt x="418454" y="1545079"/>
                  </a:cubicBezTo>
                  <a:cubicBezTo>
                    <a:pt x="741335" y="1488252"/>
                    <a:pt x="1578244" y="1798218"/>
                    <a:pt x="1937288" y="1576076"/>
                  </a:cubicBezTo>
                  <a:cubicBezTo>
                    <a:pt x="2296332" y="1353934"/>
                    <a:pt x="2045776" y="449866"/>
                    <a:pt x="2572718" y="212225"/>
                  </a:cubicBezTo>
                  <a:cubicBezTo>
                    <a:pt x="3099660" y="-25416"/>
                    <a:pt x="4708901" y="-87409"/>
                    <a:pt x="5098942" y="150232"/>
                  </a:cubicBezTo>
                  <a:cubicBezTo>
                    <a:pt x="5488983" y="387873"/>
                    <a:pt x="4515172" y="1436591"/>
                    <a:pt x="4912962" y="1638069"/>
                  </a:cubicBezTo>
                  <a:cubicBezTo>
                    <a:pt x="5310752" y="1839547"/>
                    <a:pt x="6398216" y="1599323"/>
                    <a:pt x="7485681" y="1359099"/>
                  </a:cubicBezTo>
                </a:path>
              </a:pathLst>
            </a:cu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1îḓé">
              <a:extLst>
                <a:ext uri="{FF2B5EF4-FFF2-40B4-BE49-F238E27FC236}">
                  <a16:creationId xmlns:a16="http://schemas.microsoft.com/office/drawing/2014/main" xmlns="" id="{436A7864-573A-4E57-832F-6DA6AA355882}"/>
                </a:ext>
              </a:extLst>
            </p:cNvPr>
            <p:cNvSpPr/>
            <p:nvPr/>
          </p:nvSpPr>
          <p:spPr>
            <a:xfrm>
              <a:off x="2113412" y="2538517"/>
              <a:ext cx="6666308" cy="1919290"/>
            </a:xfrm>
            <a:custGeom>
              <a:avLst/>
              <a:gdLst>
                <a:gd name="connsiteX0" fmla="*/ 0 w 7160217"/>
                <a:gd name="connsiteY0" fmla="*/ 2061492 h 2061492"/>
                <a:gd name="connsiteX1" fmla="*/ 681926 w 7160217"/>
                <a:gd name="connsiteY1" fmla="*/ 1782522 h 2061492"/>
                <a:gd name="connsiteX2" fmla="*/ 1363851 w 7160217"/>
                <a:gd name="connsiteY2" fmla="*/ 1038604 h 2061492"/>
                <a:gd name="connsiteX3" fmla="*/ 2572719 w 7160217"/>
                <a:gd name="connsiteY3" fmla="*/ 604651 h 2061492"/>
                <a:gd name="connsiteX4" fmla="*/ 3657600 w 7160217"/>
                <a:gd name="connsiteY4" fmla="*/ 139702 h 2061492"/>
                <a:gd name="connsiteX5" fmla="*/ 4494509 w 7160217"/>
                <a:gd name="connsiteY5" fmla="*/ 93207 h 2061492"/>
                <a:gd name="connsiteX6" fmla="*/ 4649492 w 7160217"/>
                <a:gd name="connsiteY6" fmla="*/ 1302075 h 2061492"/>
                <a:gd name="connsiteX7" fmla="*/ 7160217 w 7160217"/>
                <a:gd name="connsiteY7" fmla="*/ 1472556 h 206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60217" h="2061492">
                  <a:moveTo>
                    <a:pt x="0" y="2061492"/>
                  </a:moveTo>
                  <a:cubicBezTo>
                    <a:pt x="227309" y="2007247"/>
                    <a:pt x="454618" y="1953003"/>
                    <a:pt x="681926" y="1782522"/>
                  </a:cubicBezTo>
                  <a:cubicBezTo>
                    <a:pt x="909235" y="1612041"/>
                    <a:pt x="1048719" y="1234916"/>
                    <a:pt x="1363851" y="1038604"/>
                  </a:cubicBezTo>
                  <a:cubicBezTo>
                    <a:pt x="1678983" y="842292"/>
                    <a:pt x="2190428" y="754468"/>
                    <a:pt x="2572719" y="604651"/>
                  </a:cubicBezTo>
                  <a:cubicBezTo>
                    <a:pt x="2955010" y="454834"/>
                    <a:pt x="3337302" y="224943"/>
                    <a:pt x="3657600" y="139702"/>
                  </a:cubicBezTo>
                  <a:cubicBezTo>
                    <a:pt x="3977898" y="54461"/>
                    <a:pt x="4329194" y="-100522"/>
                    <a:pt x="4494509" y="93207"/>
                  </a:cubicBezTo>
                  <a:cubicBezTo>
                    <a:pt x="4659824" y="286936"/>
                    <a:pt x="4205207" y="1072183"/>
                    <a:pt x="4649492" y="1302075"/>
                  </a:cubicBezTo>
                  <a:cubicBezTo>
                    <a:pt x="5093777" y="1531967"/>
                    <a:pt x="6126997" y="1502261"/>
                    <a:pt x="7160217" y="1472556"/>
                  </a:cubicBezTo>
                </a:path>
              </a:pathLst>
            </a:cu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ṩľiḑè">
              <a:extLst>
                <a:ext uri="{FF2B5EF4-FFF2-40B4-BE49-F238E27FC236}">
                  <a16:creationId xmlns:a16="http://schemas.microsoft.com/office/drawing/2014/main" xmlns="" id="{FB1DC6E3-729C-4646-8A23-874BDADC2B92}"/>
                </a:ext>
              </a:extLst>
            </p:cNvPr>
            <p:cNvSpPr/>
            <p:nvPr/>
          </p:nvSpPr>
          <p:spPr>
            <a:xfrm>
              <a:off x="2142265" y="2674360"/>
              <a:ext cx="6522016" cy="1855595"/>
            </a:xfrm>
            <a:custGeom>
              <a:avLst/>
              <a:gdLst>
                <a:gd name="connsiteX0" fmla="*/ 0 w 7005234"/>
                <a:gd name="connsiteY0" fmla="*/ 1993077 h 1993077"/>
                <a:gd name="connsiteX1" fmla="*/ 418454 w 7005234"/>
                <a:gd name="connsiteY1" fmla="*/ 1621118 h 1993077"/>
                <a:gd name="connsiteX2" fmla="*/ 1425844 w 7005234"/>
                <a:gd name="connsiteY2" fmla="*/ 1605620 h 1993077"/>
                <a:gd name="connsiteX3" fmla="*/ 2417736 w 7005234"/>
                <a:gd name="connsiteY3" fmla="*/ 164277 h 1993077"/>
                <a:gd name="connsiteX4" fmla="*/ 4448014 w 7005234"/>
                <a:gd name="connsiteY4" fmla="*/ 195274 h 1993077"/>
                <a:gd name="connsiteX5" fmla="*/ 5238427 w 7005234"/>
                <a:gd name="connsiteY5" fmla="*/ 1621118 h 1993077"/>
                <a:gd name="connsiteX6" fmla="*/ 7005234 w 7005234"/>
                <a:gd name="connsiteY6" fmla="*/ 1140670 h 19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05234" h="1993077">
                  <a:moveTo>
                    <a:pt x="0" y="1993077"/>
                  </a:moveTo>
                  <a:cubicBezTo>
                    <a:pt x="90406" y="1839385"/>
                    <a:pt x="180813" y="1685694"/>
                    <a:pt x="418454" y="1621118"/>
                  </a:cubicBezTo>
                  <a:cubicBezTo>
                    <a:pt x="656095" y="1556542"/>
                    <a:pt x="1092630" y="1848427"/>
                    <a:pt x="1425844" y="1605620"/>
                  </a:cubicBezTo>
                  <a:cubicBezTo>
                    <a:pt x="1759058" y="1362813"/>
                    <a:pt x="1914041" y="399335"/>
                    <a:pt x="2417736" y="164277"/>
                  </a:cubicBezTo>
                  <a:cubicBezTo>
                    <a:pt x="2921431" y="-70781"/>
                    <a:pt x="3977899" y="-47533"/>
                    <a:pt x="4448014" y="195274"/>
                  </a:cubicBezTo>
                  <a:cubicBezTo>
                    <a:pt x="4918129" y="438081"/>
                    <a:pt x="4812224" y="1463552"/>
                    <a:pt x="5238427" y="1621118"/>
                  </a:cubicBezTo>
                  <a:cubicBezTo>
                    <a:pt x="5664630" y="1778684"/>
                    <a:pt x="6334932" y="1459677"/>
                    <a:pt x="7005234" y="1140670"/>
                  </a:cubicBezTo>
                </a:path>
              </a:pathLst>
            </a:cu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îśḻíďè">
              <a:extLst>
                <a:ext uri="{FF2B5EF4-FFF2-40B4-BE49-F238E27FC236}">
                  <a16:creationId xmlns:a16="http://schemas.microsoft.com/office/drawing/2014/main" xmlns="" id="{EFFBF2E9-E8D8-432F-A76E-50295D990017}"/>
                </a:ext>
              </a:extLst>
            </p:cNvPr>
            <p:cNvSpPr/>
            <p:nvPr/>
          </p:nvSpPr>
          <p:spPr>
            <a:xfrm>
              <a:off x="1417404" y="4418175"/>
              <a:ext cx="851325" cy="851325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0" name="ïṧḷiḑè">
              <a:extLst>
                <a:ext uri="{FF2B5EF4-FFF2-40B4-BE49-F238E27FC236}">
                  <a16:creationId xmlns:a16="http://schemas.microsoft.com/office/drawing/2014/main" xmlns="" id="{43367C7B-7117-4808-BBBE-01181F0B3E8C}"/>
                </a:ext>
              </a:extLst>
            </p:cNvPr>
            <p:cNvSpPr/>
            <p:nvPr/>
          </p:nvSpPr>
          <p:spPr>
            <a:xfrm>
              <a:off x="2515235" y="3193045"/>
              <a:ext cx="1225134" cy="1225134"/>
            </a:xfrm>
            <a:prstGeom prst="ellipse">
              <a:avLst/>
            </a:prstGeom>
            <a:solidFill>
              <a:schemeClr val="bg1"/>
            </a:solidFill>
            <a:ln w="1428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1" name="îṣḷídè">
              <a:extLst>
                <a:ext uri="{FF2B5EF4-FFF2-40B4-BE49-F238E27FC236}">
                  <a16:creationId xmlns:a16="http://schemas.microsoft.com/office/drawing/2014/main" xmlns="" id="{81C135DA-A96A-4292-A718-395A7D291A01}"/>
                </a:ext>
              </a:extLst>
            </p:cNvPr>
            <p:cNvSpPr/>
            <p:nvPr/>
          </p:nvSpPr>
          <p:spPr>
            <a:xfrm>
              <a:off x="4154443" y="2223479"/>
              <a:ext cx="1628812" cy="1628811"/>
            </a:xfrm>
            <a:prstGeom prst="ellipse">
              <a:avLst/>
            </a:prstGeom>
            <a:solidFill>
              <a:schemeClr val="bg1"/>
            </a:solidFill>
            <a:ln w="1682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2" name="íşḷíďé">
              <a:extLst>
                <a:ext uri="{FF2B5EF4-FFF2-40B4-BE49-F238E27FC236}">
                  <a16:creationId xmlns:a16="http://schemas.microsoft.com/office/drawing/2014/main" xmlns="" id="{5FF8D547-15A2-4B31-93C9-4BDFE4A417AF}"/>
                </a:ext>
              </a:extLst>
            </p:cNvPr>
            <p:cNvSpPr/>
            <p:nvPr/>
          </p:nvSpPr>
          <p:spPr>
            <a:xfrm>
              <a:off x="6013948" y="3379118"/>
              <a:ext cx="2078115" cy="2078114"/>
            </a:xfrm>
            <a:prstGeom prst="ellipse">
              <a:avLst/>
            </a:prstGeom>
            <a:solidFill>
              <a:schemeClr val="bg1"/>
            </a:solidFill>
            <a:ln w="18732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7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3" name="îṡ1ïḋè">
              <a:extLst>
                <a:ext uri="{FF2B5EF4-FFF2-40B4-BE49-F238E27FC236}">
                  <a16:creationId xmlns:a16="http://schemas.microsoft.com/office/drawing/2014/main" xmlns="" id="{5685332B-CEED-4083-8FC3-CDF8D1F4EA07}"/>
                </a:ext>
              </a:extLst>
            </p:cNvPr>
            <p:cNvSpPr/>
            <p:nvPr/>
          </p:nvSpPr>
          <p:spPr>
            <a:xfrm>
              <a:off x="8338565" y="1819869"/>
              <a:ext cx="2436030" cy="2436029"/>
            </a:xfrm>
            <a:prstGeom prst="ellipse">
              <a:avLst/>
            </a:prstGeom>
            <a:solidFill>
              <a:schemeClr val="bg1"/>
            </a:solidFill>
            <a:ln w="2286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8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14" name="ïšľîḍê">
              <a:extLst>
                <a:ext uri="{FF2B5EF4-FFF2-40B4-BE49-F238E27FC236}">
                  <a16:creationId xmlns:a16="http://schemas.microsoft.com/office/drawing/2014/main" xmlns="" id="{7E1EC2E3-89C1-4B3F-AB14-32CF1310A539}"/>
                </a:ext>
              </a:extLst>
            </p:cNvPr>
            <p:cNvGrpSpPr/>
            <p:nvPr/>
          </p:nvGrpSpPr>
          <p:grpSpPr>
            <a:xfrm>
              <a:off x="673100" y="2451247"/>
              <a:ext cx="1944646" cy="944997"/>
              <a:chOff x="1089001" y="1702545"/>
              <a:chExt cx="1944646" cy="944997"/>
            </a:xfrm>
          </p:grpSpPr>
          <p:sp>
            <p:nvSpPr>
              <p:cNvPr id="27" name="íšlí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089001" y="2090143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$lîď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089001" y="1702545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ṥ1ïḑê">
              <a:extLst>
                <a:ext uri="{FF2B5EF4-FFF2-40B4-BE49-F238E27FC236}">
                  <a16:creationId xmlns:a16="http://schemas.microsoft.com/office/drawing/2014/main" xmlns="" id="{5A3C2058-72D1-4327-AD1B-6CB53B1A8C2B}"/>
                </a:ext>
              </a:extLst>
            </p:cNvPr>
            <p:cNvGrpSpPr/>
            <p:nvPr/>
          </p:nvGrpSpPr>
          <p:grpSpPr>
            <a:xfrm>
              <a:off x="3995586" y="4060395"/>
              <a:ext cx="1944646" cy="944997"/>
              <a:chOff x="3522178" y="4700094"/>
              <a:chExt cx="1944646" cy="944997"/>
            </a:xfrm>
          </p:grpSpPr>
          <p:sp>
            <p:nvSpPr>
              <p:cNvPr id="25" name="ïṧļî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522178" y="5087692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ïṣľi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522178" y="4700094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i$ľíďê">
              <a:extLst>
                <a:ext uri="{FF2B5EF4-FFF2-40B4-BE49-F238E27FC236}">
                  <a16:creationId xmlns:a16="http://schemas.microsoft.com/office/drawing/2014/main" xmlns="" id="{22EFD67C-7012-4CC2-9D34-244B36779E9E}"/>
                </a:ext>
              </a:extLst>
            </p:cNvPr>
            <p:cNvGrpSpPr/>
            <p:nvPr/>
          </p:nvGrpSpPr>
          <p:grpSpPr>
            <a:xfrm>
              <a:off x="8584257" y="4464003"/>
              <a:ext cx="1944646" cy="944997"/>
              <a:chOff x="8781268" y="4700094"/>
              <a:chExt cx="1944646" cy="944997"/>
            </a:xfrm>
          </p:grpSpPr>
          <p:sp>
            <p:nvSpPr>
              <p:cNvPr id="23" name="î$lí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81268" y="5087692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iSľí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81268" y="4700094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ṩḷiḍê">
              <a:extLst>
                <a:ext uri="{FF2B5EF4-FFF2-40B4-BE49-F238E27FC236}">
                  <a16:creationId xmlns:a16="http://schemas.microsoft.com/office/drawing/2014/main" xmlns="" id="{529E4852-B300-463D-A421-A57802E63D16}"/>
                </a:ext>
              </a:extLst>
            </p:cNvPr>
            <p:cNvGrpSpPr/>
            <p:nvPr/>
          </p:nvGrpSpPr>
          <p:grpSpPr>
            <a:xfrm>
              <a:off x="6080682" y="1584000"/>
              <a:ext cx="1944646" cy="944997"/>
              <a:chOff x="6491354" y="1134003"/>
              <a:chExt cx="1944646" cy="944997"/>
            </a:xfrm>
          </p:grpSpPr>
          <p:sp>
            <p:nvSpPr>
              <p:cNvPr id="21" name="i$1î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491354" y="1521601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iš1í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491354" y="1134003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$1îḍè">
              <a:extLst>
                <a:ext uri="{FF2B5EF4-FFF2-40B4-BE49-F238E27FC236}">
                  <a16:creationId xmlns:a16="http://schemas.microsoft.com/office/drawing/2014/main" xmlns="" id="{62F1CBAD-2343-4CE5-87BD-786BD48E5A92}"/>
                </a:ext>
              </a:extLst>
            </p:cNvPr>
            <p:cNvGrpSpPr/>
            <p:nvPr/>
          </p:nvGrpSpPr>
          <p:grpSpPr>
            <a:xfrm>
              <a:off x="2268729" y="4975575"/>
              <a:ext cx="1944646" cy="944997"/>
              <a:chOff x="1089001" y="1702545"/>
              <a:chExt cx="1944646" cy="944997"/>
            </a:xfrm>
          </p:grpSpPr>
          <p:sp>
            <p:nvSpPr>
              <p:cNvPr id="19" name="ïṧľïďé">
                <a:extLst>
                  <a:ext uri="{FF2B5EF4-FFF2-40B4-BE49-F238E27FC236}">
                    <a16:creationId xmlns:a16="http://schemas.microsoft.com/office/drawing/2014/main" xmlns="" id="{E988F463-F39F-4897-AEEF-F6C4619132EB}"/>
                  </a:ext>
                </a:extLst>
              </p:cNvPr>
              <p:cNvSpPr/>
              <p:nvPr/>
            </p:nvSpPr>
            <p:spPr bwMode="auto">
              <a:xfrm>
                <a:off x="1089001" y="2090143"/>
                <a:ext cx="194464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ṡ1îḓè">
                <a:extLst>
                  <a:ext uri="{FF2B5EF4-FFF2-40B4-BE49-F238E27FC236}">
                    <a16:creationId xmlns:a16="http://schemas.microsoft.com/office/drawing/2014/main" xmlns="" id="{1A153469-84DA-4972-A53D-A34555ED07C3}"/>
                  </a:ext>
                </a:extLst>
              </p:cNvPr>
              <p:cNvSpPr txBox="1"/>
              <p:nvPr/>
            </p:nvSpPr>
            <p:spPr bwMode="auto">
              <a:xfrm>
                <a:off x="1089001" y="1702545"/>
                <a:ext cx="194464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759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7C3B4D-0BBC-4C36-8AAB-1A94C3B38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74D8D79-A051-49C2-9DC0-5318540DB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D02EB9-E132-4095-AD57-2AACC4931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fdaaa325-f67a-43b5-ae35-a6f53a7a14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AA7B34-484A-4492-BFE5-417848B2D2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6000" y="1597981"/>
            <a:ext cx="10280741" cy="3704174"/>
            <a:chOff x="966000" y="1597981"/>
            <a:chExt cx="10280741" cy="3704174"/>
          </a:xfrm>
        </p:grpSpPr>
        <p:sp>
          <p:nvSpPr>
            <p:cNvPr id="6" name="iṧḻiḋê">
              <a:extLst>
                <a:ext uri="{FF2B5EF4-FFF2-40B4-BE49-F238E27FC236}">
                  <a16:creationId xmlns:a16="http://schemas.microsoft.com/office/drawing/2014/main" xmlns="" id="{50217584-E5D0-4988-9816-CB3BC4950F72}"/>
                </a:ext>
              </a:extLst>
            </p:cNvPr>
            <p:cNvSpPr/>
            <p:nvPr/>
          </p:nvSpPr>
          <p:spPr bwMode="auto">
            <a:xfrm>
              <a:off x="4232561" y="1597981"/>
              <a:ext cx="3704174" cy="3704174"/>
            </a:xfrm>
            <a:prstGeom prst="ellipse">
              <a:avLst/>
            </a:prstGeom>
            <a:noFill/>
            <a:ln w="76200">
              <a:solidFill>
                <a:schemeClr val="tx2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ṡ1iḍe">
              <a:extLst>
                <a:ext uri="{FF2B5EF4-FFF2-40B4-BE49-F238E27FC236}">
                  <a16:creationId xmlns:a16="http://schemas.microsoft.com/office/drawing/2014/main" xmlns="" id="{EF0D34C2-0330-43C6-A89B-539CE0B983BA}"/>
                </a:ext>
              </a:extLst>
            </p:cNvPr>
            <p:cNvSpPr txBox="1"/>
            <p:nvPr/>
          </p:nvSpPr>
          <p:spPr bwMode="auto">
            <a:xfrm>
              <a:off x="4783833" y="2982893"/>
              <a:ext cx="2581084" cy="37151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ctr" latinLnBrk="0"/>
              <a:r>
                <a:rPr lang="en-US" altLang="zh-CN" sz="18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8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" name="ïšḻiḋè">
              <a:extLst>
                <a:ext uri="{FF2B5EF4-FFF2-40B4-BE49-F238E27FC236}">
                  <a16:creationId xmlns:a16="http://schemas.microsoft.com/office/drawing/2014/main" xmlns="" id="{8A2CD798-8D74-44F1-A181-789E0D4DDC2C}"/>
                </a:ext>
              </a:extLst>
            </p:cNvPr>
            <p:cNvSpPr txBox="1"/>
            <p:nvPr/>
          </p:nvSpPr>
          <p:spPr bwMode="auto">
            <a:xfrm>
              <a:off x="4783833" y="3416700"/>
              <a:ext cx="2581084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9" name="iṣḻide">
              <a:extLst>
                <a:ext uri="{FF2B5EF4-FFF2-40B4-BE49-F238E27FC236}">
                  <a16:creationId xmlns:a16="http://schemas.microsoft.com/office/drawing/2014/main" xmlns="" id="{A0E5D158-117F-4A2F-8629-18988CEFCBCD}"/>
                </a:ext>
              </a:extLst>
            </p:cNvPr>
            <p:cNvGrpSpPr/>
            <p:nvPr/>
          </p:nvGrpSpPr>
          <p:grpSpPr>
            <a:xfrm>
              <a:off x="7536158" y="2279686"/>
              <a:ext cx="722560" cy="722560"/>
              <a:chOff x="7229049" y="2279686"/>
              <a:chExt cx="722560" cy="722560"/>
            </a:xfrm>
          </p:grpSpPr>
          <p:sp>
            <p:nvSpPr>
              <p:cNvPr id="32" name="işḷîḑê">
                <a:extLst>
                  <a:ext uri="{FF2B5EF4-FFF2-40B4-BE49-F238E27FC236}">
                    <a16:creationId xmlns:a16="http://schemas.microsoft.com/office/drawing/2014/main" xmlns="" id="{2AD26581-A14D-42AC-9304-AB7A7B8FDD6F}"/>
                  </a:ext>
                </a:extLst>
              </p:cNvPr>
              <p:cNvSpPr/>
              <p:nvPr/>
            </p:nvSpPr>
            <p:spPr bwMode="auto">
              <a:xfrm>
                <a:off x="7229049" y="2279686"/>
                <a:ext cx="722560" cy="72256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ṩļiḓè">
                <a:extLst>
                  <a:ext uri="{FF2B5EF4-FFF2-40B4-BE49-F238E27FC236}">
                    <a16:creationId xmlns:a16="http://schemas.microsoft.com/office/drawing/2014/main" xmlns="" id="{16376B0B-BA01-440D-B762-8956D71E1B4E}"/>
                  </a:ext>
                </a:extLst>
              </p:cNvPr>
              <p:cNvSpPr/>
              <p:nvPr/>
            </p:nvSpPr>
            <p:spPr bwMode="auto">
              <a:xfrm>
                <a:off x="7264362" y="2314999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ľïḑê">
                <a:extLst>
                  <a:ext uri="{FF2B5EF4-FFF2-40B4-BE49-F238E27FC236}">
                    <a16:creationId xmlns:a16="http://schemas.microsoft.com/office/drawing/2014/main" xmlns="" id="{FA622CC9-6C08-4075-BCEF-DCF8289B4F90}"/>
                  </a:ext>
                </a:extLst>
              </p:cNvPr>
              <p:cNvSpPr/>
              <p:nvPr/>
            </p:nvSpPr>
            <p:spPr bwMode="auto">
              <a:xfrm>
                <a:off x="7336757" y="2402627"/>
                <a:ext cx="493331" cy="493331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ṣ1îdé">
              <a:extLst>
                <a:ext uri="{FF2B5EF4-FFF2-40B4-BE49-F238E27FC236}">
                  <a16:creationId xmlns:a16="http://schemas.microsoft.com/office/drawing/2014/main" xmlns="" id="{69C5509C-3597-428A-B6AB-7C5EAFB6CFB4}"/>
                </a:ext>
              </a:extLst>
            </p:cNvPr>
            <p:cNvGrpSpPr/>
            <p:nvPr/>
          </p:nvGrpSpPr>
          <p:grpSpPr>
            <a:xfrm>
              <a:off x="3945891" y="2276872"/>
              <a:ext cx="722560" cy="722560"/>
              <a:chOff x="4217683" y="2276872"/>
              <a:chExt cx="722560" cy="722560"/>
            </a:xfrm>
          </p:grpSpPr>
          <p:grpSp>
            <p:nvGrpSpPr>
              <p:cNvPr id="28" name="ïsļîḑè">
                <a:extLst>
                  <a:ext uri="{FF2B5EF4-FFF2-40B4-BE49-F238E27FC236}">
                    <a16:creationId xmlns:a16="http://schemas.microsoft.com/office/drawing/2014/main" xmlns="" id="{26CEA3CC-D356-4099-B51E-9BF08AEFA1A1}"/>
                  </a:ext>
                </a:extLst>
              </p:cNvPr>
              <p:cNvGrpSpPr/>
              <p:nvPr/>
            </p:nvGrpSpPr>
            <p:grpSpPr>
              <a:xfrm>
                <a:off x="4217683" y="2276872"/>
                <a:ext cx="722560" cy="722560"/>
                <a:chOff x="4038600" y="1181870"/>
                <a:chExt cx="844550" cy="844550"/>
              </a:xfrm>
            </p:grpSpPr>
            <p:sp>
              <p:nvSpPr>
                <p:cNvPr id="30" name="iṡḻîďè">
                  <a:extLst>
                    <a:ext uri="{FF2B5EF4-FFF2-40B4-BE49-F238E27FC236}">
                      <a16:creationId xmlns:a16="http://schemas.microsoft.com/office/drawing/2014/main" xmlns="" id="{27DBDF37-5A0C-4FD7-B724-14D9FC6D2A12}"/>
                    </a:ext>
                  </a:extLst>
                </p:cNvPr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ḻiḑé">
                  <a:extLst>
                    <a:ext uri="{FF2B5EF4-FFF2-40B4-BE49-F238E27FC236}">
                      <a16:creationId xmlns:a16="http://schemas.microsoft.com/office/drawing/2014/main" xmlns="" id="{211CB84C-B644-491F-B274-64CE66762C20}"/>
                    </a:ext>
                  </a:extLst>
                </p:cNvPr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îṧlidé">
                <a:extLst>
                  <a:ext uri="{FF2B5EF4-FFF2-40B4-BE49-F238E27FC236}">
                    <a16:creationId xmlns:a16="http://schemas.microsoft.com/office/drawing/2014/main" xmlns="" id="{43A46088-29EB-4301-88AB-D63628F17C43}"/>
                  </a:ext>
                </a:extLst>
              </p:cNvPr>
              <p:cNvSpPr/>
              <p:nvPr/>
            </p:nvSpPr>
            <p:spPr bwMode="auto">
              <a:xfrm>
                <a:off x="4332298" y="2391487"/>
                <a:ext cx="493331" cy="493331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îSlïḓé">
              <a:extLst>
                <a:ext uri="{FF2B5EF4-FFF2-40B4-BE49-F238E27FC236}">
                  <a16:creationId xmlns:a16="http://schemas.microsoft.com/office/drawing/2014/main" xmlns="" id="{822F018B-3F63-4841-A7FC-371337F13CEB}"/>
                </a:ext>
              </a:extLst>
            </p:cNvPr>
            <p:cNvGrpSpPr/>
            <p:nvPr/>
          </p:nvGrpSpPr>
          <p:grpSpPr>
            <a:xfrm>
              <a:off x="7543376" y="3894110"/>
              <a:ext cx="722560" cy="722560"/>
              <a:chOff x="7236267" y="3894110"/>
              <a:chExt cx="722560" cy="722560"/>
            </a:xfrm>
          </p:grpSpPr>
          <p:grpSp>
            <p:nvGrpSpPr>
              <p:cNvPr id="24" name="išľíďê">
                <a:extLst>
                  <a:ext uri="{FF2B5EF4-FFF2-40B4-BE49-F238E27FC236}">
                    <a16:creationId xmlns:a16="http://schemas.microsoft.com/office/drawing/2014/main" xmlns="" id="{93A68C69-A0D6-4FFF-978A-B4B777C4C4D0}"/>
                  </a:ext>
                </a:extLst>
              </p:cNvPr>
              <p:cNvGrpSpPr/>
              <p:nvPr/>
            </p:nvGrpSpPr>
            <p:grpSpPr>
              <a:xfrm>
                <a:off x="7236267" y="3894110"/>
                <a:ext cx="722560" cy="722560"/>
                <a:chOff x="4038600" y="1181870"/>
                <a:chExt cx="844550" cy="844550"/>
              </a:xfrm>
            </p:grpSpPr>
            <p:sp>
              <p:nvSpPr>
                <p:cNvPr id="26" name="îṥliḋê">
                  <a:extLst>
                    <a:ext uri="{FF2B5EF4-FFF2-40B4-BE49-F238E27FC236}">
                      <a16:creationId xmlns:a16="http://schemas.microsoft.com/office/drawing/2014/main" xmlns="" id="{9BF96911-DC06-49BC-BA67-58B65741558B}"/>
                    </a:ext>
                  </a:extLst>
                </p:cNvPr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4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ṧļîḋê">
                  <a:extLst>
                    <a:ext uri="{FF2B5EF4-FFF2-40B4-BE49-F238E27FC236}">
                      <a16:creationId xmlns:a16="http://schemas.microsoft.com/office/drawing/2014/main" xmlns="" id="{B5E3A01B-BFEC-408E-A2BD-4175803598DB}"/>
                    </a:ext>
                  </a:extLst>
                </p:cNvPr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ïsľïďê">
                <a:extLst>
                  <a:ext uri="{FF2B5EF4-FFF2-40B4-BE49-F238E27FC236}">
                    <a16:creationId xmlns:a16="http://schemas.microsoft.com/office/drawing/2014/main" xmlns="" id="{BBB5D9B3-BB05-4097-9042-B916D10F885F}"/>
                  </a:ext>
                </a:extLst>
              </p:cNvPr>
              <p:cNvSpPr/>
              <p:nvPr/>
            </p:nvSpPr>
            <p:spPr bwMode="auto">
              <a:xfrm>
                <a:off x="7350882" y="4008725"/>
                <a:ext cx="493331" cy="493331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ṧḻíḍe">
              <a:extLst>
                <a:ext uri="{FF2B5EF4-FFF2-40B4-BE49-F238E27FC236}">
                  <a16:creationId xmlns:a16="http://schemas.microsoft.com/office/drawing/2014/main" xmlns="" id="{491CE923-A90F-48B5-A5A4-7FA116671D06}"/>
                </a:ext>
              </a:extLst>
            </p:cNvPr>
            <p:cNvGrpSpPr/>
            <p:nvPr/>
          </p:nvGrpSpPr>
          <p:grpSpPr>
            <a:xfrm>
              <a:off x="3945891" y="3895732"/>
              <a:ext cx="722560" cy="722560"/>
              <a:chOff x="4217683" y="3895732"/>
              <a:chExt cx="722560" cy="722560"/>
            </a:xfrm>
          </p:grpSpPr>
          <p:sp>
            <p:nvSpPr>
              <p:cNvPr id="21" name="íṥḻíḓè">
                <a:extLst>
                  <a:ext uri="{FF2B5EF4-FFF2-40B4-BE49-F238E27FC236}">
                    <a16:creationId xmlns:a16="http://schemas.microsoft.com/office/drawing/2014/main" xmlns="" id="{BFDBF25F-C5E2-4898-8FB3-3AED1C237F0D}"/>
                  </a:ext>
                </a:extLst>
              </p:cNvPr>
              <p:cNvSpPr/>
              <p:nvPr/>
            </p:nvSpPr>
            <p:spPr bwMode="auto">
              <a:xfrm>
                <a:off x="4217683" y="3895732"/>
                <a:ext cx="722560" cy="722560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ŝḷïḍe">
                <a:extLst>
                  <a:ext uri="{FF2B5EF4-FFF2-40B4-BE49-F238E27FC236}">
                    <a16:creationId xmlns:a16="http://schemas.microsoft.com/office/drawing/2014/main" xmlns="" id="{D7BEEA43-25CD-4FDC-8E99-DC5A6677FAF0}"/>
                  </a:ext>
                </a:extLst>
              </p:cNvPr>
              <p:cNvSpPr/>
              <p:nvPr/>
            </p:nvSpPr>
            <p:spPr bwMode="auto">
              <a:xfrm>
                <a:off x="4252996" y="3931045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ŝļïḋê">
                <a:extLst>
                  <a:ext uri="{FF2B5EF4-FFF2-40B4-BE49-F238E27FC236}">
                    <a16:creationId xmlns:a16="http://schemas.microsoft.com/office/drawing/2014/main" xmlns="" id="{FC761302-6903-4F4B-A3BE-3A66812854B3}"/>
                  </a:ext>
                </a:extLst>
              </p:cNvPr>
              <p:cNvSpPr/>
              <p:nvPr/>
            </p:nvSpPr>
            <p:spPr bwMode="auto">
              <a:xfrm>
                <a:off x="4332298" y="4010347"/>
                <a:ext cx="493331" cy="493331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îS1ide">
              <a:extLst>
                <a:ext uri="{FF2B5EF4-FFF2-40B4-BE49-F238E27FC236}">
                  <a16:creationId xmlns:a16="http://schemas.microsoft.com/office/drawing/2014/main" xmlns="" id="{957E303F-276E-46C9-A59A-2C0C6E237909}"/>
                </a:ext>
              </a:extLst>
            </p:cNvPr>
            <p:cNvSpPr txBox="1"/>
            <p:nvPr/>
          </p:nvSpPr>
          <p:spPr bwMode="auto">
            <a:xfrm>
              <a:off x="8265941" y="3892454"/>
              <a:ext cx="2980800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4" name="îs1ïḋé">
              <a:extLst>
                <a:ext uri="{FF2B5EF4-FFF2-40B4-BE49-F238E27FC236}">
                  <a16:creationId xmlns:a16="http://schemas.microsoft.com/office/drawing/2014/main" xmlns="" id="{B4F47B8A-8100-468C-A691-5098E1C1247C}"/>
                </a:ext>
              </a:extLst>
            </p:cNvPr>
            <p:cNvSpPr txBox="1"/>
            <p:nvPr/>
          </p:nvSpPr>
          <p:spPr bwMode="auto">
            <a:xfrm>
              <a:off x="8265939" y="4233187"/>
              <a:ext cx="2980800" cy="89280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5" name="íṥḻíḓè">
              <a:extLst>
                <a:ext uri="{FF2B5EF4-FFF2-40B4-BE49-F238E27FC236}">
                  <a16:creationId xmlns:a16="http://schemas.microsoft.com/office/drawing/2014/main" xmlns="" id="{2B8BAAAB-2C47-4894-BC7A-D8A2315A7728}"/>
                </a:ext>
              </a:extLst>
            </p:cNvPr>
            <p:cNvSpPr txBox="1"/>
            <p:nvPr/>
          </p:nvSpPr>
          <p:spPr bwMode="auto">
            <a:xfrm>
              <a:off x="8258724" y="2276872"/>
              <a:ext cx="2980800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6" name="îsḻiďé">
              <a:extLst>
                <a:ext uri="{FF2B5EF4-FFF2-40B4-BE49-F238E27FC236}">
                  <a16:creationId xmlns:a16="http://schemas.microsoft.com/office/drawing/2014/main" xmlns="" id="{0D6FAA4D-FD74-4AA3-A5A6-BA90FB8F03E3}"/>
                </a:ext>
              </a:extLst>
            </p:cNvPr>
            <p:cNvSpPr txBox="1"/>
            <p:nvPr/>
          </p:nvSpPr>
          <p:spPr bwMode="auto">
            <a:xfrm>
              <a:off x="8258722" y="2617605"/>
              <a:ext cx="2980800" cy="89280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7" name="iṩlîḑè">
              <a:extLst>
                <a:ext uri="{FF2B5EF4-FFF2-40B4-BE49-F238E27FC236}">
                  <a16:creationId xmlns:a16="http://schemas.microsoft.com/office/drawing/2014/main" xmlns="" id="{32D93DB6-29D0-4F01-8C38-AF03B2384D1A}"/>
                </a:ext>
              </a:extLst>
            </p:cNvPr>
            <p:cNvSpPr txBox="1"/>
            <p:nvPr/>
          </p:nvSpPr>
          <p:spPr bwMode="auto">
            <a:xfrm>
              <a:off x="966000" y="3892454"/>
              <a:ext cx="2979889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8" name="íşḻíḍê">
              <a:extLst>
                <a:ext uri="{FF2B5EF4-FFF2-40B4-BE49-F238E27FC236}">
                  <a16:creationId xmlns:a16="http://schemas.microsoft.com/office/drawing/2014/main" xmlns="" id="{623386A0-38A5-4F1C-8AB9-00D4E6D5915A}"/>
                </a:ext>
              </a:extLst>
            </p:cNvPr>
            <p:cNvSpPr txBox="1"/>
            <p:nvPr/>
          </p:nvSpPr>
          <p:spPr bwMode="auto">
            <a:xfrm>
              <a:off x="966000" y="4233188"/>
              <a:ext cx="2979888" cy="89302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9" name="ï$ľîḓé">
              <a:extLst>
                <a:ext uri="{FF2B5EF4-FFF2-40B4-BE49-F238E27FC236}">
                  <a16:creationId xmlns:a16="http://schemas.microsoft.com/office/drawing/2014/main" xmlns="" id="{331C2BC9-0027-4BC8-AA50-09E08540F3C0}"/>
                </a:ext>
              </a:extLst>
            </p:cNvPr>
            <p:cNvSpPr txBox="1"/>
            <p:nvPr/>
          </p:nvSpPr>
          <p:spPr bwMode="auto">
            <a:xfrm>
              <a:off x="966000" y="2276872"/>
              <a:ext cx="2979889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20" name="isľíḑê">
              <a:extLst>
                <a:ext uri="{FF2B5EF4-FFF2-40B4-BE49-F238E27FC236}">
                  <a16:creationId xmlns:a16="http://schemas.microsoft.com/office/drawing/2014/main" xmlns="" id="{B023FE87-501F-4069-8AFD-F6C01184E8E6}"/>
                </a:ext>
              </a:extLst>
            </p:cNvPr>
            <p:cNvSpPr txBox="1"/>
            <p:nvPr/>
          </p:nvSpPr>
          <p:spPr bwMode="auto">
            <a:xfrm>
              <a:off x="966000" y="2617606"/>
              <a:ext cx="2979888" cy="89302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7527298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7C2EAF-2691-4E33-9D73-65565FB9B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43458A-A69E-4753-916C-ED2E25839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6D1314-D568-48EA-82A5-C3F8D6466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5" name="4ce0353e-2c1b-4b83-8b9f-2a69efa1e9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CB65FE-D127-401B-A76D-FB913D0EFDC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3825" y="1122313"/>
            <a:ext cx="10485375" cy="5021310"/>
            <a:chOff x="893825" y="1122313"/>
            <a:chExt cx="10485376" cy="5021310"/>
          </a:xfrm>
        </p:grpSpPr>
        <p:grpSp>
          <p:nvGrpSpPr>
            <p:cNvPr id="6" name="isľíḋè">
              <a:extLst>
                <a:ext uri="{FF2B5EF4-FFF2-40B4-BE49-F238E27FC236}">
                  <a16:creationId xmlns:a16="http://schemas.microsoft.com/office/drawing/2014/main" xmlns="" id="{456BB5B3-0FC3-4441-A6CB-0D96ACB89442}"/>
                </a:ext>
              </a:extLst>
            </p:cNvPr>
            <p:cNvGrpSpPr/>
            <p:nvPr/>
          </p:nvGrpSpPr>
          <p:grpSpPr>
            <a:xfrm>
              <a:off x="5339924" y="1122313"/>
              <a:ext cx="6039277" cy="5021310"/>
              <a:chOff x="5339918" y="1289061"/>
              <a:chExt cx="5457687" cy="4537754"/>
            </a:xfrm>
          </p:grpSpPr>
          <p:grpSp>
            <p:nvGrpSpPr>
              <p:cNvPr id="13" name="îŝľîdê">
                <a:extLst>
                  <a:ext uri="{FF2B5EF4-FFF2-40B4-BE49-F238E27FC236}">
                    <a16:creationId xmlns:a16="http://schemas.microsoft.com/office/drawing/2014/main" xmlns="" id="{BCB49201-7246-4CBC-A2B2-05BECE087394}"/>
                  </a:ext>
                </a:extLst>
              </p:cNvPr>
              <p:cNvGrpSpPr/>
              <p:nvPr/>
            </p:nvGrpSpPr>
            <p:grpSpPr>
              <a:xfrm>
                <a:off x="5339918" y="1703050"/>
                <a:ext cx="2710980" cy="2111064"/>
                <a:chOff x="4814101" y="1314952"/>
                <a:chExt cx="3614505" cy="2814638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155" name="îṩļïḍe">
                  <a:extLst>
                    <a:ext uri="{FF2B5EF4-FFF2-40B4-BE49-F238E27FC236}">
                      <a16:creationId xmlns:a16="http://schemas.microsoft.com/office/drawing/2014/main" xmlns="" id="{789D367C-21C5-42A1-9C0E-8CA61C3C9948}"/>
                    </a:ext>
                  </a:extLst>
                </p:cNvPr>
                <p:cNvSpPr/>
                <p:nvPr/>
              </p:nvSpPr>
              <p:spPr bwMode="auto">
                <a:xfrm>
                  <a:off x="7011500" y="1314952"/>
                  <a:ext cx="246623" cy="199648"/>
                </a:xfrm>
                <a:custGeom>
                  <a:avLst/>
                  <a:gdLst>
                    <a:gd name="T0" fmla="*/ 77 w 77"/>
                    <a:gd name="T1" fmla="*/ 7 h 62"/>
                    <a:gd name="T2" fmla="*/ 68 w 77"/>
                    <a:gd name="T3" fmla="*/ 10 h 62"/>
                    <a:gd name="T4" fmla="*/ 75 w 77"/>
                    <a:gd name="T5" fmla="*/ 1 h 62"/>
                    <a:gd name="T6" fmla="*/ 65 w 77"/>
                    <a:gd name="T7" fmla="*/ 5 h 62"/>
                    <a:gd name="T8" fmla="*/ 53 w 77"/>
                    <a:gd name="T9" fmla="*/ 0 h 62"/>
                    <a:gd name="T10" fmla="*/ 38 w 77"/>
                    <a:gd name="T11" fmla="*/ 15 h 62"/>
                    <a:gd name="T12" fmla="*/ 38 w 77"/>
                    <a:gd name="T13" fmla="*/ 19 h 62"/>
                    <a:gd name="T14" fmla="*/ 6 w 77"/>
                    <a:gd name="T15" fmla="*/ 3 h 62"/>
                    <a:gd name="T16" fmla="*/ 3 w 77"/>
                    <a:gd name="T17" fmla="*/ 10 h 62"/>
                    <a:gd name="T18" fmla="*/ 10 w 77"/>
                    <a:gd name="T19" fmla="*/ 24 h 62"/>
                    <a:gd name="T20" fmla="*/ 3 w 77"/>
                    <a:gd name="T21" fmla="*/ 22 h 62"/>
                    <a:gd name="T22" fmla="*/ 3 w 77"/>
                    <a:gd name="T23" fmla="*/ 22 h 62"/>
                    <a:gd name="T24" fmla="*/ 16 w 77"/>
                    <a:gd name="T25" fmla="*/ 37 h 62"/>
                    <a:gd name="T26" fmla="*/ 12 w 77"/>
                    <a:gd name="T27" fmla="*/ 38 h 62"/>
                    <a:gd name="T28" fmla="*/ 9 w 77"/>
                    <a:gd name="T29" fmla="*/ 38 h 62"/>
                    <a:gd name="T30" fmla="*/ 24 w 77"/>
                    <a:gd name="T31" fmla="*/ 48 h 62"/>
                    <a:gd name="T32" fmla="*/ 4 w 77"/>
                    <a:gd name="T33" fmla="*/ 55 h 62"/>
                    <a:gd name="T34" fmla="*/ 0 w 77"/>
                    <a:gd name="T35" fmla="*/ 55 h 62"/>
                    <a:gd name="T36" fmla="*/ 24 w 77"/>
                    <a:gd name="T37" fmla="*/ 62 h 62"/>
                    <a:gd name="T38" fmla="*/ 69 w 77"/>
                    <a:gd name="T39" fmla="*/ 17 h 62"/>
                    <a:gd name="T40" fmla="*/ 69 w 77"/>
                    <a:gd name="T41" fmla="*/ 15 h 62"/>
                    <a:gd name="T42" fmla="*/ 77 w 77"/>
                    <a:gd name="T43" fmla="*/ 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7" h="62">
                      <a:moveTo>
                        <a:pt x="77" y="7"/>
                      </a:moveTo>
                      <a:cubicBezTo>
                        <a:pt x="74" y="8"/>
                        <a:pt x="71" y="9"/>
                        <a:pt x="68" y="10"/>
                      </a:cubicBezTo>
                      <a:cubicBezTo>
                        <a:pt x="71" y="8"/>
                        <a:pt x="74" y="4"/>
                        <a:pt x="75" y="1"/>
                      </a:cubicBezTo>
                      <a:cubicBezTo>
                        <a:pt x="72" y="3"/>
                        <a:pt x="68" y="4"/>
                        <a:pt x="65" y="5"/>
                      </a:cubicBezTo>
                      <a:cubicBezTo>
                        <a:pt x="62" y="2"/>
                        <a:pt x="58" y="0"/>
                        <a:pt x="53" y="0"/>
                      </a:cubicBezTo>
                      <a:cubicBezTo>
                        <a:pt x="45" y="0"/>
                        <a:pt x="38" y="7"/>
                        <a:pt x="38" y="15"/>
                      </a:cubicBezTo>
                      <a:cubicBezTo>
                        <a:pt x="38" y="17"/>
                        <a:pt x="38" y="18"/>
                        <a:pt x="38" y="19"/>
                      </a:cubicBezTo>
                      <a:cubicBezTo>
                        <a:pt x="25" y="18"/>
                        <a:pt x="13" y="12"/>
                        <a:pt x="6" y="3"/>
                      </a:cubicBezTo>
                      <a:cubicBezTo>
                        <a:pt x="4" y="5"/>
                        <a:pt x="3" y="8"/>
                        <a:pt x="3" y="10"/>
                      </a:cubicBezTo>
                      <a:cubicBezTo>
                        <a:pt x="3" y="16"/>
                        <a:pt x="6" y="21"/>
                        <a:pt x="10" y="24"/>
                      </a:cubicBezTo>
                      <a:cubicBezTo>
                        <a:pt x="8" y="24"/>
                        <a:pt x="5" y="23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9"/>
                        <a:pt x="9" y="36"/>
                        <a:pt x="16" y="37"/>
                      </a:cubicBezTo>
                      <a:cubicBezTo>
                        <a:pt x="15" y="38"/>
                        <a:pt x="13" y="38"/>
                        <a:pt x="12" y="38"/>
                      </a:cubicBezTo>
                      <a:cubicBezTo>
                        <a:pt x="11" y="38"/>
                        <a:pt x="10" y="38"/>
                        <a:pt x="9" y="38"/>
                      </a:cubicBezTo>
                      <a:cubicBezTo>
                        <a:pt x="11" y="44"/>
                        <a:pt x="17" y="48"/>
                        <a:pt x="24" y="48"/>
                      </a:cubicBezTo>
                      <a:cubicBezTo>
                        <a:pt x="18" y="53"/>
                        <a:pt x="11" y="55"/>
                        <a:pt x="4" y="55"/>
                      </a:cubicBezTo>
                      <a:cubicBezTo>
                        <a:pt x="3" y="55"/>
                        <a:pt x="1" y="55"/>
                        <a:pt x="0" y="55"/>
                      </a:cubicBezTo>
                      <a:cubicBezTo>
                        <a:pt x="7" y="59"/>
                        <a:pt x="15" y="62"/>
                        <a:pt x="24" y="62"/>
                      </a:cubicBezTo>
                      <a:cubicBezTo>
                        <a:pt x="53" y="62"/>
                        <a:pt x="69" y="38"/>
                        <a:pt x="69" y="17"/>
                      </a:cubicBezTo>
                      <a:cubicBezTo>
                        <a:pt x="69" y="17"/>
                        <a:pt x="69" y="16"/>
                        <a:pt x="69" y="15"/>
                      </a:cubicBezTo>
                      <a:cubicBezTo>
                        <a:pt x="72" y="13"/>
                        <a:pt x="75" y="10"/>
                        <a:pt x="7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îslíďê">
                  <a:extLst>
                    <a:ext uri="{FF2B5EF4-FFF2-40B4-BE49-F238E27FC236}">
                      <a16:creationId xmlns:a16="http://schemas.microsoft.com/office/drawing/2014/main" xmlns="" id="{081AC19A-5E6A-4360-B017-6E1F9BFA69E2}"/>
                    </a:ext>
                  </a:extLst>
                </p:cNvPr>
                <p:cNvSpPr/>
                <p:nvPr/>
              </p:nvSpPr>
              <p:spPr bwMode="auto">
                <a:xfrm>
                  <a:off x="7246379" y="2080266"/>
                  <a:ext cx="246623" cy="246623"/>
                </a:xfrm>
                <a:custGeom>
                  <a:avLst/>
                  <a:gdLst>
                    <a:gd name="T0" fmla="*/ 38 w 77"/>
                    <a:gd name="T1" fmla="*/ 0 h 77"/>
                    <a:gd name="T2" fmla="*/ 0 w 77"/>
                    <a:gd name="T3" fmla="*/ 39 h 77"/>
                    <a:gd name="T4" fmla="*/ 38 w 77"/>
                    <a:gd name="T5" fmla="*/ 77 h 77"/>
                    <a:gd name="T6" fmla="*/ 77 w 77"/>
                    <a:gd name="T7" fmla="*/ 39 h 77"/>
                    <a:gd name="T8" fmla="*/ 38 w 77"/>
                    <a:gd name="T9" fmla="*/ 0 h 77"/>
                    <a:gd name="T10" fmla="*/ 24 w 77"/>
                    <a:gd name="T11" fmla="*/ 39 h 77"/>
                    <a:gd name="T12" fmla="*/ 38 w 77"/>
                    <a:gd name="T13" fmla="*/ 24 h 77"/>
                    <a:gd name="T14" fmla="*/ 53 w 77"/>
                    <a:gd name="T15" fmla="*/ 39 h 77"/>
                    <a:gd name="T16" fmla="*/ 38 w 77"/>
                    <a:gd name="T17" fmla="*/ 53 h 77"/>
                    <a:gd name="T18" fmla="*/ 24 w 77"/>
                    <a:gd name="T19" fmla="*/ 39 h 77"/>
                    <a:gd name="T20" fmla="*/ 70 w 77"/>
                    <a:gd name="T21" fmla="*/ 52 h 77"/>
                    <a:gd name="T22" fmla="*/ 70 w 77"/>
                    <a:gd name="T23" fmla="*/ 52 h 77"/>
                    <a:gd name="T24" fmla="*/ 56 w 77"/>
                    <a:gd name="T25" fmla="*/ 46 h 77"/>
                    <a:gd name="T26" fmla="*/ 58 w 77"/>
                    <a:gd name="T27" fmla="*/ 39 h 77"/>
                    <a:gd name="T28" fmla="*/ 56 w 77"/>
                    <a:gd name="T29" fmla="*/ 31 h 77"/>
                    <a:gd name="T30" fmla="*/ 66 w 77"/>
                    <a:gd name="T31" fmla="*/ 27 h 77"/>
                    <a:gd name="T32" fmla="*/ 70 w 77"/>
                    <a:gd name="T33" fmla="*/ 26 h 77"/>
                    <a:gd name="T34" fmla="*/ 72 w 77"/>
                    <a:gd name="T35" fmla="*/ 39 h 77"/>
                    <a:gd name="T36" fmla="*/ 70 w 77"/>
                    <a:gd name="T37" fmla="*/ 52 h 77"/>
                    <a:gd name="T38" fmla="*/ 51 w 77"/>
                    <a:gd name="T39" fmla="*/ 7 h 77"/>
                    <a:gd name="T40" fmla="*/ 51 w 77"/>
                    <a:gd name="T41" fmla="*/ 7 h 77"/>
                    <a:gd name="T42" fmla="*/ 51 w 77"/>
                    <a:gd name="T43" fmla="*/ 7 h 77"/>
                    <a:gd name="T44" fmla="*/ 46 w 77"/>
                    <a:gd name="T45" fmla="*/ 21 h 77"/>
                    <a:gd name="T46" fmla="*/ 38 w 77"/>
                    <a:gd name="T47" fmla="*/ 19 h 77"/>
                    <a:gd name="T48" fmla="*/ 31 w 77"/>
                    <a:gd name="T49" fmla="*/ 21 h 77"/>
                    <a:gd name="T50" fmla="*/ 28 w 77"/>
                    <a:gd name="T51" fmla="*/ 14 h 77"/>
                    <a:gd name="T52" fmla="*/ 25 w 77"/>
                    <a:gd name="T53" fmla="*/ 7 h 77"/>
                    <a:gd name="T54" fmla="*/ 38 w 77"/>
                    <a:gd name="T55" fmla="*/ 5 h 77"/>
                    <a:gd name="T56" fmla="*/ 51 w 77"/>
                    <a:gd name="T57" fmla="*/ 7 h 77"/>
                    <a:gd name="T58" fmla="*/ 7 w 77"/>
                    <a:gd name="T59" fmla="*/ 26 h 77"/>
                    <a:gd name="T60" fmla="*/ 14 w 77"/>
                    <a:gd name="T61" fmla="*/ 29 h 77"/>
                    <a:gd name="T62" fmla="*/ 20 w 77"/>
                    <a:gd name="T63" fmla="*/ 31 h 77"/>
                    <a:gd name="T64" fmla="*/ 19 w 77"/>
                    <a:gd name="T65" fmla="*/ 39 h 77"/>
                    <a:gd name="T66" fmla="*/ 20 w 77"/>
                    <a:gd name="T67" fmla="*/ 46 h 77"/>
                    <a:gd name="T68" fmla="*/ 7 w 77"/>
                    <a:gd name="T69" fmla="*/ 52 h 77"/>
                    <a:gd name="T70" fmla="*/ 4 w 77"/>
                    <a:gd name="T71" fmla="*/ 39 h 77"/>
                    <a:gd name="T72" fmla="*/ 7 w 77"/>
                    <a:gd name="T73" fmla="*/ 26 h 77"/>
                    <a:gd name="T74" fmla="*/ 25 w 77"/>
                    <a:gd name="T75" fmla="*/ 70 h 77"/>
                    <a:gd name="T76" fmla="*/ 27 w 77"/>
                    <a:gd name="T77" fmla="*/ 66 h 77"/>
                    <a:gd name="T78" fmla="*/ 31 w 77"/>
                    <a:gd name="T79" fmla="*/ 57 h 77"/>
                    <a:gd name="T80" fmla="*/ 38 w 77"/>
                    <a:gd name="T81" fmla="*/ 58 h 77"/>
                    <a:gd name="T82" fmla="*/ 46 w 77"/>
                    <a:gd name="T83" fmla="*/ 57 h 77"/>
                    <a:gd name="T84" fmla="*/ 51 w 77"/>
                    <a:gd name="T85" fmla="*/ 70 h 77"/>
                    <a:gd name="T86" fmla="*/ 51 w 77"/>
                    <a:gd name="T87" fmla="*/ 70 h 77"/>
                    <a:gd name="T88" fmla="*/ 51 w 77"/>
                    <a:gd name="T89" fmla="*/ 70 h 77"/>
                    <a:gd name="T90" fmla="*/ 38 w 77"/>
                    <a:gd name="T91" fmla="*/ 73 h 77"/>
                    <a:gd name="T92" fmla="*/ 25 w 77"/>
                    <a:gd name="T93" fmla="*/ 7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77" h="77">
                      <a:moveTo>
                        <a:pt x="38" y="0"/>
                      </a:moveTo>
                      <a:cubicBezTo>
                        <a:pt x="17" y="0"/>
                        <a:pt x="0" y="17"/>
                        <a:pt x="0" y="39"/>
                      </a:cubicBezTo>
                      <a:cubicBezTo>
                        <a:pt x="0" y="60"/>
                        <a:pt x="17" y="77"/>
                        <a:pt x="38" y="77"/>
                      </a:cubicBezTo>
                      <a:cubicBezTo>
                        <a:pt x="60" y="77"/>
                        <a:pt x="77" y="60"/>
                        <a:pt x="77" y="39"/>
                      </a:cubicBezTo>
                      <a:cubicBezTo>
                        <a:pt x="77" y="17"/>
                        <a:pt x="60" y="0"/>
                        <a:pt x="38" y="0"/>
                      </a:cubicBezTo>
                      <a:close/>
                      <a:moveTo>
                        <a:pt x="24" y="39"/>
                      </a:moveTo>
                      <a:cubicBezTo>
                        <a:pt x="24" y="31"/>
                        <a:pt x="30" y="24"/>
                        <a:pt x="38" y="24"/>
                      </a:cubicBezTo>
                      <a:cubicBezTo>
                        <a:pt x="46" y="24"/>
                        <a:pt x="53" y="31"/>
                        <a:pt x="53" y="39"/>
                      </a:cubicBezTo>
                      <a:cubicBezTo>
                        <a:pt x="53" y="47"/>
                        <a:pt x="46" y="53"/>
                        <a:pt x="38" y="53"/>
                      </a:cubicBezTo>
                      <a:cubicBezTo>
                        <a:pt x="30" y="53"/>
                        <a:pt x="24" y="47"/>
                        <a:pt x="24" y="39"/>
                      </a:cubicBezTo>
                      <a:close/>
                      <a:moveTo>
                        <a:pt x="70" y="52"/>
                      </a:moveTo>
                      <a:cubicBezTo>
                        <a:pt x="70" y="52"/>
                        <a:pt x="70" y="52"/>
                        <a:pt x="70" y="52"/>
                      </a:cubicBezTo>
                      <a:cubicBezTo>
                        <a:pt x="56" y="46"/>
                        <a:pt x="56" y="46"/>
                        <a:pt x="56" y="46"/>
                      </a:cubicBezTo>
                      <a:cubicBezTo>
                        <a:pt x="57" y="44"/>
                        <a:pt x="58" y="41"/>
                        <a:pt x="58" y="39"/>
                      </a:cubicBezTo>
                      <a:cubicBezTo>
                        <a:pt x="58" y="36"/>
                        <a:pt x="57" y="34"/>
                        <a:pt x="56" y="31"/>
                      </a:cubicBezTo>
                      <a:cubicBezTo>
                        <a:pt x="66" y="27"/>
                        <a:pt x="66" y="27"/>
                        <a:pt x="66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71" y="30"/>
                        <a:pt x="72" y="34"/>
                        <a:pt x="72" y="39"/>
                      </a:cubicBezTo>
                      <a:cubicBezTo>
                        <a:pt x="72" y="43"/>
                        <a:pt x="71" y="48"/>
                        <a:pt x="70" y="52"/>
                      </a:cubicBezTo>
                      <a:close/>
                      <a:moveTo>
                        <a:pt x="51" y="7"/>
                      </a:move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3" y="20"/>
                        <a:pt x="41" y="19"/>
                        <a:pt x="38" y="19"/>
                      </a:cubicBezTo>
                      <a:cubicBezTo>
                        <a:pt x="36" y="19"/>
                        <a:pt x="33" y="20"/>
                        <a:pt x="31" y="21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9" y="6"/>
                        <a:pt x="34" y="5"/>
                        <a:pt x="38" y="5"/>
                      </a:cubicBezTo>
                      <a:cubicBezTo>
                        <a:pt x="43" y="5"/>
                        <a:pt x="47" y="6"/>
                        <a:pt x="51" y="7"/>
                      </a:cubicBezTo>
                      <a:close/>
                      <a:moveTo>
                        <a:pt x="7" y="26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19" y="34"/>
                        <a:pt x="19" y="36"/>
                        <a:pt x="19" y="39"/>
                      </a:cubicBezTo>
                      <a:cubicBezTo>
                        <a:pt x="19" y="41"/>
                        <a:pt x="19" y="44"/>
                        <a:pt x="20" y="46"/>
                      </a:cubicBezTo>
                      <a:cubicBezTo>
                        <a:pt x="7" y="52"/>
                        <a:pt x="7" y="52"/>
                        <a:pt x="7" y="52"/>
                      </a:cubicBezTo>
                      <a:cubicBezTo>
                        <a:pt x="5" y="48"/>
                        <a:pt x="4" y="43"/>
                        <a:pt x="4" y="39"/>
                      </a:cubicBezTo>
                      <a:cubicBezTo>
                        <a:pt x="4" y="34"/>
                        <a:pt x="5" y="30"/>
                        <a:pt x="7" y="26"/>
                      </a:cubicBezTo>
                      <a:close/>
                      <a:moveTo>
                        <a:pt x="25" y="70"/>
                      </a:moveTo>
                      <a:cubicBezTo>
                        <a:pt x="27" y="66"/>
                        <a:pt x="27" y="66"/>
                        <a:pt x="27" y="66"/>
                      </a:cubicBezTo>
                      <a:cubicBezTo>
                        <a:pt x="31" y="57"/>
                        <a:pt x="31" y="57"/>
                        <a:pt x="31" y="57"/>
                      </a:cubicBezTo>
                      <a:cubicBezTo>
                        <a:pt x="33" y="58"/>
                        <a:pt x="36" y="58"/>
                        <a:pt x="38" y="58"/>
                      </a:cubicBezTo>
                      <a:cubicBezTo>
                        <a:pt x="41" y="58"/>
                        <a:pt x="43" y="58"/>
                        <a:pt x="46" y="57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47" y="72"/>
                        <a:pt x="43" y="73"/>
                        <a:pt x="38" y="73"/>
                      </a:cubicBezTo>
                      <a:cubicBezTo>
                        <a:pt x="34" y="73"/>
                        <a:pt x="29" y="72"/>
                        <a:pt x="25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7" name="îşḻîḑê">
                  <a:extLst>
                    <a:ext uri="{FF2B5EF4-FFF2-40B4-BE49-F238E27FC236}">
                      <a16:creationId xmlns:a16="http://schemas.microsoft.com/office/drawing/2014/main" xmlns="" id="{84FA67FD-EF80-47DD-9E3A-D702AF0EE8C0}"/>
                    </a:ext>
                  </a:extLst>
                </p:cNvPr>
                <p:cNvSpPr/>
                <p:nvPr/>
              </p:nvSpPr>
              <p:spPr bwMode="auto">
                <a:xfrm>
                  <a:off x="6616120" y="2281872"/>
                  <a:ext cx="211391" cy="172245"/>
                </a:xfrm>
                <a:custGeom>
                  <a:avLst/>
                  <a:gdLst>
                    <a:gd name="T0" fmla="*/ 66 w 66"/>
                    <a:gd name="T1" fmla="*/ 29 h 54"/>
                    <a:gd name="T2" fmla="*/ 58 w 66"/>
                    <a:gd name="T3" fmla="*/ 13 h 54"/>
                    <a:gd name="T4" fmla="*/ 46 w 66"/>
                    <a:gd name="T5" fmla="*/ 13 h 54"/>
                    <a:gd name="T6" fmla="*/ 46 w 66"/>
                    <a:gd name="T7" fmla="*/ 4 h 54"/>
                    <a:gd name="T8" fmla="*/ 42 w 66"/>
                    <a:gd name="T9" fmla="*/ 0 h 54"/>
                    <a:gd name="T10" fmla="*/ 4 w 66"/>
                    <a:gd name="T11" fmla="*/ 0 h 54"/>
                    <a:gd name="T12" fmla="*/ 0 w 66"/>
                    <a:gd name="T13" fmla="*/ 4 h 54"/>
                    <a:gd name="T14" fmla="*/ 0 w 66"/>
                    <a:gd name="T15" fmla="*/ 37 h 54"/>
                    <a:gd name="T16" fmla="*/ 4 w 66"/>
                    <a:gd name="T17" fmla="*/ 41 h 54"/>
                    <a:gd name="T18" fmla="*/ 10 w 66"/>
                    <a:gd name="T19" fmla="*/ 41 h 54"/>
                    <a:gd name="T20" fmla="*/ 9 w 66"/>
                    <a:gd name="T21" fmla="*/ 46 h 54"/>
                    <a:gd name="T22" fmla="*/ 17 w 66"/>
                    <a:gd name="T23" fmla="*/ 54 h 54"/>
                    <a:gd name="T24" fmla="*/ 25 w 66"/>
                    <a:gd name="T25" fmla="*/ 46 h 54"/>
                    <a:gd name="T26" fmla="*/ 24 w 66"/>
                    <a:gd name="T27" fmla="*/ 41 h 54"/>
                    <a:gd name="T28" fmla="*/ 47 w 66"/>
                    <a:gd name="T29" fmla="*/ 41 h 54"/>
                    <a:gd name="T30" fmla="*/ 46 w 66"/>
                    <a:gd name="T31" fmla="*/ 46 h 54"/>
                    <a:gd name="T32" fmla="*/ 54 w 66"/>
                    <a:gd name="T33" fmla="*/ 54 h 54"/>
                    <a:gd name="T34" fmla="*/ 62 w 66"/>
                    <a:gd name="T35" fmla="*/ 46 h 54"/>
                    <a:gd name="T36" fmla="*/ 61 w 66"/>
                    <a:gd name="T37" fmla="*/ 41 h 54"/>
                    <a:gd name="T38" fmla="*/ 66 w 66"/>
                    <a:gd name="T39" fmla="*/ 41 h 54"/>
                    <a:gd name="T40" fmla="*/ 66 w 66"/>
                    <a:gd name="T41" fmla="*/ 29 h 54"/>
                    <a:gd name="T42" fmla="*/ 46 w 66"/>
                    <a:gd name="T43" fmla="*/ 29 h 54"/>
                    <a:gd name="T44" fmla="*/ 46 w 66"/>
                    <a:gd name="T45" fmla="*/ 19 h 54"/>
                    <a:gd name="T46" fmla="*/ 54 w 66"/>
                    <a:gd name="T47" fmla="*/ 19 h 54"/>
                    <a:gd name="T48" fmla="*/ 59 w 66"/>
                    <a:gd name="T49" fmla="*/ 29 h 54"/>
                    <a:gd name="T50" fmla="*/ 46 w 66"/>
                    <a:gd name="T51" fmla="*/ 29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6" h="54">
                      <a:moveTo>
                        <a:pt x="66" y="29"/>
                      </a:moveTo>
                      <a:cubicBezTo>
                        <a:pt x="58" y="13"/>
                        <a:pt x="58" y="13"/>
                        <a:pt x="58" y="13"/>
                      </a:cubicBez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46" y="2"/>
                        <a:pt x="44" y="0"/>
                        <a:pt x="4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9" y="43"/>
                        <a:pt x="9" y="44"/>
                        <a:pt x="9" y="46"/>
                      </a:cubicBezTo>
                      <a:cubicBezTo>
                        <a:pt x="9" y="50"/>
                        <a:pt x="12" y="54"/>
                        <a:pt x="17" y="54"/>
                      </a:cubicBezTo>
                      <a:cubicBezTo>
                        <a:pt x="21" y="54"/>
                        <a:pt x="25" y="50"/>
                        <a:pt x="25" y="46"/>
                      </a:cubicBezTo>
                      <a:cubicBezTo>
                        <a:pt x="25" y="44"/>
                        <a:pt x="25" y="43"/>
                        <a:pt x="24" y="41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46" y="43"/>
                        <a:pt x="46" y="44"/>
                        <a:pt x="46" y="46"/>
                      </a:cubicBezTo>
                      <a:cubicBezTo>
                        <a:pt x="46" y="50"/>
                        <a:pt x="49" y="54"/>
                        <a:pt x="54" y="54"/>
                      </a:cubicBezTo>
                      <a:cubicBezTo>
                        <a:pt x="59" y="54"/>
                        <a:pt x="62" y="50"/>
                        <a:pt x="62" y="46"/>
                      </a:cubicBezTo>
                      <a:cubicBezTo>
                        <a:pt x="62" y="44"/>
                        <a:pt x="62" y="43"/>
                        <a:pt x="61" y="41"/>
                      </a:cubicBezTo>
                      <a:cubicBezTo>
                        <a:pt x="66" y="41"/>
                        <a:pt x="66" y="41"/>
                        <a:pt x="66" y="41"/>
                      </a:cubicBezTo>
                      <a:lnTo>
                        <a:pt x="66" y="29"/>
                      </a:lnTo>
                      <a:close/>
                      <a:moveTo>
                        <a:pt x="46" y="29"/>
                      </a:move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lnTo>
                        <a:pt x="4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8" name="îśḷiḑe">
                  <a:extLst>
                    <a:ext uri="{FF2B5EF4-FFF2-40B4-BE49-F238E27FC236}">
                      <a16:creationId xmlns:a16="http://schemas.microsoft.com/office/drawing/2014/main" xmlns="" id="{80663E0E-6529-4779-8229-6DE320B68D44}"/>
                    </a:ext>
                  </a:extLst>
                </p:cNvPr>
                <p:cNvSpPr/>
                <p:nvPr/>
              </p:nvSpPr>
              <p:spPr bwMode="auto">
                <a:xfrm>
                  <a:off x="6242269" y="1630081"/>
                  <a:ext cx="211391" cy="183989"/>
                </a:xfrm>
                <a:custGeom>
                  <a:avLst/>
                  <a:gdLst>
                    <a:gd name="T0" fmla="*/ 66 w 66"/>
                    <a:gd name="T1" fmla="*/ 19 h 58"/>
                    <a:gd name="T2" fmla="*/ 47 w 66"/>
                    <a:gd name="T3" fmla="*/ 0 h 58"/>
                    <a:gd name="T4" fmla="*/ 33 w 66"/>
                    <a:gd name="T5" fmla="*/ 6 h 58"/>
                    <a:gd name="T6" fmla="*/ 19 w 66"/>
                    <a:gd name="T7" fmla="*/ 0 h 58"/>
                    <a:gd name="T8" fmla="*/ 0 w 66"/>
                    <a:gd name="T9" fmla="*/ 19 h 58"/>
                    <a:gd name="T10" fmla="*/ 6 w 66"/>
                    <a:gd name="T11" fmla="*/ 33 h 58"/>
                    <a:gd name="T12" fmla="*/ 6 w 66"/>
                    <a:gd name="T13" fmla="*/ 33 h 58"/>
                    <a:gd name="T14" fmla="*/ 26 w 66"/>
                    <a:gd name="T15" fmla="*/ 54 h 58"/>
                    <a:gd name="T16" fmla="*/ 33 w 66"/>
                    <a:gd name="T17" fmla="*/ 58 h 58"/>
                    <a:gd name="T18" fmla="*/ 39 w 66"/>
                    <a:gd name="T19" fmla="*/ 54 h 58"/>
                    <a:gd name="T20" fmla="*/ 59 w 66"/>
                    <a:gd name="T21" fmla="*/ 33 h 58"/>
                    <a:gd name="T22" fmla="*/ 59 w 66"/>
                    <a:gd name="T23" fmla="*/ 33 h 58"/>
                    <a:gd name="T24" fmla="*/ 66 w 66"/>
                    <a:gd name="T25" fmla="*/ 19 h 58"/>
                    <a:gd name="T26" fmla="*/ 54 w 66"/>
                    <a:gd name="T27" fmla="*/ 27 h 58"/>
                    <a:gd name="T28" fmla="*/ 33 w 66"/>
                    <a:gd name="T29" fmla="*/ 48 h 58"/>
                    <a:gd name="T30" fmla="*/ 33 w 66"/>
                    <a:gd name="T31" fmla="*/ 48 h 58"/>
                    <a:gd name="T32" fmla="*/ 32 w 66"/>
                    <a:gd name="T33" fmla="*/ 48 h 58"/>
                    <a:gd name="T34" fmla="*/ 11 w 66"/>
                    <a:gd name="T35" fmla="*/ 27 h 58"/>
                    <a:gd name="T36" fmla="*/ 8 w 66"/>
                    <a:gd name="T37" fmla="*/ 19 h 58"/>
                    <a:gd name="T38" fmla="*/ 19 w 66"/>
                    <a:gd name="T39" fmla="*/ 8 h 58"/>
                    <a:gd name="T40" fmla="*/ 27 w 66"/>
                    <a:gd name="T41" fmla="*/ 12 h 58"/>
                    <a:gd name="T42" fmla="*/ 33 w 66"/>
                    <a:gd name="T43" fmla="*/ 19 h 58"/>
                    <a:gd name="T44" fmla="*/ 39 w 66"/>
                    <a:gd name="T45" fmla="*/ 12 h 58"/>
                    <a:gd name="T46" fmla="*/ 47 w 66"/>
                    <a:gd name="T47" fmla="*/ 8 h 58"/>
                    <a:gd name="T48" fmla="*/ 57 w 66"/>
                    <a:gd name="T49" fmla="*/ 19 h 58"/>
                    <a:gd name="T50" fmla="*/ 54 w 66"/>
                    <a:gd name="T51" fmla="*/ 2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6" h="58">
                      <a:moveTo>
                        <a:pt x="66" y="19"/>
                      </a:moveTo>
                      <a:cubicBezTo>
                        <a:pt x="66" y="9"/>
                        <a:pt x="57" y="0"/>
                        <a:pt x="47" y="0"/>
                      </a:cubicBezTo>
                      <a:cubicBezTo>
                        <a:pt x="41" y="0"/>
                        <a:pt x="36" y="3"/>
                        <a:pt x="33" y="6"/>
                      </a:cubicBezTo>
                      <a:cubicBezTo>
                        <a:pt x="29" y="3"/>
                        <a:pt x="24" y="0"/>
                        <a:pt x="19" y="0"/>
                      </a:cubicBezTo>
                      <a:cubicBezTo>
                        <a:pt x="8" y="0"/>
                        <a:pt x="0" y="9"/>
                        <a:pt x="0" y="19"/>
                      </a:cubicBezTo>
                      <a:cubicBezTo>
                        <a:pt x="0" y="25"/>
                        <a:pt x="2" y="30"/>
                        <a:pt x="6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26" y="54"/>
                        <a:pt x="26" y="54"/>
                        <a:pt x="26" y="54"/>
                      </a:cubicBezTo>
                      <a:cubicBezTo>
                        <a:pt x="28" y="56"/>
                        <a:pt x="31" y="58"/>
                        <a:pt x="33" y="58"/>
                      </a:cubicBezTo>
                      <a:cubicBezTo>
                        <a:pt x="35" y="58"/>
                        <a:pt x="37" y="56"/>
                        <a:pt x="39" y="54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63" y="30"/>
                        <a:pt x="66" y="25"/>
                        <a:pt x="66" y="19"/>
                      </a:cubicBezTo>
                      <a:close/>
                      <a:moveTo>
                        <a:pt x="54" y="27"/>
                      </a:move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9" y="25"/>
                        <a:pt x="8" y="22"/>
                        <a:pt x="8" y="19"/>
                      </a:cubicBezTo>
                      <a:cubicBezTo>
                        <a:pt x="8" y="13"/>
                        <a:pt x="13" y="8"/>
                        <a:pt x="19" y="8"/>
                      </a:cubicBezTo>
                      <a:cubicBezTo>
                        <a:pt x="22" y="8"/>
                        <a:pt x="24" y="10"/>
                        <a:pt x="27" y="12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41" y="10"/>
                        <a:pt x="44" y="8"/>
                        <a:pt x="47" y="8"/>
                      </a:cubicBezTo>
                      <a:cubicBezTo>
                        <a:pt x="53" y="8"/>
                        <a:pt x="57" y="13"/>
                        <a:pt x="57" y="19"/>
                      </a:cubicBezTo>
                      <a:cubicBezTo>
                        <a:pt x="57" y="22"/>
                        <a:pt x="56" y="25"/>
                        <a:pt x="5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9" name="iṡ1îďe">
                  <a:extLst>
                    <a:ext uri="{FF2B5EF4-FFF2-40B4-BE49-F238E27FC236}">
                      <a16:creationId xmlns:a16="http://schemas.microsoft.com/office/drawing/2014/main" xmlns="" id="{6F11F091-5CAF-4EB2-9B00-6513B4618F4E}"/>
                    </a:ext>
                  </a:extLst>
                </p:cNvPr>
                <p:cNvSpPr/>
                <p:nvPr/>
              </p:nvSpPr>
              <p:spPr bwMode="auto">
                <a:xfrm>
                  <a:off x="5806087" y="1515560"/>
                  <a:ext cx="197691" cy="191818"/>
                </a:xfrm>
                <a:custGeom>
                  <a:avLst/>
                  <a:gdLst>
                    <a:gd name="T0" fmla="*/ 39 w 62"/>
                    <a:gd name="T1" fmla="*/ 42 h 60"/>
                    <a:gd name="T2" fmla="*/ 37 w 62"/>
                    <a:gd name="T3" fmla="*/ 38 h 60"/>
                    <a:gd name="T4" fmla="*/ 43 w 62"/>
                    <a:gd name="T5" fmla="*/ 27 h 60"/>
                    <a:gd name="T6" fmla="*/ 44 w 62"/>
                    <a:gd name="T7" fmla="*/ 19 h 60"/>
                    <a:gd name="T8" fmla="*/ 31 w 62"/>
                    <a:gd name="T9" fmla="*/ 0 h 60"/>
                    <a:gd name="T10" fmla="*/ 18 w 62"/>
                    <a:gd name="T11" fmla="*/ 19 h 60"/>
                    <a:gd name="T12" fmla="*/ 20 w 62"/>
                    <a:gd name="T13" fmla="*/ 27 h 60"/>
                    <a:gd name="T14" fmla="*/ 25 w 62"/>
                    <a:gd name="T15" fmla="*/ 38 h 60"/>
                    <a:gd name="T16" fmla="*/ 23 w 62"/>
                    <a:gd name="T17" fmla="*/ 42 h 60"/>
                    <a:gd name="T18" fmla="*/ 0 w 62"/>
                    <a:gd name="T19" fmla="*/ 60 h 60"/>
                    <a:gd name="T20" fmla="*/ 31 w 62"/>
                    <a:gd name="T21" fmla="*/ 60 h 60"/>
                    <a:gd name="T22" fmla="*/ 62 w 62"/>
                    <a:gd name="T23" fmla="*/ 60 h 60"/>
                    <a:gd name="T24" fmla="*/ 39 w 62"/>
                    <a:gd name="T25" fmla="*/ 42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2" h="60">
                      <a:moveTo>
                        <a:pt x="39" y="42"/>
                      </a:moveTo>
                      <a:cubicBezTo>
                        <a:pt x="37" y="42"/>
                        <a:pt x="37" y="38"/>
                        <a:pt x="37" y="38"/>
                      </a:cubicBezTo>
                      <a:cubicBezTo>
                        <a:pt x="37" y="38"/>
                        <a:pt x="42" y="33"/>
                        <a:pt x="43" y="27"/>
                      </a:cubicBezTo>
                      <a:cubicBezTo>
                        <a:pt x="45" y="27"/>
                        <a:pt x="47" y="21"/>
                        <a:pt x="44" y="19"/>
                      </a:cubicBezTo>
                      <a:cubicBezTo>
                        <a:pt x="44" y="16"/>
                        <a:pt x="48" y="0"/>
                        <a:pt x="31" y="0"/>
                      </a:cubicBezTo>
                      <a:cubicBezTo>
                        <a:pt x="15" y="0"/>
                        <a:pt x="18" y="16"/>
                        <a:pt x="18" y="19"/>
                      </a:cubicBezTo>
                      <a:cubicBezTo>
                        <a:pt x="15" y="21"/>
                        <a:pt x="17" y="27"/>
                        <a:pt x="20" y="27"/>
                      </a:cubicBezTo>
                      <a:cubicBezTo>
                        <a:pt x="21" y="33"/>
                        <a:pt x="25" y="38"/>
                        <a:pt x="25" y="38"/>
                      </a:cubicBezTo>
                      <a:cubicBezTo>
                        <a:pt x="25" y="38"/>
                        <a:pt x="25" y="42"/>
                        <a:pt x="23" y="42"/>
                      </a:cubicBezTo>
                      <a:cubicBezTo>
                        <a:pt x="19" y="43"/>
                        <a:pt x="0" y="51"/>
                        <a:pt x="0" y="60"/>
                      </a:cubicBezTo>
                      <a:cubicBezTo>
                        <a:pt x="31" y="60"/>
                        <a:pt x="31" y="60"/>
                        <a:pt x="31" y="60"/>
                      </a:cubicBezTo>
                      <a:cubicBezTo>
                        <a:pt x="62" y="60"/>
                        <a:pt x="62" y="60"/>
                        <a:pt x="62" y="60"/>
                      </a:cubicBezTo>
                      <a:cubicBezTo>
                        <a:pt x="62" y="51"/>
                        <a:pt x="44" y="43"/>
                        <a:pt x="3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0" name="ïSḷïḑè">
                  <a:extLst>
                    <a:ext uri="{FF2B5EF4-FFF2-40B4-BE49-F238E27FC236}">
                      <a16:creationId xmlns:a16="http://schemas.microsoft.com/office/drawing/2014/main" xmlns="" id="{9622BF1F-459C-4121-A07F-805CF776DAAC}"/>
                    </a:ext>
                  </a:extLst>
                </p:cNvPr>
                <p:cNvSpPr/>
                <p:nvPr/>
              </p:nvSpPr>
              <p:spPr bwMode="auto">
                <a:xfrm>
                  <a:off x="6771087" y="1745564"/>
                  <a:ext cx="150715" cy="150714"/>
                </a:xfrm>
                <a:custGeom>
                  <a:avLst/>
                  <a:gdLst>
                    <a:gd name="T0" fmla="*/ 3 w 47"/>
                    <a:gd name="T1" fmla="*/ 0 h 47"/>
                    <a:gd name="T2" fmla="*/ 21 w 47"/>
                    <a:gd name="T3" fmla="*/ 0 h 47"/>
                    <a:gd name="T4" fmla="*/ 21 w 47"/>
                    <a:gd name="T5" fmla="*/ 3 h 47"/>
                    <a:gd name="T6" fmla="*/ 3 w 47"/>
                    <a:gd name="T7" fmla="*/ 3 h 47"/>
                    <a:gd name="T8" fmla="*/ 3 w 47"/>
                    <a:gd name="T9" fmla="*/ 0 h 47"/>
                    <a:gd name="T10" fmla="*/ 26 w 47"/>
                    <a:gd name="T11" fmla="*/ 0 h 47"/>
                    <a:gd name="T12" fmla="*/ 44 w 47"/>
                    <a:gd name="T13" fmla="*/ 0 h 47"/>
                    <a:gd name="T14" fmla="*/ 44 w 47"/>
                    <a:gd name="T15" fmla="*/ 3 h 47"/>
                    <a:gd name="T16" fmla="*/ 26 w 47"/>
                    <a:gd name="T17" fmla="*/ 3 h 47"/>
                    <a:gd name="T18" fmla="*/ 26 w 47"/>
                    <a:gd name="T19" fmla="*/ 0 h 47"/>
                    <a:gd name="T20" fmla="*/ 43 w 47"/>
                    <a:gd name="T21" fmla="*/ 15 h 47"/>
                    <a:gd name="T22" fmla="*/ 41 w 47"/>
                    <a:gd name="T23" fmla="*/ 15 h 47"/>
                    <a:gd name="T24" fmla="*/ 41 w 47"/>
                    <a:gd name="T25" fmla="*/ 3 h 47"/>
                    <a:gd name="T26" fmla="*/ 29 w 47"/>
                    <a:gd name="T27" fmla="*/ 3 h 47"/>
                    <a:gd name="T28" fmla="*/ 29 w 47"/>
                    <a:gd name="T29" fmla="*/ 15 h 47"/>
                    <a:gd name="T30" fmla="*/ 18 w 47"/>
                    <a:gd name="T31" fmla="*/ 15 h 47"/>
                    <a:gd name="T32" fmla="*/ 18 w 47"/>
                    <a:gd name="T33" fmla="*/ 3 h 47"/>
                    <a:gd name="T34" fmla="*/ 6 w 47"/>
                    <a:gd name="T35" fmla="*/ 3 h 47"/>
                    <a:gd name="T36" fmla="*/ 6 w 47"/>
                    <a:gd name="T37" fmla="*/ 15 h 47"/>
                    <a:gd name="T38" fmla="*/ 4 w 47"/>
                    <a:gd name="T39" fmla="*/ 15 h 47"/>
                    <a:gd name="T40" fmla="*/ 0 w 47"/>
                    <a:gd name="T41" fmla="*/ 18 h 47"/>
                    <a:gd name="T42" fmla="*/ 0 w 47"/>
                    <a:gd name="T43" fmla="*/ 44 h 47"/>
                    <a:gd name="T44" fmla="*/ 4 w 47"/>
                    <a:gd name="T45" fmla="*/ 47 h 47"/>
                    <a:gd name="T46" fmla="*/ 17 w 47"/>
                    <a:gd name="T47" fmla="*/ 47 h 47"/>
                    <a:gd name="T48" fmla="*/ 21 w 47"/>
                    <a:gd name="T49" fmla="*/ 44 h 47"/>
                    <a:gd name="T50" fmla="*/ 21 w 47"/>
                    <a:gd name="T51" fmla="*/ 27 h 47"/>
                    <a:gd name="T52" fmla="*/ 26 w 47"/>
                    <a:gd name="T53" fmla="*/ 27 h 47"/>
                    <a:gd name="T54" fmla="*/ 26 w 47"/>
                    <a:gd name="T55" fmla="*/ 44 h 47"/>
                    <a:gd name="T56" fmla="*/ 30 w 47"/>
                    <a:gd name="T57" fmla="*/ 47 h 47"/>
                    <a:gd name="T58" fmla="*/ 43 w 47"/>
                    <a:gd name="T59" fmla="*/ 47 h 47"/>
                    <a:gd name="T60" fmla="*/ 47 w 47"/>
                    <a:gd name="T61" fmla="*/ 44 h 47"/>
                    <a:gd name="T62" fmla="*/ 47 w 47"/>
                    <a:gd name="T63" fmla="*/ 18 h 47"/>
                    <a:gd name="T64" fmla="*/ 43 w 47"/>
                    <a:gd name="T65" fmla="*/ 15 h 47"/>
                    <a:gd name="T66" fmla="*/ 16 w 47"/>
                    <a:gd name="T67" fmla="*/ 44 h 47"/>
                    <a:gd name="T68" fmla="*/ 5 w 47"/>
                    <a:gd name="T69" fmla="*/ 44 h 47"/>
                    <a:gd name="T70" fmla="*/ 3 w 47"/>
                    <a:gd name="T71" fmla="*/ 42 h 47"/>
                    <a:gd name="T72" fmla="*/ 5 w 47"/>
                    <a:gd name="T73" fmla="*/ 41 h 47"/>
                    <a:gd name="T74" fmla="*/ 16 w 47"/>
                    <a:gd name="T75" fmla="*/ 41 h 47"/>
                    <a:gd name="T76" fmla="*/ 18 w 47"/>
                    <a:gd name="T77" fmla="*/ 42 h 47"/>
                    <a:gd name="T78" fmla="*/ 16 w 47"/>
                    <a:gd name="T79" fmla="*/ 44 h 47"/>
                    <a:gd name="T80" fmla="*/ 25 w 47"/>
                    <a:gd name="T81" fmla="*/ 24 h 47"/>
                    <a:gd name="T82" fmla="*/ 22 w 47"/>
                    <a:gd name="T83" fmla="*/ 24 h 47"/>
                    <a:gd name="T84" fmla="*/ 21 w 47"/>
                    <a:gd name="T85" fmla="*/ 22 h 47"/>
                    <a:gd name="T86" fmla="*/ 22 w 47"/>
                    <a:gd name="T87" fmla="*/ 21 h 47"/>
                    <a:gd name="T88" fmla="*/ 25 w 47"/>
                    <a:gd name="T89" fmla="*/ 21 h 47"/>
                    <a:gd name="T90" fmla="*/ 26 w 47"/>
                    <a:gd name="T91" fmla="*/ 22 h 47"/>
                    <a:gd name="T92" fmla="*/ 25 w 47"/>
                    <a:gd name="T93" fmla="*/ 24 h 47"/>
                    <a:gd name="T94" fmla="*/ 42 w 47"/>
                    <a:gd name="T95" fmla="*/ 44 h 47"/>
                    <a:gd name="T96" fmla="*/ 31 w 47"/>
                    <a:gd name="T97" fmla="*/ 44 h 47"/>
                    <a:gd name="T98" fmla="*/ 29 w 47"/>
                    <a:gd name="T99" fmla="*/ 42 h 47"/>
                    <a:gd name="T100" fmla="*/ 31 w 47"/>
                    <a:gd name="T101" fmla="*/ 41 h 47"/>
                    <a:gd name="T102" fmla="*/ 42 w 47"/>
                    <a:gd name="T103" fmla="*/ 41 h 47"/>
                    <a:gd name="T104" fmla="*/ 44 w 47"/>
                    <a:gd name="T105" fmla="*/ 42 h 47"/>
                    <a:gd name="T106" fmla="*/ 42 w 47"/>
                    <a:gd name="T107" fmla="*/ 4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7" h="47">
                      <a:moveTo>
                        <a:pt x="3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0"/>
                      </a:lnTo>
                      <a:close/>
                      <a:moveTo>
                        <a:pt x="26" y="0"/>
                      </a:move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lnTo>
                        <a:pt x="26" y="0"/>
                      </a:lnTo>
                      <a:close/>
                      <a:moveTo>
                        <a:pt x="43" y="15"/>
                      </a:move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2" y="15"/>
                        <a:pt x="0" y="16"/>
                        <a:pt x="0" y="18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5"/>
                        <a:pt x="2" y="47"/>
                        <a:pt x="4" y="47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cubicBezTo>
                        <a:pt x="19" y="47"/>
                        <a:pt x="21" y="45"/>
                        <a:pt x="21" y="44"/>
                      </a:cubicBezTo>
                      <a:cubicBezTo>
                        <a:pt x="21" y="27"/>
                        <a:pt x="21" y="27"/>
                        <a:pt x="21" y="27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44"/>
                        <a:pt x="26" y="44"/>
                        <a:pt x="26" y="44"/>
                      </a:cubicBezTo>
                      <a:cubicBezTo>
                        <a:pt x="26" y="45"/>
                        <a:pt x="28" y="47"/>
                        <a:pt x="30" y="47"/>
                      </a:cubicBezTo>
                      <a:cubicBezTo>
                        <a:pt x="43" y="47"/>
                        <a:pt x="43" y="47"/>
                        <a:pt x="43" y="47"/>
                      </a:cubicBezTo>
                      <a:cubicBezTo>
                        <a:pt x="45" y="47"/>
                        <a:pt x="47" y="45"/>
                        <a:pt x="47" y="44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cubicBezTo>
                        <a:pt x="47" y="16"/>
                        <a:pt x="45" y="15"/>
                        <a:pt x="43" y="15"/>
                      </a:cubicBezTo>
                      <a:close/>
                      <a:moveTo>
                        <a:pt x="16" y="44"/>
                      </a:move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4" y="44"/>
                        <a:pt x="3" y="43"/>
                        <a:pt x="3" y="42"/>
                      </a:cubicBezTo>
                      <a:cubicBezTo>
                        <a:pt x="3" y="42"/>
                        <a:pt x="4" y="41"/>
                        <a:pt x="5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7" y="41"/>
                        <a:pt x="18" y="42"/>
                        <a:pt x="18" y="42"/>
                      </a:cubicBezTo>
                      <a:cubicBezTo>
                        <a:pt x="18" y="43"/>
                        <a:pt x="17" y="44"/>
                        <a:pt x="16" y="44"/>
                      </a:cubicBezTo>
                      <a:close/>
                      <a:moveTo>
                        <a:pt x="25" y="24"/>
                      </a:move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4"/>
                        <a:pt x="21" y="23"/>
                        <a:pt x="21" y="22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6" y="21"/>
                        <a:pt x="26" y="21"/>
                        <a:pt x="26" y="22"/>
                      </a:cubicBezTo>
                      <a:cubicBezTo>
                        <a:pt x="26" y="23"/>
                        <a:pt x="26" y="24"/>
                        <a:pt x="25" y="24"/>
                      </a:cubicBezTo>
                      <a:close/>
                      <a:moveTo>
                        <a:pt x="42" y="44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0" y="44"/>
                        <a:pt x="29" y="43"/>
                        <a:pt x="29" y="42"/>
                      </a:cubicBezTo>
                      <a:cubicBezTo>
                        <a:pt x="29" y="42"/>
                        <a:pt x="30" y="41"/>
                        <a:pt x="31" y="41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3" y="41"/>
                        <a:pt x="44" y="42"/>
                        <a:pt x="44" y="42"/>
                      </a:cubicBezTo>
                      <a:cubicBezTo>
                        <a:pt x="44" y="43"/>
                        <a:pt x="43" y="44"/>
                        <a:pt x="42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1" name="ïṥļïḑé">
                  <a:extLst>
                    <a:ext uri="{FF2B5EF4-FFF2-40B4-BE49-F238E27FC236}">
                      <a16:creationId xmlns:a16="http://schemas.microsoft.com/office/drawing/2014/main" xmlns="" id="{73CEC4DF-CC78-48E6-BC4E-BF1A1CE22440}"/>
                    </a:ext>
                  </a:extLst>
                </p:cNvPr>
                <p:cNvSpPr/>
                <p:nvPr/>
              </p:nvSpPr>
              <p:spPr bwMode="auto">
                <a:xfrm>
                  <a:off x="8191769" y="2620489"/>
                  <a:ext cx="236837" cy="266197"/>
                </a:xfrm>
                <a:custGeom>
                  <a:avLst/>
                  <a:gdLst>
                    <a:gd name="T0" fmla="*/ 58 w 74"/>
                    <a:gd name="T1" fmla="*/ 25 h 83"/>
                    <a:gd name="T2" fmla="*/ 62 w 74"/>
                    <a:gd name="T3" fmla="*/ 22 h 83"/>
                    <a:gd name="T4" fmla="*/ 68 w 74"/>
                    <a:gd name="T5" fmla="*/ 12 h 83"/>
                    <a:gd name="T6" fmla="*/ 65 w 74"/>
                    <a:gd name="T7" fmla="*/ 3 h 83"/>
                    <a:gd name="T8" fmla="*/ 58 w 74"/>
                    <a:gd name="T9" fmla="*/ 0 h 83"/>
                    <a:gd name="T10" fmla="*/ 46 w 74"/>
                    <a:gd name="T11" fmla="*/ 5 h 83"/>
                    <a:gd name="T12" fmla="*/ 36 w 74"/>
                    <a:gd name="T13" fmla="*/ 24 h 83"/>
                    <a:gd name="T14" fmla="*/ 27 w 74"/>
                    <a:gd name="T15" fmla="*/ 6 h 83"/>
                    <a:gd name="T16" fmla="*/ 18 w 74"/>
                    <a:gd name="T17" fmla="*/ 2 h 83"/>
                    <a:gd name="T18" fmla="*/ 11 w 74"/>
                    <a:gd name="T19" fmla="*/ 5 h 83"/>
                    <a:gd name="T20" fmla="*/ 12 w 74"/>
                    <a:gd name="T21" fmla="*/ 21 h 83"/>
                    <a:gd name="T22" fmla="*/ 18 w 74"/>
                    <a:gd name="T23" fmla="*/ 25 h 83"/>
                    <a:gd name="T24" fmla="*/ 0 w 74"/>
                    <a:gd name="T25" fmla="*/ 25 h 83"/>
                    <a:gd name="T26" fmla="*/ 0 w 74"/>
                    <a:gd name="T27" fmla="*/ 46 h 83"/>
                    <a:gd name="T28" fmla="*/ 5 w 74"/>
                    <a:gd name="T29" fmla="*/ 46 h 83"/>
                    <a:gd name="T30" fmla="*/ 5 w 74"/>
                    <a:gd name="T31" fmla="*/ 83 h 83"/>
                    <a:gd name="T32" fmla="*/ 68 w 74"/>
                    <a:gd name="T33" fmla="*/ 83 h 83"/>
                    <a:gd name="T34" fmla="*/ 68 w 74"/>
                    <a:gd name="T35" fmla="*/ 46 h 83"/>
                    <a:gd name="T36" fmla="*/ 74 w 74"/>
                    <a:gd name="T37" fmla="*/ 46 h 83"/>
                    <a:gd name="T38" fmla="*/ 74 w 74"/>
                    <a:gd name="T39" fmla="*/ 25 h 83"/>
                    <a:gd name="T40" fmla="*/ 58 w 74"/>
                    <a:gd name="T41" fmla="*/ 25 h 83"/>
                    <a:gd name="T42" fmla="*/ 50 w 74"/>
                    <a:gd name="T43" fmla="*/ 9 h 83"/>
                    <a:gd name="T44" fmla="*/ 58 w 74"/>
                    <a:gd name="T45" fmla="*/ 6 h 83"/>
                    <a:gd name="T46" fmla="*/ 61 w 74"/>
                    <a:gd name="T47" fmla="*/ 7 h 83"/>
                    <a:gd name="T48" fmla="*/ 58 w 74"/>
                    <a:gd name="T49" fmla="*/ 17 h 83"/>
                    <a:gd name="T50" fmla="*/ 46 w 74"/>
                    <a:gd name="T51" fmla="*/ 25 h 83"/>
                    <a:gd name="T52" fmla="*/ 41 w 74"/>
                    <a:gd name="T53" fmla="*/ 25 h 83"/>
                    <a:gd name="T54" fmla="*/ 50 w 74"/>
                    <a:gd name="T55" fmla="*/ 9 h 83"/>
                    <a:gd name="T56" fmla="*/ 14 w 74"/>
                    <a:gd name="T57" fmla="*/ 12 h 83"/>
                    <a:gd name="T58" fmla="*/ 15 w 74"/>
                    <a:gd name="T59" fmla="*/ 9 h 83"/>
                    <a:gd name="T60" fmla="*/ 18 w 74"/>
                    <a:gd name="T61" fmla="*/ 8 h 83"/>
                    <a:gd name="T62" fmla="*/ 18 w 74"/>
                    <a:gd name="T63" fmla="*/ 8 h 83"/>
                    <a:gd name="T64" fmla="*/ 23 w 74"/>
                    <a:gd name="T65" fmla="*/ 10 h 83"/>
                    <a:gd name="T66" fmla="*/ 29 w 74"/>
                    <a:gd name="T67" fmla="*/ 23 h 83"/>
                    <a:gd name="T68" fmla="*/ 29 w 74"/>
                    <a:gd name="T69" fmla="*/ 23 h 83"/>
                    <a:gd name="T70" fmla="*/ 29 w 74"/>
                    <a:gd name="T71" fmla="*/ 23 h 83"/>
                    <a:gd name="T72" fmla="*/ 16 w 74"/>
                    <a:gd name="T73" fmla="*/ 17 h 83"/>
                    <a:gd name="T74" fmla="*/ 14 w 74"/>
                    <a:gd name="T75" fmla="*/ 12 h 83"/>
                    <a:gd name="T76" fmla="*/ 32 w 74"/>
                    <a:gd name="T77" fmla="*/ 78 h 83"/>
                    <a:gd name="T78" fmla="*/ 11 w 74"/>
                    <a:gd name="T79" fmla="*/ 78 h 83"/>
                    <a:gd name="T80" fmla="*/ 11 w 74"/>
                    <a:gd name="T81" fmla="*/ 44 h 83"/>
                    <a:gd name="T82" fmla="*/ 32 w 74"/>
                    <a:gd name="T83" fmla="*/ 44 h 83"/>
                    <a:gd name="T84" fmla="*/ 32 w 74"/>
                    <a:gd name="T85" fmla="*/ 78 h 83"/>
                    <a:gd name="T86" fmla="*/ 32 w 74"/>
                    <a:gd name="T87" fmla="*/ 41 h 83"/>
                    <a:gd name="T88" fmla="*/ 5 w 74"/>
                    <a:gd name="T89" fmla="*/ 41 h 83"/>
                    <a:gd name="T90" fmla="*/ 5 w 74"/>
                    <a:gd name="T91" fmla="*/ 30 h 83"/>
                    <a:gd name="T92" fmla="*/ 32 w 74"/>
                    <a:gd name="T93" fmla="*/ 30 h 83"/>
                    <a:gd name="T94" fmla="*/ 32 w 74"/>
                    <a:gd name="T95" fmla="*/ 41 h 83"/>
                    <a:gd name="T96" fmla="*/ 63 w 74"/>
                    <a:gd name="T97" fmla="*/ 78 h 83"/>
                    <a:gd name="T98" fmla="*/ 42 w 74"/>
                    <a:gd name="T99" fmla="*/ 78 h 83"/>
                    <a:gd name="T100" fmla="*/ 42 w 74"/>
                    <a:gd name="T101" fmla="*/ 44 h 83"/>
                    <a:gd name="T102" fmla="*/ 63 w 74"/>
                    <a:gd name="T103" fmla="*/ 44 h 83"/>
                    <a:gd name="T104" fmla="*/ 63 w 74"/>
                    <a:gd name="T105" fmla="*/ 78 h 83"/>
                    <a:gd name="T106" fmla="*/ 68 w 74"/>
                    <a:gd name="T107" fmla="*/ 41 h 83"/>
                    <a:gd name="T108" fmla="*/ 42 w 74"/>
                    <a:gd name="T109" fmla="*/ 41 h 83"/>
                    <a:gd name="T110" fmla="*/ 42 w 74"/>
                    <a:gd name="T111" fmla="*/ 30 h 83"/>
                    <a:gd name="T112" fmla="*/ 68 w 74"/>
                    <a:gd name="T113" fmla="*/ 30 h 83"/>
                    <a:gd name="T114" fmla="*/ 68 w 74"/>
                    <a:gd name="T115" fmla="*/ 4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" h="83">
                      <a:moveTo>
                        <a:pt x="58" y="25"/>
                      </a:moveTo>
                      <a:cubicBezTo>
                        <a:pt x="60" y="24"/>
                        <a:pt x="61" y="23"/>
                        <a:pt x="62" y="22"/>
                      </a:cubicBezTo>
                      <a:cubicBezTo>
                        <a:pt x="65" y="19"/>
                        <a:pt x="67" y="15"/>
                        <a:pt x="68" y="12"/>
                      </a:cubicBezTo>
                      <a:cubicBezTo>
                        <a:pt x="68" y="8"/>
                        <a:pt x="67" y="5"/>
                        <a:pt x="65" y="3"/>
                      </a:cubicBezTo>
                      <a:cubicBezTo>
                        <a:pt x="63" y="1"/>
                        <a:pt x="61" y="0"/>
                        <a:pt x="58" y="0"/>
                      </a:cubicBezTo>
                      <a:cubicBezTo>
                        <a:pt x="54" y="0"/>
                        <a:pt x="49" y="2"/>
                        <a:pt x="46" y="5"/>
                      </a:cubicBezTo>
                      <a:cubicBezTo>
                        <a:pt x="41" y="11"/>
                        <a:pt x="37" y="18"/>
                        <a:pt x="36" y="24"/>
                      </a:cubicBezTo>
                      <a:cubicBezTo>
                        <a:pt x="34" y="18"/>
                        <a:pt x="32" y="11"/>
                        <a:pt x="27" y="6"/>
                      </a:cubicBezTo>
                      <a:cubicBezTo>
                        <a:pt x="24" y="3"/>
                        <a:pt x="21" y="2"/>
                        <a:pt x="18" y="2"/>
                      </a:cubicBezTo>
                      <a:cubicBezTo>
                        <a:pt x="15" y="2"/>
                        <a:pt x="13" y="3"/>
                        <a:pt x="11" y="5"/>
                      </a:cubicBezTo>
                      <a:cubicBezTo>
                        <a:pt x="7" y="9"/>
                        <a:pt x="7" y="16"/>
                        <a:pt x="12" y="21"/>
                      </a:cubicBezTo>
                      <a:cubicBezTo>
                        <a:pt x="14" y="22"/>
                        <a:pt x="16" y="24"/>
                        <a:pt x="18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5" y="46"/>
                        <a:pt x="5" y="46"/>
                        <a:pt x="5" y="46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68" y="83"/>
                        <a:pt x="68" y="83"/>
                        <a:pt x="68" y="83"/>
                      </a:cubicBezTo>
                      <a:cubicBezTo>
                        <a:pt x="68" y="46"/>
                        <a:pt x="68" y="46"/>
                        <a:pt x="68" y="46"/>
                      </a:cubicBezTo>
                      <a:cubicBezTo>
                        <a:pt x="74" y="46"/>
                        <a:pt x="74" y="46"/>
                        <a:pt x="74" y="46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lnTo>
                        <a:pt x="58" y="25"/>
                      </a:lnTo>
                      <a:close/>
                      <a:moveTo>
                        <a:pt x="50" y="9"/>
                      </a:moveTo>
                      <a:cubicBezTo>
                        <a:pt x="52" y="7"/>
                        <a:pt x="55" y="6"/>
                        <a:pt x="58" y="6"/>
                      </a:cubicBezTo>
                      <a:cubicBezTo>
                        <a:pt x="59" y="6"/>
                        <a:pt x="60" y="6"/>
                        <a:pt x="61" y="7"/>
                      </a:cubicBezTo>
                      <a:cubicBezTo>
                        <a:pt x="63" y="9"/>
                        <a:pt x="62" y="14"/>
                        <a:pt x="58" y="17"/>
                      </a:cubicBezTo>
                      <a:cubicBezTo>
                        <a:pt x="55" y="21"/>
                        <a:pt x="50" y="23"/>
                        <a:pt x="46" y="25"/>
                      </a:cubicBezTo>
                      <a:cubicBezTo>
                        <a:pt x="41" y="25"/>
                        <a:pt x="41" y="25"/>
                        <a:pt x="41" y="25"/>
                      </a:cubicBezTo>
                      <a:cubicBezTo>
                        <a:pt x="43" y="20"/>
                        <a:pt x="46" y="14"/>
                        <a:pt x="50" y="9"/>
                      </a:cubicBezTo>
                      <a:close/>
                      <a:moveTo>
                        <a:pt x="14" y="12"/>
                      </a:moveTo>
                      <a:cubicBezTo>
                        <a:pt x="14" y="11"/>
                        <a:pt x="14" y="10"/>
                        <a:pt x="15" y="9"/>
                      </a:cubicBezTo>
                      <a:cubicBezTo>
                        <a:pt x="16" y="8"/>
                        <a:pt x="17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8"/>
                        <a:pt x="21" y="9"/>
                        <a:pt x="23" y="10"/>
                      </a:cubicBezTo>
                      <a:cubicBezTo>
                        <a:pt x="25" y="13"/>
                        <a:pt x="28" y="17"/>
                        <a:pt x="29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3" y="22"/>
                        <a:pt x="19" y="19"/>
                        <a:pt x="16" y="17"/>
                      </a:cubicBezTo>
                      <a:cubicBezTo>
                        <a:pt x="15" y="15"/>
                        <a:pt x="14" y="14"/>
                        <a:pt x="14" y="12"/>
                      </a:cubicBezTo>
                      <a:close/>
                      <a:moveTo>
                        <a:pt x="32" y="78"/>
                      </a:move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lnTo>
                        <a:pt x="32" y="78"/>
                      </a:lnTo>
                      <a:close/>
                      <a:moveTo>
                        <a:pt x="32" y="41"/>
                      </a:move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lnTo>
                        <a:pt x="32" y="41"/>
                      </a:lnTo>
                      <a:close/>
                      <a:moveTo>
                        <a:pt x="63" y="78"/>
                      </a:move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63" y="44"/>
                        <a:pt x="63" y="44"/>
                        <a:pt x="63" y="44"/>
                      </a:cubicBezTo>
                      <a:lnTo>
                        <a:pt x="63" y="78"/>
                      </a:lnTo>
                      <a:close/>
                      <a:moveTo>
                        <a:pt x="68" y="41"/>
                      </a:move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2" y="30"/>
                        <a:pt x="42" y="30"/>
                        <a:pt x="42" y="30"/>
                      </a:cubicBezTo>
                      <a:cubicBezTo>
                        <a:pt x="68" y="30"/>
                        <a:pt x="68" y="30"/>
                        <a:pt x="68" y="30"/>
                      </a:cubicBezTo>
                      <a:lnTo>
                        <a:pt x="68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2" name="isḻîḓè">
                  <a:extLst>
                    <a:ext uri="{FF2B5EF4-FFF2-40B4-BE49-F238E27FC236}">
                      <a16:creationId xmlns:a16="http://schemas.microsoft.com/office/drawing/2014/main" xmlns="" id="{D9A843AE-AB65-4F62-85BE-D857B7966B32}"/>
                    </a:ext>
                  </a:extLst>
                </p:cNvPr>
                <p:cNvSpPr/>
                <p:nvPr/>
              </p:nvSpPr>
              <p:spPr bwMode="auto">
                <a:xfrm>
                  <a:off x="8084116" y="2039163"/>
                  <a:ext cx="303387" cy="264239"/>
                </a:xfrm>
                <a:custGeom>
                  <a:avLst/>
                  <a:gdLst>
                    <a:gd name="T0" fmla="*/ 95 w 95"/>
                    <a:gd name="T1" fmla="*/ 34 h 83"/>
                    <a:gd name="T2" fmla="*/ 83 w 95"/>
                    <a:gd name="T3" fmla="*/ 0 h 83"/>
                    <a:gd name="T4" fmla="*/ 83 w 95"/>
                    <a:gd name="T5" fmla="*/ 0 h 83"/>
                    <a:gd name="T6" fmla="*/ 75 w 95"/>
                    <a:gd name="T7" fmla="*/ 0 h 83"/>
                    <a:gd name="T8" fmla="*/ 31 w 95"/>
                    <a:gd name="T9" fmla="*/ 19 h 83"/>
                    <a:gd name="T10" fmla="*/ 30 w 95"/>
                    <a:gd name="T11" fmla="*/ 34 h 83"/>
                    <a:gd name="T12" fmla="*/ 31 w 95"/>
                    <a:gd name="T13" fmla="*/ 49 h 83"/>
                    <a:gd name="T14" fmla="*/ 75 w 95"/>
                    <a:gd name="T15" fmla="*/ 68 h 83"/>
                    <a:gd name="T16" fmla="*/ 83 w 95"/>
                    <a:gd name="T17" fmla="*/ 68 h 83"/>
                    <a:gd name="T18" fmla="*/ 83 w 95"/>
                    <a:gd name="T19" fmla="*/ 68 h 83"/>
                    <a:gd name="T20" fmla="*/ 95 w 95"/>
                    <a:gd name="T21" fmla="*/ 34 h 83"/>
                    <a:gd name="T22" fmla="*/ 80 w 95"/>
                    <a:gd name="T23" fmla="*/ 63 h 83"/>
                    <a:gd name="T24" fmla="*/ 78 w 95"/>
                    <a:gd name="T25" fmla="*/ 61 h 83"/>
                    <a:gd name="T26" fmla="*/ 75 w 95"/>
                    <a:gd name="T27" fmla="*/ 55 h 83"/>
                    <a:gd name="T28" fmla="*/ 71 w 95"/>
                    <a:gd name="T29" fmla="*/ 34 h 83"/>
                    <a:gd name="T30" fmla="*/ 75 w 95"/>
                    <a:gd name="T31" fmla="*/ 13 h 83"/>
                    <a:gd name="T32" fmla="*/ 78 w 95"/>
                    <a:gd name="T33" fmla="*/ 7 h 83"/>
                    <a:gd name="T34" fmla="*/ 80 w 95"/>
                    <a:gd name="T35" fmla="*/ 5 h 83"/>
                    <a:gd name="T36" fmla="*/ 83 w 95"/>
                    <a:gd name="T37" fmla="*/ 7 h 83"/>
                    <a:gd name="T38" fmla="*/ 86 w 95"/>
                    <a:gd name="T39" fmla="*/ 13 h 83"/>
                    <a:gd name="T40" fmla="*/ 89 w 95"/>
                    <a:gd name="T41" fmla="*/ 34 h 83"/>
                    <a:gd name="T42" fmla="*/ 86 w 95"/>
                    <a:gd name="T43" fmla="*/ 55 h 83"/>
                    <a:gd name="T44" fmla="*/ 83 w 95"/>
                    <a:gd name="T45" fmla="*/ 61 h 83"/>
                    <a:gd name="T46" fmla="*/ 80 w 95"/>
                    <a:gd name="T47" fmla="*/ 63 h 83"/>
                    <a:gd name="T48" fmla="*/ 24 w 95"/>
                    <a:gd name="T49" fmla="*/ 34 h 83"/>
                    <a:gd name="T50" fmla="*/ 25 w 95"/>
                    <a:gd name="T51" fmla="*/ 20 h 83"/>
                    <a:gd name="T52" fmla="*/ 12 w 95"/>
                    <a:gd name="T53" fmla="*/ 21 h 83"/>
                    <a:gd name="T54" fmla="*/ 5 w 95"/>
                    <a:gd name="T55" fmla="*/ 21 h 83"/>
                    <a:gd name="T56" fmla="*/ 0 w 95"/>
                    <a:gd name="T57" fmla="*/ 30 h 83"/>
                    <a:gd name="T58" fmla="*/ 0 w 95"/>
                    <a:gd name="T59" fmla="*/ 38 h 83"/>
                    <a:gd name="T60" fmla="*/ 5 w 95"/>
                    <a:gd name="T61" fmla="*/ 47 h 83"/>
                    <a:gd name="T62" fmla="*/ 12 w 95"/>
                    <a:gd name="T63" fmla="*/ 47 h 83"/>
                    <a:gd name="T64" fmla="*/ 25 w 95"/>
                    <a:gd name="T65" fmla="*/ 48 h 83"/>
                    <a:gd name="T66" fmla="*/ 24 w 95"/>
                    <a:gd name="T67" fmla="*/ 34 h 83"/>
                    <a:gd name="T68" fmla="*/ 34 w 95"/>
                    <a:gd name="T69" fmla="*/ 54 h 83"/>
                    <a:gd name="T70" fmla="*/ 23 w 95"/>
                    <a:gd name="T71" fmla="*/ 51 h 83"/>
                    <a:gd name="T72" fmla="*/ 30 w 95"/>
                    <a:gd name="T73" fmla="*/ 81 h 83"/>
                    <a:gd name="T74" fmla="*/ 34 w 95"/>
                    <a:gd name="T75" fmla="*/ 83 h 83"/>
                    <a:gd name="T76" fmla="*/ 44 w 95"/>
                    <a:gd name="T77" fmla="*/ 78 h 83"/>
                    <a:gd name="T78" fmla="*/ 46 w 95"/>
                    <a:gd name="T79" fmla="*/ 75 h 83"/>
                    <a:gd name="T80" fmla="*/ 34 w 95"/>
                    <a:gd name="T81" fmla="*/ 54 h 83"/>
                    <a:gd name="T82" fmla="*/ 80 w 95"/>
                    <a:gd name="T83" fmla="*/ 45 h 83"/>
                    <a:gd name="T84" fmla="*/ 79 w 95"/>
                    <a:gd name="T85" fmla="*/ 45 h 83"/>
                    <a:gd name="T86" fmla="*/ 78 w 95"/>
                    <a:gd name="T87" fmla="*/ 42 h 83"/>
                    <a:gd name="T88" fmla="*/ 77 w 95"/>
                    <a:gd name="T89" fmla="*/ 34 h 83"/>
                    <a:gd name="T90" fmla="*/ 78 w 95"/>
                    <a:gd name="T91" fmla="*/ 26 h 83"/>
                    <a:gd name="T92" fmla="*/ 79 w 95"/>
                    <a:gd name="T93" fmla="*/ 24 h 83"/>
                    <a:gd name="T94" fmla="*/ 80 w 95"/>
                    <a:gd name="T95" fmla="*/ 23 h 83"/>
                    <a:gd name="T96" fmla="*/ 81 w 95"/>
                    <a:gd name="T97" fmla="*/ 24 h 83"/>
                    <a:gd name="T98" fmla="*/ 82 w 95"/>
                    <a:gd name="T99" fmla="*/ 26 h 83"/>
                    <a:gd name="T100" fmla="*/ 84 w 95"/>
                    <a:gd name="T101" fmla="*/ 34 h 83"/>
                    <a:gd name="T102" fmla="*/ 82 w 95"/>
                    <a:gd name="T103" fmla="*/ 42 h 83"/>
                    <a:gd name="T104" fmla="*/ 81 w 95"/>
                    <a:gd name="T105" fmla="*/ 45 h 83"/>
                    <a:gd name="T106" fmla="*/ 80 w 95"/>
                    <a:gd name="T107" fmla="*/ 4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95" h="83">
                      <a:moveTo>
                        <a:pt x="95" y="34"/>
                      </a:moveTo>
                      <a:cubicBezTo>
                        <a:pt x="95" y="15"/>
                        <a:pt x="90" y="0"/>
                        <a:pt x="83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57" y="14"/>
                        <a:pt x="31" y="19"/>
                      </a:cubicBezTo>
                      <a:cubicBezTo>
                        <a:pt x="31" y="23"/>
                        <a:pt x="30" y="28"/>
                        <a:pt x="30" y="34"/>
                      </a:cubicBezTo>
                      <a:cubicBezTo>
                        <a:pt x="30" y="40"/>
                        <a:pt x="31" y="45"/>
                        <a:pt x="31" y="49"/>
                      </a:cubicBezTo>
                      <a:cubicBezTo>
                        <a:pt x="57" y="54"/>
                        <a:pt x="75" y="68"/>
                        <a:pt x="75" y="68"/>
                      </a:cubicBezTo>
                      <a:cubicBezTo>
                        <a:pt x="83" y="68"/>
                        <a:pt x="83" y="68"/>
                        <a:pt x="83" y="68"/>
                      </a:cubicBezTo>
                      <a:cubicBezTo>
                        <a:pt x="83" y="68"/>
                        <a:pt x="83" y="68"/>
                        <a:pt x="83" y="68"/>
                      </a:cubicBezTo>
                      <a:cubicBezTo>
                        <a:pt x="90" y="68"/>
                        <a:pt x="95" y="53"/>
                        <a:pt x="95" y="34"/>
                      </a:cubicBezTo>
                      <a:close/>
                      <a:moveTo>
                        <a:pt x="80" y="63"/>
                      </a:moveTo>
                      <a:cubicBezTo>
                        <a:pt x="79" y="63"/>
                        <a:pt x="78" y="62"/>
                        <a:pt x="78" y="61"/>
                      </a:cubicBezTo>
                      <a:cubicBezTo>
                        <a:pt x="77" y="60"/>
                        <a:pt x="76" y="58"/>
                        <a:pt x="75" y="55"/>
                      </a:cubicBezTo>
                      <a:cubicBezTo>
                        <a:pt x="73" y="50"/>
                        <a:pt x="71" y="42"/>
                        <a:pt x="71" y="34"/>
                      </a:cubicBezTo>
                      <a:cubicBezTo>
                        <a:pt x="71" y="26"/>
                        <a:pt x="73" y="18"/>
                        <a:pt x="75" y="13"/>
                      </a:cubicBezTo>
                      <a:cubicBezTo>
                        <a:pt x="76" y="10"/>
                        <a:pt x="77" y="8"/>
                        <a:pt x="78" y="7"/>
                      </a:cubicBezTo>
                      <a:cubicBezTo>
                        <a:pt x="78" y="6"/>
                        <a:pt x="79" y="5"/>
                        <a:pt x="80" y="5"/>
                      </a:cubicBezTo>
                      <a:cubicBezTo>
                        <a:pt x="81" y="5"/>
                        <a:pt x="82" y="6"/>
                        <a:pt x="83" y="7"/>
                      </a:cubicBezTo>
                      <a:cubicBezTo>
                        <a:pt x="84" y="8"/>
                        <a:pt x="85" y="10"/>
                        <a:pt x="86" y="13"/>
                      </a:cubicBezTo>
                      <a:cubicBezTo>
                        <a:pt x="88" y="18"/>
                        <a:pt x="89" y="26"/>
                        <a:pt x="89" y="34"/>
                      </a:cubicBezTo>
                      <a:cubicBezTo>
                        <a:pt x="89" y="42"/>
                        <a:pt x="88" y="50"/>
                        <a:pt x="86" y="55"/>
                      </a:cubicBezTo>
                      <a:cubicBezTo>
                        <a:pt x="85" y="58"/>
                        <a:pt x="84" y="60"/>
                        <a:pt x="83" y="61"/>
                      </a:cubicBezTo>
                      <a:cubicBezTo>
                        <a:pt x="82" y="62"/>
                        <a:pt x="81" y="63"/>
                        <a:pt x="80" y="63"/>
                      </a:cubicBezTo>
                      <a:close/>
                      <a:moveTo>
                        <a:pt x="24" y="34"/>
                      </a:moveTo>
                      <a:cubicBezTo>
                        <a:pt x="24" y="29"/>
                        <a:pt x="24" y="25"/>
                        <a:pt x="25" y="20"/>
                      </a:cubicBezTo>
                      <a:cubicBezTo>
                        <a:pt x="20" y="21"/>
                        <a:pt x="16" y="21"/>
                        <a:pt x="12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12" y="47"/>
                      </a:cubicBezTo>
                      <a:cubicBezTo>
                        <a:pt x="16" y="47"/>
                        <a:pt x="20" y="47"/>
                        <a:pt x="25" y="48"/>
                      </a:cubicBezTo>
                      <a:cubicBezTo>
                        <a:pt x="24" y="43"/>
                        <a:pt x="24" y="39"/>
                        <a:pt x="24" y="34"/>
                      </a:cubicBezTo>
                      <a:close/>
                      <a:moveTo>
                        <a:pt x="34" y="54"/>
                      </a:move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1" y="83"/>
                        <a:pt x="32" y="83"/>
                        <a:pt x="34" y="83"/>
                      </a:cubicBezTo>
                      <a:cubicBezTo>
                        <a:pt x="44" y="78"/>
                        <a:pt x="44" y="78"/>
                        <a:pt x="44" y="78"/>
                      </a:cubicBezTo>
                      <a:cubicBezTo>
                        <a:pt x="46" y="78"/>
                        <a:pt x="47" y="76"/>
                        <a:pt x="46" y="75"/>
                      </a:cubicBezTo>
                      <a:lnTo>
                        <a:pt x="34" y="54"/>
                      </a:lnTo>
                      <a:close/>
                      <a:moveTo>
                        <a:pt x="80" y="45"/>
                      </a:moveTo>
                      <a:cubicBezTo>
                        <a:pt x="80" y="45"/>
                        <a:pt x="80" y="45"/>
                        <a:pt x="79" y="45"/>
                      </a:cubicBezTo>
                      <a:cubicBezTo>
                        <a:pt x="79" y="44"/>
                        <a:pt x="79" y="43"/>
                        <a:pt x="78" y="42"/>
                      </a:cubicBezTo>
                      <a:cubicBezTo>
                        <a:pt x="77" y="40"/>
                        <a:pt x="77" y="37"/>
                        <a:pt x="77" y="34"/>
                      </a:cubicBezTo>
                      <a:cubicBezTo>
                        <a:pt x="77" y="31"/>
                        <a:pt x="77" y="28"/>
                        <a:pt x="78" y="26"/>
                      </a:cubicBezTo>
                      <a:cubicBezTo>
                        <a:pt x="79" y="25"/>
                        <a:pt x="79" y="24"/>
                        <a:pt x="79" y="24"/>
                      </a:cubicBezTo>
                      <a:cubicBezTo>
                        <a:pt x="80" y="23"/>
                        <a:pt x="80" y="23"/>
                        <a:pt x="80" y="23"/>
                      </a:cubicBezTo>
                      <a:cubicBezTo>
                        <a:pt x="81" y="23"/>
                        <a:pt x="81" y="23"/>
                        <a:pt x="81" y="24"/>
                      </a:cubicBezTo>
                      <a:cubicBezTo>
                        <a:pt x="82" y="24"/>
                        <a:pt x="82" y="25"/>
                        <a:pt x="82" y="26"/>
                      </a:cubicBezTo>
                      <a:cubicBezTo>
                        <a:pt x="83" y="28"/>
                        <a:pt x="84" y="31"/>
                        <a:pt x="84" y="34"/>
                      </a:cubicBezTo>
                      <a:cubicBezTo>
                        <a:pt x="84" y="37"/>
                        <a:pt x="83" y="40"/>
                        <a:pt x="82" y="42"/>
                      </a:cubicBezTo>
                      <a:cubicBezTo>
                        <a:pt x="82" y="43"/>
                        <a:pt x="82" y="44"/>
                        <a:pt x="81" y="45"/>
                      </a:cubicBezTo>
                      <a:cubicBezTo>
                        <a:pt x="81" y="45"/>
                        <a:pt x="81" y="45"/>
                        <a:pt x="80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3" name="îṣľîde">
                  <a:extLst>
                    <a:ext uri="{FF2B5EF4-FFF2-40B4-BE49-F238E27FC236}">
                      <a16:creationId xmlns:a16="http://schemas.microsoft.com/office/drawing/2014/main" xmlns="" id="{F4616613-11EC-46D0-B94E-6C4C3E1CFB35}"/>
                    </a:ext>
                  </a:extLst>
                </p:cNvPr>
                <p:cNvSpPr/>
                <p:nvPr/>
              </p:nvSpPr>
              <p:spPr bwMode="auto">
                <a:xfrm>
                  <a:off x="7751370" y="2444330"/>
                  <a:ext cx="236837" cy="236836"/>
                </a:xfrm>
                <a:custGeom>
                  <a:avLst/>
                  <a:gdLst>
                    <a:gd name="T0" fmla="*/ 60 w 121"/>
                    <a:gd name="T1" fmla="*/ 121 h 121"/>
                    <a:gd name="T2" fmla="*/ 121 w 121"/>
                    <a:gd name="T3" fmla="*/ 61 h 121"/>
                    <a:gd name="T4" fmla="*/ 83 w 121"/>
                    <a:gd name="T5" fmla="*/ 61 h 121"/>
                    <a:gd name="T6" fmla="*/ 83 w 121"/>
                    <a:gd name="T7" fmla="*/ 0 h 121"/>
                    <a:gd name="T8" fmla="*/ 37 w 121"/>
                    <a:gd name="T9" fmla="*/ 0 h 121"/>
                    <a:gd name="T10" fmla="*/ 37 w 121"/>
                    <a:gd name="T11" fmla="*/ 61 h 121"/>
                    <a:gd name="T12" fmla="*/ 0 w 121"/>
                    <a:gd name="T13" fmla="*/ 61 h 121"/>
                    <a:gd name="T14" fmla="*/ 60 w 121"/>
                    <a:gd name="T15" fmla="*/ 12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1" h="121">
                      <a:moveTo>
                        <a:pt x="60" y="121"/>
                      </a:moveTo>
                      <a:lnTo>
                        <a:pt x="121" y="61"/>
                      </a:lnTo>
                      <a:lnTo>
                        <a:pt x="83" y="61"/>
                      </a:lnTo>
                      <a:lnTo>
                        <a:pt x="83" y="0"/>
                      </a:lnTo>
                      <a:lnTo>
                        <a:pt x="37" y="0"/>
                      </a:lnTo>
                      <a:lnTo>
                        <a:pt x="37" y="61"/>
                      </a:lnTo>
                      <a:lnTo>
                        <a:pt x="0" y="61"/>
                      </a:lnTo>
                      <a:lnTo>
                        <a:pt x="60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4" name="îṥḻíḓe">
                  <a:extLst>
                    <a:ext uri="{FF2B5EF4-FFF2-40B4-BE49-F238E27FC236}">
                      <a16:creationId xmlns:a16="http://schemas.microsoft.com/office/drawing/2014/main" xmlns="" id="{BAB3FB3D-152C-4136-B8B3-C23A4A3977AB}"/>
                    </a:ext>
                  </a:extLst>
                </p:cNvPr>
                <p:cNvSpPr/>
                <p:nvPr/>
              </p:nvSpPr>
              <p:spPr bwMode="auto">
                <a:xfrm>
                  <a:off x="7222892" y="3976918"/>
                  <a:ext cx="205520" cy="152672"/>
                </a:xfrm>
                <a:custGeom>
                  <a:avLst/>
                  <a:gdLst>
                    <a:gd name="T0" fmla="*/ 56 w 64"/>
                    <a:gd name="T1" fmla="*/ 8 h 48"/>
                    <a:gd name="T2" fmla="*/ 56 w 64"/>
                    <a:gd name="T3" fmla="*/ 0 h 48"/>
                    <a:gd name="T4" fmla="*/ 0 w 64"/>
                    <a:gd name="T5" fmla="*/ 0 h 48"/>
                    <a:gd name="T6" fmla="*/ 0 w 64"/>
                    <a:gd name="T7" fmla="*/ 44 h 48"/>
                    <a:gd name="T8" fmla="*/ 4 w 64"/>
                    <a:gd name="T9" fmla="*/ 48 h 48"/>
                    <a:gd name="T10" fmla="*/ 58 w 64"/>
                    <a:gd name="T11" fmla="*/ 48 h 48"/>
                    <a:gd name="T12" fmla="*/ 64 w 64"/>
                    <a:gd name="T13" fmla="*/ 42 h 48"/>
                    <a:gd name="T14" fmla="*/ 64 w 64"/>
                    <a:gd name="T15" fmla="*/ 8 h 48"/>
                    <a:gd name="T16" fmla="*/ 56 w 64"/>
                    <a:gd name="T17" fmla="*/ 8 h 48"/>
                    <a:gd name="T18" fmla="*/ 52 w 64"/>
                    <a:gd name="T19" fmla="*/ 44 h 48"/>
                    <a:gd name="T20" fmla="*/ 4 w 64"/>
                    <a:gd name="T21" fmla="*/ 44 h 48"/>
                    <a:gd name="T22" fmla="*/ 4 w 64"/>
                    <a:gd name="T23" fmla="*/ 4 h 48"/>
                    <a:gd name="T24" fmla="*/ 52 w 64"/>
                    <a:gd name="T25" fmla="*/ 4 h 48"/>
                    <a:gd name="T26" fmla="*/ 52 w 64"/>
                    <a:gd name="T27" fmla="*/ 44 h 48"/>
                    <a:gd name="T28" fmla="*/ 8 w 64"/>
                    <a:gd name="T29" fmla="*/ 12 h 48"/>
                    <a:gd name="T30" fmla="*/ 48 w 64"/>
                    <a:gd name="T31" fmla="*/ 12 h 48"/>
                    <a:gd name="T32" fmla="*/ 48 w 64"/>
                    <a:gd name="T33" fmla="*/ 16 h 48"/>
                    <a:gd name="T34" fmla="*/ 8 w 64"/>
                    <a:gd name="T35" fmla="*/ 16 h 48"/>
                    <a:gd name="T36" fmla="*/ 8 w 64"/>
                    <a:gd name="T37" fmla="*/ 12 h 48"/>
                    <a:gd name="T38" fmla="*/ 32 w 64"/>
                    <a:gd name="T39" fmla="*/ 20 h 48"/>
                    <a:gd name="T40" fmla="*/ 48 w 64"/>
                    <a:gd name="T41" fmla="*/ 20 h 48"/>
                    <a:gd name="T42" fmla="*/ 48 w 64"/>
                    <a:gd name="T43" fmla="*/ 24 h 48"/>
                    <a:gd name="T44" fmla="*/ 32 w 64"/>
                    <a:gd name="T45" fmla="*/ 24 h 48"/>
                    <a:gd name="T46" fmla="*/ 32 w 64"/>
                    <a:gd name="T47" fmla="*/ 20 h 48"/>
                    <a:gd name="T48" fmla="*/ 32 w 64"/>
                    <a:gd name="T49" fmla="*/ 28 h 48"/>
                    <a:gd name="T50" fmla="*/ 48 w 64"/>
                    <a:gd name="T51" fmla="*/ 28 h 48"/>
                    <a:gd name="T52" fmla="*/ 48 w 64"/>
                    <a:gd name="T53" fmla="*/ 32 h 48"/>
                    <a:gd name="T54" fmla="*/ 32 w 64"/>
                    <a:gd name="T55" fmla="*/ 32 h 48"/>
                    <a:gd name="T56" fmla="*/ 32 w 64"/>
                    <a:gd name="T57" fmla="*/ 28 h 48"/>
                    <a:gd name="T58" fmla="*/ 32 w 64"/>
                    <a:gd name="T59" fmla="*/ 36 h 48"/>
                    <a:gd name="T60" fmla="*/ 44 w 64"/>
                    <a:gd name="T61" fmla="*/ 36 h 48"/>
                    <a:gd name="T62" fmla="*/ 44 w 64"/>
                    <a:gd name="T63" fmla="*/ 40 h 48"/>
                    <a:gd name="T64" fmla="*/ 32 w 64"/>
                    <a:gd name="T65" fmla="*/ 40 h 48"/>
                    <a:gd name="T66" fmla="*/ 32 w 64"/>
                    <a:gd name="T67" fmla="*/ 36 h 48"/>
                    <a:gd name="T68" fmla="*/ 8 w 64"/>
                    <a:gd name="T69" fmla="*/ 20 h 48"/>
                    <a:gd name="T70" fmla="*/ 28 w 64"/>
                    <a:gd name="T71" fmla="*/ 20 h 48"/>
                    <a:gd name="T72" fmla="*/ 28 w 64"/>
                    <a:gd name="T73" fmla="*/ 40 h 48"/>
                    <a:gd name="T74" fmla="*/ 8 w 64"/>
                    <a:gd name="T75" fmla="*/ 40 h 48"/>
                    <a:gd name="T76" fmla="*/ 8 w 64"/>
                    <a:gd name="T77" fmla="*/ 2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4" h="48">
                      <a:moveTo>
                        <a:pt x="56" y="8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6"/>
                        <a:pt x="2" y="48"/>
                        <a:pt x="4" y="48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1" y="48"/>
                        <a:pt x="64" y="45"/>
                        <a:pt x="64" y="42"/>
                      </a:cubicBezTo>
                      <a:cubicBezTo>
                        <a:pt x="64" y="8"/>
                        <a:pt x="64" y="8"/>
                        <a:pt x="64" y="8"/>
                      </a:cubicBezTo>
                      <a:lnTo>
                        <a:pt x="56" y="8"/>
                      </a:lnTo>
                      <a:close/>
                      <a:moveTo>
                        <a:pt x="52" y="44"/>
                      </a:move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2" y="4"/>
                        <a:pt x="52" y="4"/>
                        <a:pt x="52" y="4"/>
                      </a:cubicBezTo>
                      <a:lnTo>
                        <a:pt x="52" y="44"/>
                      </a:lnTo>
                      <a:close/>
                      <a:moveTo>
                        <a:pt x="8" y="12"/>
                      </a:moveTo>
                      <a:cubicBezTo>
                        <a:pt x="48" y="12"/>
                        <a:pt x="48" y="12"/>
                        <a:pt x="48" y="12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lnTo>
                        <a:pt x="8" y="12"/>
                      </a:lnTo>
                      <a:close/>
                      <a:moveTo>
                        <a:pt x="32" y="20"/>
                      </a:move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lnTo>
                        <a:pt x="32" y="20"/>
                      </a:lnTo>
                      <a:close/>
                      <a:moveTo>
                        <a:pt x="32" y="28"/>
                      </a:move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32" y="32"/>
                        <a:pt x="32" y="32"/>
                        <a:pt x="32" y="32"/>
                      </a:cubicBezTo>
                      <a:lnTo>
                        <a:pt x="32" y="28"/>
                      </a:lnTo>
                      <a:close/>
                      <a:moveTo>
                        <a:pt x="32" y="36"/>
                      </a:move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32" y="40"/>
                        <a:pt x="32" y="40"/>
                        <a:pt x="32" y="40"/>
                      </a:cubicBezTo>
                      <a:lnTo>
                        <a:pt x="32" y="36"/>
                      </a:lnTo>
                      <a:close/>
                      <a:moveTo>
                        <a:pt x="8" y="20"/>
                      </a:move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5" name="ï$1iḍê">
                  <a:extLst>
                    <a:ext uri="{FF2B5EF4-FFF2-40B4-BE49-F238E27FC236}">
                      <a16:creationId xmlns:a16="http://schemas.microsoft.com/office/drawing/2014/main" xmlns="" id="{0167ADB5-2BAC-4524-A94A-28359EBC4680}"/>
                    </a:ext>
                  </a:extLst>
                </p:cNvPr>
                <p:cNvSpPr/>
                <p:nvPr/>
              </p:nvSpPr>
              <p:spPr bwMode="auto">
                <a:xfrm>
                  <a:off x="8054756" y="1359970"/>
                  <a:ext cx="246623" cy="246623"/>
                </a:xfrm>
                <a:custGeom>
                  <a:avLst/>
                  <a:gdLst>
                    <a:gd name="T0" fmla="*/ 64 w 77"/>
                    <a:gd name="T1" fmla="*/ 0 h 77"/>
                    <a:gd name="T2" fmla="*/ 13 w 77"/>
                    <a:gd name="T3" fmla="*/ 0 h 77"/>
                    <a:gd name="T4" fmla="*/ 0 w 77"/>
                    <a:gd name="T5" fmla="*/ 13 h 77"/>
                    <a:gd name="T6" fmla="*/ 0 w 77"/>
                    <a:gd name="T7" fmla="*/ 64 h 77"/>
                    <a:gd name="T8" fmla="*/ 13 w 77"/>
                    <a:gd name="T9" fmla="*/ 77 h 77"/>
                    <a:gd name="T10" fmla="*/ 64 w 77"/>
                    <a:gd name="T11" fmla="*/ 77 h 77"/>
                    <a:gd name="T12" fmla="*/ 77 w 77"/>
                    <a:gd name="T13" fmla="*/ 64 h 77"/>
                    <a:gd name="T14" fmla="*/ 77 w 77"/>
                    <a:gd name="T15" fmla="*/ 13 h 77"/>
                    <a:gd name="T16" fmla="*/ 64 w 77"/>
                    <a:gd name="T17" fmla="*/ 0 h 77"/>
                    <a:gd name="T18" fmla="*/ 25 w 77"/>
                    <a:gd name="T19" fmla="*/ 34 h 77"/>
                    <a:gd name="T20" fmla="*/ 52 w 77"/>
                    <a:gd name="T21" fmla="*/ 34 h 77"/>
                    <a:gd name="T22" fmla="*/ 53 w 77"/>
                    <a:gd name="T23" fmla="*/ 38 h 77"/>
                    <a:gd name="T24" fmla="*/ 39 w 77"/>
                    <a:gd name="T25" fmla="*/ 53 h 77"/>
                    <a:gd name="T26" fmla="*/ 24 w 77"/>
                    <a:gd name="T27" fmla="*/ 38 h 77"/>
                    <a:gd name="T28" fmla="*/ 25 w 77"/>
                    <a:gd name="T29" fmla="*/ 34 h 77"/>
                    <a:gd name="T30" fmla="*/ 67 w 77"/>
                    <a:gd name="T31" fmla="*/ 33 h 77"/>
                    <a:gd name="T32" fmla="*/ 67 w 77"/>
                    <a:gd name="T33" fmla="*/ 53 h 77"/>
                    <a:gd name="T34" fmla="*/ 67 w 77"/>
                    <a:gd name="T35" fmla="*/ 62 h 77"/>
                    <a:gd name="T36" fmla="*/ 63 w 77"/>
                    <a:gd name="T37" fmla="*/ 67 h 77"/>
                    <a:gd name="T38" fmla="*/ 15 w 77"/>
                    <a:gd name="T39" fmla="*/ 67 h 77"/>
                    <a:gd name="T40" fmla="*/ 10 w 77"/>
                    <a:gd name="T41" fmla="*/ 63 h 77"/>
                    <a:gd name="T42" fmla="*/ 10 w 77"/>
                    <a:gd name="T43" fmla="*/ 53 h 77"/>
                    <a:gd name="T44" fmla="*/ 10 w 77"/>
                    <a:gd name="T45" fmla="*/ 34 h 77"/>
                    <a:gd name="T46" fmla="*/ 10 w 77"/>
                    <a:gd name="T47" fmla="*/ 34 h 77"/>
                    <a:gd name="T48" fmla="*/ 17 w 77"/>
                    <a:gd name="T49" fmla="*/ 34 h 77"/>
                    <a:gd name="T50" fmla="*/ 17 w 77"/>
                    <a:gd name="T51" fmla="*/ 39 h 77"/>
                    <a:gd name="T52" fmla="*/ 39 w 77"/>
                    <a:gd name="T53" fmla="*/ 60 h 77"/>
                    <a:gd name="T54" fmla="*/ 60 w 77"/>
                    <a:gd name="T55" fmla="*/ 38 h 77"/>
                    <a:gd name="T56" fmla="*/ 60 w 77"/>
                    <a:gd name="T57" fmla="*/ 33 h 77"/>
                    <a:gd name="T58" fmla="*/ 67 w 77"/>
                    <a:gd name="T59" fmla="*/ 33 h 77"/>
                    <a:gd name="T60" fmla="*/ 67 w 77"/>
                    <a:gd name="T61" fmla="*/ 17 h 77"/>
                    <a:gd name="T62" fmla="*/ 65 w 77"/>
                    <a:gd name="T63" fmla="*/ 19 h 77"/>
                    <a:gd name="T64" fmla="*/ 60 w 77"/>
                    <a:gd name="T65" fmla="*/ 19 h 77"/>
                    <a:gd name="T66" fmla="*/ 58 w 77"/>
                    <a:gd name="T67" fmla="*/ 17 h 77"/>
                    <a:gd name="T68" fmla="*/ 58 w 77"/>
                    <a:gd name="T69" fmla="*/ 12 h 77"/>
                    <a:gd name="T70" fmla="*/ 60 w 77"/>
                    <a:gd name="T71" fmla="*/ 10 h 77"/>
                    <a:gd name="T72" fmla="*/ 65 w 77"/>
                    <a:gd name="T73" fmla="*/ 10 h 77"/>
                    <a:gd name="T74" fmla="*/ 67 w 77"/>
                    <a:gd name="T75" fmla="*/ 12 h 77"/>
                    <a:gd name="T76" fmla="*/ 67 w 77"/>
                    <a:gd name="T77" fmla="*/ 1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7" h="77">
                      <a:moveTo>
                        <a:pt x="64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1" y="71"/>
                        <a:pt x="6" y="77"/>
                        <a:pt x="13" y="77"/>
                      </a:cubicBezTo>
                      <a:cubicBezTo>
                        <a:pt x="64" y="77"/>
                        <a:pt x="64" y="77"/>
                        <a:pt x="64" y="77"/>
                      </a:cubicBezTo>
                      <a:cubicBezTo>
                        <a:pt x="71" y="76"/>
                        <a:pt x="77" y="71"/>
                        <a:pt x="77" y="64"/>
                      </a:cubicBezTo>
                      <a:cubicBezTo>
                        <a:pt x="77" y="13"/>
                        <a:pt x="77" y="13"/>
                        <a:pt x="77" y="13"/>
                      </a:cubicBezTo>
                      <a:cubicBezTo>
                        <a:pt x="77" y="6"/>
                        <a:pt x="71" y="0"/>
                        <a:pt x="64" y="0"/>
                      </a:cubicBezTo>
                      <a:close/>
                      <a:moveTo>
                        <a:pt x="25" y="34"/>
                      </a:moveTo>
                      <a:cubicBezTo>
                        <a:pt x="52" y="34"/>
                        <a:pt x="52" y="34"/>
                        <a:pt x="52" y="34"/>
                      </a:cubicBezTo>
                      <a:cubicBezTo>
                        <a:pt x="53" y="35"/>
                        <a:pt x="53" y="37"/>
                        <a:pt x="53" y="38"/>
                      </a:cubicBezTo>
                      <a:cubicBezTo>
                        <a:pt x="53" y="46"/>
                        <a:pt x="47" y="53"/>
                        <a:pt x="39" y="53"/>
                      </a:cubicBezTo>
                      <a:cubicBezTo>
                        <a:pt x="31" y="53"/>
                        <a:pt x="24" y="47"/>
                        <a:pt x="24" y="38"/>
                      </a:cubicBezTo>
                      <a:cubicBezTo>
                        <a:pt x="24" y="37"/>
                        <a:pt x="24" y="35"/>
                        <a:pt x="25" y="34"/>
                      </a:cubicBezTo>
                      <a:close/>
                      <a:moveTo>
                        <a:pt x="67" y="33"/>
                      </a:moveTo>
                      <a:cubicBezTo>
                        <a:pt x="67" y="53"/>
                        <a:pt x="67" y="53"/>
                        <a:pt x="67" y="53"/>
                      </a:cubicBezTo>
                      <a:cubicBezTo>
                        <a:pt x="67" y="62"/>
                        <a:pt x="67" y="62"/>
                        <a:pt x="67" y="62"/>
                      </a:cubicBezTo>
                      <a:cubicBezTo>
                        <a:pt x="67" y="65"/>
                        <a:pt x="65" y="67"/>
                        <a:pt x="63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2" y="67"/>
                        <a:pt x="10" y="65"/>
                        <a:pt x="10" y="63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7" y="35"/>
                        <a:pt x="17" y="37"/>
                        <a:pt x="17" y="39"/>
                      </a:cubicBezTo>
                      <a:cubicBezTo>
                        <a:pt x="17" y="51"/>
                        <a:pt x="27" y="60"/>
                        <a:pt x="39" y="60"/>
                      </a:cubicBezTo>
                      <a:cubicBezTo>
                        <a:pt x="51" y="60"/>
                        <a:pt x="60" y="50"/>
                        <a:pt x="60" y="38"/>
                      </a:cubicBezTo>
                      <a:cubicBezTo>
                        <a:pt x="60" y="37"/>
                        <a:pt x="60" y="35"/>
                        <a:pt x="60" y="33"/>
                      </a:cubicBezTo>
                      <a:cubicBezTo>
                        <a:pt x="67" y="33"/>
                        <a:pt x="67" y="33"/>
                        <a:pt x="67" y="33"/>
                      </a:cubicBezTo>
                      <a:close/>
                      <a:moveTo>
                        <a:pt x="67" y="17"/>
                      </a:moveTo>
                      <a:cubicBezTo>
                        <a:pt x="67" y="18"/>
                        <a:pt x="66" y="19"/>
                        <a:pt x="65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59" y="19"/>
                        <a:pt x="58" y="18"/>
                        <a:pt x="58" y="17"/>
                      </a:cubicBez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58" y="11"/>
                        <a:pt x="59" y="10"/>
                        <a:pt x="60" y="10"/>
                      </a:cubicBezTo>
                      <a:cubicBezTo>
                        <a:pt x="65" y="10"/>
                        <a:pt x="65" y="10"/>
                        <a:pt x="65" y="10"/>
                      </a:cubicBezTo>
                      <a:cubicBezTo>
                        <a:pt x="66" y="9"/>
                        <a:pt x="67" y="11"/>
                        <a:pt x="67" y="12"/>
                      </a:cubicBezTo>
                      <a:lnTo>
                        <a:pt x="67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6" name="iṧľîḓe">
                  <a:extLst>
                    <a:ext uri="{FF2B5EF4-FFF2-40B4-BE49-F238E27FC236}">
                      <a16:creationId xmlns:a16="http://schemas.microsoft.com/office/drawing/2014/main" xmlns="" id="{84D68E5C-65CE-4E30-BFF5-056B874C6EF9}"/>
                    </a:ext>
                  </a:extLst>
                </p:cNvPr>
                <p:cNvSpPr/>
                <p:nvPr/>
              </p:nvSpPr>
              <p:spPr bwMode="auto">
                <a:xfrm>
                  <a:off x="7590869" y="1725991"/>
                  <a:ext cx="252496" cy="191818"/>
                </a:xfrm>
                <a:custGeom>
                  <a:avLst/>
                  <a:gdLst>
                    <a:gd name="T0" fmla="*/ 76 w 79"/>
                    <a:gd name="T1" fmla="*/ 3 h 60"/>
                    <a:gd name="T2" fmla="*/ 40 w 79"/>
                    <a:gd name="T3" fmla="*/ 0 h 60"/>
                    <a:gd name="T4" fmla="*/ 4 w 79"/>
                    <a:gd name="T5" fmla="*/ 3 h 60"/>
                    <a:gd name="T6" fmla="*/ 0 w 79"/>
                    <a:gd name="T7" fmla="*/ 30 h 60"/>
                    <a:gd name="T8" fmla="*/ 4 w 79"/>
                    <a:gd name="T9" fmla="*/ 57 h 60"/>
                    <a:gd name="T10" fmla="*/ 40 w 79"/>
                    <a:gd name="T11" fmla="*/ 60 h 60"/>
                    <a:gd name="T12" fmla="*/ 76 w 79"/>
                    <a:gd name="T13" fmla="*/ 57 h 60"/>
                    <a:gd name="T14" fmla="*/ 79 w 79"/>
                    <a:gd name="T15" fmla="*/ 30 h 60"/>
                    <a:gd name="T16" fmla="*/ 76 w 79"/>
                    <a:gd name="T17" fmla="*/ 3 h 60"/>
                    <a:gd name="T18" fmla="*/ 30 w 79"/>
                    <a:gd name="T19" fmla="*/ 45 h 60"/>
                    <a:gd name="T20" fmla="*/ 30 w 79"/>
                    <a:gd name="T21" fmla="*/ 15 h 60"/>
                    <a:gd name="T22" fmla="*/ 55 w 79"/>
                    <a:gd name="T23" fmla="*/ 30 h 60"/>
                    <a:gd name="T24" fmla="*/ 30 w 79"/>
                    <a:gd name="T25" fmla="*/ 45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9" h="60">
                      <a:moveTo>
                        <a:pt x="76" y="3"/>
                      </a:moveTo>
                      <a:cubicBezTo>
                        <a:pt x="65" y="1"/>
                        <a:pt x="53" y="0"/>
                        <a:pt x="40" y="0"/>
                      </a:cubicBezTo>
                      <a:cubicBezTo>
                        <a:pt x="27" y="0"/>
                        <a:pt x="15" y="1"/>
                        <a:pt x="4" y="3"/>
                      </a:cubicBezTo>
                      <a:cubicBezTo>
                        <a:pt x="2" y="11"/>
                        <a:pt x="0" y="20"/>
                        <a:pt x="0" y="30"/>
                      </a:cubicBezTo>
                      <a:cubicBezTo>
                        <a:pt x="0" y="40"/>
                        <a:pt x="2" y="49"/>
                        <a:pt x="4" y="57"/>
                      </a:cubicBezTo>
                      <a:cubicBezTo>
                        <a:pt x="15" y="59"/>
                        <a:pt x="27" y="60"/>
                        <a:pt x="40" y="60"/>
                      </a:cubicBezTo>
                      <a:cubicBezTo>
                        <a:pt x="53" y="60"/>
                        <a:pt x="65" y="59"/>
                        <a:pt x="76" y="57"/>
                      </a:cubicBezTo>
                      <a:cubicBezTo>
                        <a:pt x="78" y="49"/>
                        <a:pt x="79" y="40"/>
                        <a:pt x="79" y="30"/>
                      </a:cubicBezTo>
                      <a:cubicBezTo>
                        <a:pt x="79" y="20"/>
                        <a:pt x="78" y="11"/>
                        <a:pt x="76" y="3"/>
                      </a:cubicBezTo>
                      <a:close/>
                      <a:moveTo>
                        <a:pt x="30" y="45"/>
                      </a:move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lnTo>
                        <a:pt x="3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7" name="íŝļidè">
                  <a:extLst>
                    <a:ext uri="{FF2B5EF4-FFF2-40B4-BE49-F238E27FC236}">
                      <a16:creationId xmlns:a16="http://schemas.microsoft.com/office/drawing/2014/main" xmlns="" id="{BC25BFBE-561C-48C1-804D-9ECCCBEEE4A2}"/>
                    </a:ext>
                  </a:extLst>
                </p:cNvPr>
                <p:cNvSpPr/>
                <p:nvPr/>
              </p:nvSpPr>
              <p:spPr bwMode="auto">
                <a:xfrm>
                  <a:off x="7334459" y="2704655"/>
                  <a:ext cx="219221" cy="217263"/>
                </a:xfrm>
                <a:custGeom>
                  <a:avLst/>
                  <a:gdLst>
                    <a:gd name="T0" fmla="*/ 34 w 68"/>
                    <a:gd name="T1" fmla="*/ 0 h 68"/>
                    <a:gd name="T2" fmla="*/ 0 w 68"/>
                    <a:gd name="T3" fmla="*/ 34 h 68"/>
                    <a:gd name="T4" fmla="*/ 34 w 68"/>
                    <a:gd name="T5" fmla="*/ 68 h 68"/>
                    <a:gd name="T6" fmla="*/ 68 w 68"/>
                    <a:gd name="T7" fmla="*/ 34 h 68"/>
                    <a:gd name="T8" fmla="*/ 34 w 68"/>
                    <a:gd name="T9" fmla="*/ 0 h 68"/>
                    <a:gd name="T10" fmla="*/ 34 w 68"/>
                    <a:gd name="T11" fmla="*/ 61 h 68"/>
                    <a:gd name="T12" fmla="*/ 7 w 68"/>
                    <a:gd name="T13" fmla="*/ 34 h 68"/>
                    <a:gd name="T14" fmla="*/ 34 w 68"/>
                    <a:gd name="T15" fmla="*/ 6 h 68"/>
                    <a:gd name="T16" fmla="*/ 62 w 68"/>
                    <a:gd name="T17" fmla="*/ 34 h 68"/>
                    <a:gd name="T18" fmla="*/ 34 w 68"/>
                    <a:gd name="T19" fmla="*/ 61 h 68"/>
                    <a:gd name="T20" fmla="*/ 21 w 68"/>
                    <a:gd name="T21" fmla="*/ 21 h 68"/>
                    <a:gd name="T22" fmla="*/ 47 w 68"/>
                    <a:gd name="T23" fmla="*/ 21 h 68"/>
                    <a:gd name="T24" fmla="*/ 47 w 68"/>
                    <a:gd name="T25" fmla="*/ 46 h 68"/>
                    <a:gd name="T26" fmla="*/ 21 w 68"/>
                    <a:gd name="T27" fmla="*/ 46 h 68"/>
                    <a:gd name="T28" fmla="*/ 21 w 68"/>
                    <a:gd name="T29" fmla="*/ 2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" h="68">
                      <a:moveTo>
                        <a:pt x="34" y="0"/>
                      </a:move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52"/>
                        <a:pt x="15" y="68"/>
                        <a:pt x="34" y="68"/>
                      </a:cubicBezTo>
                      <a:cubicBezTo>
                        <a:pt x="53" y="68"/>
                        <a:pt x="68" y="52"/>
                        <a:pt x="68" y="34"/>
                      </a:cubicBezTo>
                      <a:cubicBezTo>
                        <a:pt x="68" y="15"/>
                        <a:pt x="53" y="0"/>
                        <a:pt x="34" y="0"/>
                      </a:cubicBezTo>
                      <a:close/>
                      <a:moveTo>
                        <a:pt x="34" y="61"/>
                      </a:moveTo>
                      <a:cubicBezTo>
                        <a:pt x="19" y="61"/>
                        <a:pt x="7" y="49"/>
                        <a:pt x="7" y="34"/>
                      </a:cubicBezTo>
                      <a:cubicBezTo>
                        <a:pt x="7" y="18"/>
                        <a:pt x="19" y="6"/>
                        <a:pt x="34" y="6"/>
                      </a:cubicBezTo>
                      <a:cubicBezTo>
                        <a:pt x="49" y="6"/>
                        <a:pt x="62" y="18"/>
                        <a:pt x="62" y="34"/>
                      </a:cubicBezTo>
                      <a:cubicBezTo>
                        <a:pt x="62" y="49"/>
                        <a:pt x="49" y="61"/>
                        <a:pt x="34" y="61"/>
                      </a:cubicBezTo>
                      <a:close/>
                      <a:moveTo>
                        <a:pt x="21" y="21"/>
                      </a:move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21" y="46"/>
                        <a:pt x="21" y="46"/>
                        <a:pt x="21" y="46"/>
                      </a:cubicBezTo>
                      <a:lnTo>
                        <a:pt x="21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8" name="iṣļîdè">
                  <a:extLst>
                    <a:ext uri="{FF2B5EF4-FFF2-40B4-BE49-F238E27FC236}">
                      <a16:creationId xmlns:a16="http://schemas.microsoft.com/office/drawing/2014/main" xmlns="" id="{534D672F-0D79-48DE-AE24-9519F39168DA}"/>
                    </a:ext>
                  </a:extLst>
                </p:cNvPr>
                <p:cNvSpPr/>
                <p:nvPr/>
              </p:nvSpPr>
              <p:spPr bwMode="auto">
                <a:xfrm>
                  <a:off x="6575015" y="3595239"/>
                  <a:ext cx="229008" cy="230965"/>
                </a:xfrm>
                <a:custGeom>
                  <a:avLst/>
                  <a:gdLst>
                    <a:gd name="T0" fmla="*/ 36 w 72"/>
                    <a:gd name="T1" fmla="*/ 0 h 72"/>
                    <a:gd name="T2" fmla="*/ 0 w 72"/>
                    <a:gd name="T3" fmla="*/ 36 h 72"/>
                    <a:gd name="T4" fmla="*/ 36 w 72"/>
                    <a:gd name="T5" fmla="*/ 72 h 72"/>
                    <a:gd name="T6" fmla="*/ 72 w 72"/>
                    <a:gd name="T7" fmla="*/ 36 h 72"/>
                    <a:gd name="T8" fmla="*/ 36 w 72"/>
                    <a:gd name="T9" fmla="*/ 0 h 72"/>
                    <a:gd name="T10" fmla="*/ 57 w 72"/>
                    <a:gd name="T11" fmla="*/ 31 h 72"/>
                    <a:gd name="T12" fmla="*/ 38 w 72"/>
                    <a:gd name="T13" fmla="*/ 59 h 72"/>
                    <a:gd name="T14" fmla="*/ 29 w 72"/>
                    <a:gd name="T15" fmla="*/ 55 h 72"/>
                    <a:gd name="T16" fmla="*/ 21 w 72"/>
                    <a:gd name="T17" fmla="*/ 33 h 72"/>
                    <a:gd name="T18" fmla="*/ 16 w 72"/>
                    <a:gd name="T19" fmla="*/ 35 h 72"/>
                    <a:gd name="T20" fmla="*/ 15 w 72"/>
                    <a:gd name="T21" fmla="*/ 32 h 72"/>
                    <a:gd name="T22" fmla="*/ 28 w 72"/>
                    <a:gd name="T23" fmla="*/ 23 h 72"/>
                    <a:gd name="T24" fmla="*/ 35 w 72"/>
                    <a:gd name="T25" fmla="*/ 37 h 72"/>
                    <a:gd name="T26" fmla="*/ 38 w 72"/>
                    <a:gd name="T27" fmla="*/ 46 h 72"/>
                    <a:gd name="T28" fmla="*/ 44 w 72"/>
                    <a:gd name="T29" fmla="*/ 38 h 72"/>
                    <a:gd name="T30" fmla="*/ 39 w 72"/>
                    <a:gd name="T31" fmla="*/ 32 h 72"/>
                    <a:gd name="T32" fmla="*/ 57 w 72"/>
                    <a:gd name="T33" fmla="*/ 3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2" h="72">
                      <a:moveTo>
                        <a:pt x="36" y="0"/>
                      </a:moveTo>
                      <a:cubicBezTo>
                        <a:pt x="16" y="0"/>
                        <a:pt x="0" y="17"/>
                        <a:pt x="0" y="36"/>
                      </a:cubicBezTo>
                      <a:cubicBezTo>
                        <a:pt x="0" y="56"/>
                        <a:pt x="16" y="72"/>
                        <a:pt x="36" y="72"/>
                      </a:cubicBezTo>
                      <a:cubicBezTo>
                        <a:pt x="56" y="72"/>
                        <a:pt x="72" y="56"/>
                        <a:pt x="72" y="36"/>
                      </a:cubicBezTo>
                      <a:cubicBezTo>
                        <a:pt x="72" y="17"/>
                        <a:pt x="56" y="0"/>
                        <a:pt x="36" y="0"/>
                      </a:cubicBezTo>
                      <a:close/>
                      <a:moveTo>
                        <a:pt x="57" y="31"/>
                      </a:moveTo>
                      <a:cubicBezTo>
                        <a:pt x="55" y="45"/>
                        <a:pt x="42" y="56"/>
                        <a:pt x="38" y="59"/>
                      </a:cubicBezTo>
                      <a:cubicBezTo>
                        <a:pt x="34" y="61"/>
                        <a:pt x="30" y="58"/>
                        <a:pt x="29" y="55"/>
                      </a:cubicBezTo>
                      <a:cubicBezTo>
                        <a:pt x="27" y="52"/>
                        <a:pt x="22" y="35"/>
                        <a:pt x="21" y="33"/>
                      </a:cubicBezTo>
                      <a:cubicBezTo>
                        <a:pt x="20" y="32"/>
                        <a:pt x="16" y="35"/>
                        <a:pt x="16" y="35"/>
                      </a:cubicBez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2"/>
                        <a:pt x="22" y="24"/>
                        <a:pt x="28" y="23"/>
                      </a:cubicBezTo>
                      <a:cubicBezTo>
                        <a:pt x="33" y="22"/>
                        <a:pt x="33" y="32"/>
                        <a:pt x="35" y="37"/>
                      </a:cubicBezTo>
                      <a:cubicBezTo>
                        <a:pt x="36" y="43"/>
                        <a:pt x="37" y="46"/>
                        <a:pt x="38" y="46"/>
                      </a:cubicBezTo>
                      <a:cubicBezTo>
                        <a:pt x="39" y="46"/>
                        <a:pt x="42" y="43"/>
                        <a:pt x="44" y="38"/>
                      </a:cubicBezTo>
                      <a:cubicBezTo>
                        <a:pt x="47" y="34"/>
                        <a:pt x="44" y="29"/>
                        <a:pt x="39" y="32"/>
                      </a:cubicBezTo>
                      <a:cubicBezTo>
                        <a:pt x="41" y="21"/>
                        <a:pt x="60" y="18"/>
                        <a:pt x="57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9" name="îśḻîḋê">
                  <a:extLst>
                    <a:ext uri="{FF2B5EF4-FFF2-40B4-BE49-F238E27FC236}">
                      <a16:creationId xmlns:a16="http://schemas.microsoft.com/office/drawing/2014/main" xmlns="" id="{FD76A3A8-14AA-4136-8E67-9CF43F964B6E}"/>
                    </a:ext>
                  </a:extLst>
                </p:cNvPr>
                <p:cNvSpPr/>
                <p:nvPr/>
              </p:nvSpPr>
              <p:spPr bwMode="auto">
                <a:xfrm>
                  <a:off x="5843656" y="2888235"/>
                  <a:ext cx="150715" cy="150714"/>
                </a:xfrm>
                <a:custGeom>
                  <a:avLst/>
                  <a:gdLst>
                    <a:gd name="T0" fmla="*/ 23 w 47"/>
                    <a:gd name="T1" fmla="*/ 0 h 47"/>
                    <a:gd name="T2" fmla="*/ 0 w 47"/>
                    <a:gd name="T3" fmla="*/ 24 h 47"/>
                    <a:gd name="T4" fmla="*/ 23 w 47"/>
                    <a:gd name="T5" fmla="*/ 47 h 47"/>
                    <a:gd name="T6" fmla="*/ 47 w 47"/>
                    <a:gd name="T7" fmla="*/ 24 h 47"/>
                    <a:gd name="T8" fmla="*/ 23 w 47"/>
                    <a:gd name="T9" fmla="*/ 0 h 47"/>
                    <a:gd name="T10" fmla="*/ 5 w 47"/>
                    <a:gd name="T11" fmla="*/ 24 h 47"/>
                    <a:gd name="T12" fmla="*/ 23 w 47"/>
                    <a:gd name="T13" fmla="*/ 6 h 47"/>
                    <a:gd name="T14" fmla="*/ 23 w 47"/>
                    <a:gd name="T15" fmla="*/ 42 h 47"/>
                    <a:gd name="T16" fmla="*/ 5 w 47"/>
                    <a:gd name="T17" fmla="*/ 2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3" y="0"/>
                      </a:moveTo>
                      <a:cubicBezTo>
                        <a:pt x="10" y="0"/>
                        <a:pt x="0" y="11"/>
                        <a:pt x="0" y="24"/>
                      </a:cubicBezTo>
                      <a:cubicBezTo>
                        <a:pt x="0" y="37"/>
                        <a:pt x="10" y="47"/>
                        <a:pt x="23" y="47"/>
                      </a:cubicBezTo>
                      <a:cubicBezTo>
                        <a:pt x="36" y="47"/>
                        <a:pt x="47" y="37"/>
                        <a:pt x="47" y="24"/>
                      </a:cubicBezTo>
                      <a:cubicBezTo>
                        <a:pt x="47" y="11"/>
                        <a:pt x="36" y="0"/>
                        <a:pt x="23" y="0"/>
                      </a:cubicBezTo>
                      <a:close/>
                      <a:moveTo>
                        <a:pt x="5" y="24"/>
                      </a:moveTo>
                      <a:cubicBezTo>
                        <a:pt x="5" y="14"/>
                        <a:pt x="13" y="6"/>
                        <a:pt x="23" y="6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13" y="42"/>
                        <a:pt x="5" y="3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0" name="íṡḷíďè">
                  <a:extLst>
                    <a:ext uri="{FF2B5EF4-FFF2-40B4-BE49-F238E27FC236}">
                      <a16:creationId xmlns:a16="http://schemas.microsoft.com/office/drawing/2014/main" xmlns="" id="{A9E48631-7258-4D27-894C-B726327CF664}"/>
                    </a:ext>
                  </a:extLst>
                </p:cNvPr>
                <p:cNvSpPr/>
                <p:nvPr/>
              </p:nvSpPr>
              <p:spPr bwMode="auto">
                <a:xfrm>
                  <a:off x="5900419" y="2101389"/>
                  <a:ext cx="215306" cy="199648"/>
                </a:xfrm>
                <a:custGeom>
                  <a:avLst/>
                  <a:gdLst>
                    <a:gd name="T0" fmla="*/ 34 w 67"/>
                    <a:gd name="T1" fmla="*/ 8 h 62"/>
                    <a:gd name="T2" fmla="*/ 23 w 67"/>
                    <a:gd name="T3" fmla="*/ 10 h 62"/>
                    <a:gd name="T4" fmla="*/ 15 w 67"/>
                    <a:gd name="T5" fmla="*/ 14 h 62"/>
                    <a:gd name="T6" fmla="*/ 8 w 67"/>
                    <a:gd name="T7" fmla="*/ 27 h 62"/>
                    <a:gd name="T8" fmla="*/ 11 w 67"/>
                    <a:gd name="T9" fmla="*/ 35 h 62"/>
                    <a:gd name="T10" fmla="*/ 17 w 67"/>
                    <a:gd name="T11" fmla="*/ 41 h 62"/>
                    <a:gd name="T12" fmla="*/ 21 w 67"/>
                    <a:gd name="T13" fmla="*/ 47 h 62"/>
                    <a:gd name="T14" fmla="*/ 21 w 67"/>
                    <a:gd name="T15" fmla="*/ 49 h 62"/>
                    <a:gd name="T16" fmla="*/ 22 w 67"/>
                    <a:gd name="T17" fmla="*/ 48 h 62"/>
                    <a:gd name="T18" fmla="*/ 28 w 67"/>
                    <a:gd name="T19" fmla="*/ 45 h 62"/>
                    <a:gd name="T20" fmla="*/ 29 w 67"/>
                    <a:gd name="T21" fmla="*/ 46 h 62"/>
                    <a:gd name="T22" fmla="*/ 34 w 67"/>
                    <a:gd name="T23" fmla="*/ 46 h 62"/>
                    <a:gd name="T24" fmla="*/ 44 w 67"/>
                    <a:gd name="T25" fmla="*/ 44 h 62"/>
                    <a:gd name="T26" fmla="*/ 52 w 67"/>
                    <a:gd name="T27" fmla="*/ 40 h 62"/>
                    <a:gd name="T28" fmla="*/ 59 w 67"/>
                    <a:gd name="T29" fmla="*/ 27 h 62"/>
                    <a:gd name="T30" fmla="*/ 52 w 67"/>
                    <a:gd name="T31" fmla="*/ 14 h 62"/>
                    <a:gd name="T32" fmla="*/ 44 w 67"/>
                    <a:gd name="T33" fmla="*/ 10 h 62"/>
                    <a:gd name="T34" fmla="*/ 34 w 67"/>
                    <a:gd name="T35" fmla="*/ 8 h 62"/>
                    <a:gd name="T36" fmla="*/ 34 w 67"/>
                    <a:gd name="T37" fmla="*/ 0 h 62"/>
                    <a:gd name="T38" fmla="*/ 34 w 67"/>
                    <a:gd name="T39" fmla="*/ 0 h 62"/>
                    <a:gd name="T40" fmla="*/ 67 w 67"/>
                    <a:gd name="T41" fmla="*/ 27 h 62"/>
                    <a:gd name="T42" fmla="*/ 34 w 67"/>
                    <a:gd name="T43" fmla="*/ 54 h 62"/>
                    <a:gd name="T44" fmla="*/ 28 w 67"/>
                    <a:gd name="T45" fmla="*/ 54 h 62"/>
                    <a:gd name="T46" fmla="*/ 4 w 67"/>
                    <a:gd name="T47" fmla="*/ 62 h 62"/>
                    <a:gd name="T48" fmla="*/ 4 w 67"/>
                    <a:gd name="T49" fmla="*/ 61 h 62"/>
                    <a:gd name="T50" fmla="*/ 13 w 67"/>
                    <a:gd name="T51" fmla="*/ 50 h 62"/>
                    <a:gd name="T52" fmla="*/ 12 w 67"/>
                    <a:gd name="T53" fmla="*/ 48 h 62"/>
                    <a:gd name="T54" fmla="*/ 0 w 67"/>
                    <a:gd name="T55" fmla="*/ 27 h 62"/>
                    <a:gd name="T56" fmla="*/ 34 w 67"/>
                    <a:gd name="T57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7" h="62">
                      <a:moveTo>
                        <a:pt x="34" y="8"/>
                      </a:moveTo>
                      <a:cubicBezTo>
                        <a:pt x="30" y="8"/>
                        <a:pt x="26" y="9"/>
                        <a:pt x="23" y="10"/>
                      </a:cubicBezTo>
                      <a:cubicBezTo>
                        <a:pt x="20" y="11"/>
                        <a:pt x="17" y="12"/>
                        <a:pt x="15" y="14"/>
                      </a:cubicBezTo>
                      <a:cubicBezTo>
                        <a:pt x="11" y="18"/>
                        <a:pt x="8" y="22"/>
                        <a:pt x="8" y="27"/>
                      </a:cubicBezTo>
                      <a:cubicBezTo>
                        <a:pt x="8" y="30"/>
                        <a:pt x="9" y="32"/>
                        <a:pt x="11" y="35"/>
                      </a:cubicBezTo>
                      <a:cubicBezTo>
                        <a:pt x="12" y="37"/>
                        <a:pt x="14" y="39"/>
                        <a:pt x="17" y="41"/>
                      </a:cubicBezTo>
                      <a:cubicBezTo>
                        <a:pt x="19" y="42"/>
                        <a:pt x="20" y="45"/>
                        <a:pt x="21" y="47"/>
                      </a:cubicBezTo>
                      <a:cubicBezTo>
                        <a:pt x="21" y="48"/>
                        <a:pt x="21" y="48"/>
                        <a:pt x="21" y="49"/>
                      </a:cubicBezTo>
                      <a:cubicBezTo>
                        <a:pt x="21" y="49"/>
                        <a:pt x="22" y="48"/>
                        <a:pt x="22" y="48"/>
                      </a:cubicBezTo>
                      <a:cubicBezTo>
                        <a:pt x="24" y="46"/>
                        <a:pt x="26" y="45"/>
                        <a:pt x="28" y="45"/>
                      </a:cubicBezTo>
                      <a:cubicBezTo>
                        <a:pt x="29" y="45"/>
                        <a:pt x="29" y="45"/>
                        <a:pt x="29" y="46"/>
                      </a:cubicBezTo>
                      <a:cubicBezTo>
                        <a:pt x="31" y="46"/>
                        <a:pt x="32" y="46"/>
                        <a:pt x="34" y="46"/>
                      </a:cubicBezTo>
                      <a:cubicBezTo>
                        <a:pt x="37" y="46"/>
                        <a:pt x="41" y="45"/>
                        <a:pt x="44" y="44"/>
                      </a:cubicBezTo>
                      <a:cubicBezTo>
                        <a:pt x="47" y="43"/>
                        <a:pt x="50" y="42"/>
                        <a:pt x="52" y="40"/>
                      </a:cubicBezTo>
                      <a:cubicBezTo>
                        <a:pt x="56" y="36"/>
                        <a:pt x="59" y="32"/>
                        <a:pt x="59" y="27"/>
                      </a:cubicBezTo>
                      <a:cubicBezTo>
                        <a:pt x="59" y="22"/>
                        <a:pt x="56" y="18"/>
                        <a:pt x="52" y="14"/>
                      </a:cubicBezTo>
                      <a:cubicBezTo>
                        <a:pt x="50" y="12"/>
                        <a:pt x="47" y="11"/>
                        <a:pt x="44" y="10"/>
                      </a:cubicBezTo>
                      <a:cubicBezTo>
                        <a:pt x="41" y="9"/>
                        <a:pt x="37" y="8"/>
                        <a:pt x="34" y="8"/>
                      </a:cubicBezTo>
                      <a:close/>
                      <a:moveTo>
                        <a:pt x="34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52" y="0"/>
                        <a:pt x="67" y="12"/>
                        <a:pt x="67" y="27"/>
                      </a:cubicBezTo>
                      <a:cubicBezTo>
                        <a:pt x="67" y="42"/>
                        <a:pt x="52" y="54"/>
                        <a:pt x="34" y="54"/>
                      </a:cubicBezTo>
                      <a:cubicBezTo>
                        <a:pt x="32" y="54"/>
                        <a:pt x="30" y="54"/>
                        <a:pt x="28" y="54"/>
                      </a:cubicBezTo>
                      <a:cubicBezTo>
                        <a:pt x="21" y="61"/>
                        <a:pt x="13" y="62"/>
                        <a:pt x="4" y="62"/>
                      </a:cubicBezTo>
                      <a:cubicBezTo>
                        <a:pt x="4" y="61"/>
                        <a:pt x="4" y="61"/>
                        <a:pt x="4" y="61"/>
                      </a:cubicBezTo>
                      <a:cubicBezTo>
                        <a:pt x="9" y="59"/>
                        <a:pt x="13" y="55"/>
                        <a:pt x="13" y="50"/>
                      </a:cubicBezTo>
                      <a:cubicBezTo>
                        <a:pt x="13" y="49"/>
                        <a:pt x="13" y="49"/>
                        <a:pt x="12" y="48"/>
                      </a:cubicBezTo>
                      <a:cubicBezTo>
                        <a:pt x="5" y="43"/>
                        <a:pt x="0" y="36"/>
                        <a:pt x="0" y="27"/>
                      </a:cubicBezTo>
                      <a:cubicBezTo>
                        <a:pt x="0" y="12"/>
                        <a:pt x="1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1" name="îṧḷïḍê">
                  <a:extLst>
                    <a:ext uri="{FF2B5EF4-FFF2-40B4-BE49-F238E27FC236}">
                      <a16:creationId xmlns:a16="http://schemas.microsoft.com/office/drawing/2014/main" xmlns="" id="{322C9B34-C121-4398-9416-65409A416790}"/>
                    </a:ext>
                  </a:extLst>
                </p:cNvPr>
                <p:cNvSpPr/>
                <p:nvPr/>
              </p:nvSpPr>
              <p:spPr bwMode="auto">
                <a:xfrm>
                  <a:off x="6312733" y="2886686"/>
                  <a:ext cx="207477" cy="203562"/>
                </a:xfrm>
                <a:custGeom>
                  <a:avLst/>
                  <a:gdLst>
                    <a:gd name="T0" fmla="*/ 62 w 65"/>
                    <a:gd name="T1" fmla="*/ 36 h 64"/>
                    <a:gd name="T2" fmla="*/ 62 w 65"/>
                    <a:gd name="T3" fmla="*/ 32 h 64"/>
                    <a:gd name="T4" fmla="*/ 33 w 65"/>
                    <a:gd name="T5" fmla="*/ 3 h 64"/>
                    <a:gd name="T6" fmla="*/ 28 w 65"/>
                    <a:gd name="T7" fmla="*/ 3 h 64"/>
                    <a:gd name="T8" fmla="*/ 18 w 65"/>
                    <a:gd name="T9" fmla="*/ 0 h 64"/>
                    <a:gd name="T10" fmla="*/ 0 w 65"/>
                    <a:gd name="T11" fmla="*/ 18 h 64"/>
                    <a:gd name="T12" fmla="*/ 3 w 65"/>
                    <a:gd name="T13" fmla="*/ 28 h 64"/>
                    <a:gd name="T14" fmla="*/ 3 w 65"/>
                    <a:gd name="T15" fmla="*/ 32 h 64"/>
                    <a:gd name="T16" fmla="*/ 33 w 65"/>
                    <a:gd name="T17" fmla="*/ 62 h 64"/>
                    <a:gd name="T18" fmla="*/ 38 w 65"/>
                    <a:gd name="T19" fmla="*/ 62 h 64"/>
                    <a:gd name="T20" fmla="*/ 47 w 65"/>
                    <a:gd name="T21" fmla="*/ 64 h 64"/>
                    <a:gd name="T22" fmla="*/ 65 w 65"/>
                    <a:gd name="T23" fmla="*/ 46 h 64"/>
                    <a:gd name="T24" fmla="*/ 62 w 65"/>
                    <a:gd name="T25" fmla="*/ 36 h 64"/>
                    <a:gd name="T26" fmla="*/ 35 w 65"/>
                    <a:gd name="T27" fmla="*/ 54 h 64"/>
                    <a:gd name="T28" fmla="*/ 17 w 65"/>
                    <a:gd name="T29" fmla="*/ 49 h 64"/>
                    <a:gd name="T30" fmla="*/ 18 w 65"/>
                    <a:gd name="T31" fmla="*/ 39 h 64"/>
                    <a:gd name="T32" fmla="*/ 26 w 65"/>
                    <a:gd name="T33" fmla="*/ 45 h 64"/>
                    <a:gd name="T34" fmla="*/ 40 w 65"/>
                    <a:gd name="T35" fmla="*/ 44 h 64"/>
                    <a:gd name="T36" fmla="*/ 32 w 65"/>
                    <a:gd name="T37" fmla="*/ 36 h 64"/>
                    <a:gd name="T38" fmla="*/ 15 w 65"/>
                    <a:gd name="T39" fmla="*/ 23 h 64"/>
                    <a:gd name="T40" fmla="*/ 28 w 65"/>
                    <a:gd name="T41" fmla="*/ 10 h 64"/>
                    <a:gd name="T42" fmla="*/ 46 w 65"/>
                    <a:gd name="T43" fmla="*/ 15 h 64"/>
                    <a:gd name="T44" fmla="*/ 45 w 65"/>
                    <a:gd name="T45" fmla="*/ 24 h 64"/>
                    <a:gd name="T46" fmla="*/ 32 w 65"/>
                    <a:gd name="T47" fmla="*/ 17 h 64"/>
                    <a:gd name="T48" fmla="*/ 29 w 65"/>
                    <a:gd name="T49" fmla="*/ 27 h 64"/>
                    <a:gd name="T50" fmla="*/ 50 w 65"/>
                    <a:gd name="T51" fmla="*/ 37 h 64"/>
                    <a:gd name="T52" fmla="*/ 35 w 65"/>
                    <a:gd name="T53" fmla="*/ 5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5" h="64">
                      <a:moveTo>
                        <a:pt x="62" y="36"/>
                      </a:moveTo>
                      <a:cubicBezTo>
                        <a:pt x="62" y="35"/>
                        <a:pt x="62" y="34"/>
                        <a:pt x="62" y="32"/>
                      </a:cubicBezTo>
                      <a:cubicBezTo>
                        <a:pt x="62" y="16"/>
                        <a:pt x="49" y="3"/>
                        <a:pt x="33" y="3"/>
                      </a:cubicBezTo>
                      <a:cubicBezTo>
                        <a:pt x="31" y="3"/>
                        <a:pt x="29" y="3"/>
                        <a:pt x="28" y="3"/>
                      </a:cubicBezTo>
                      <a:cubicBezTo>
                        <a:pt x="25" y="1"/>
                        <a:pt x="22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1"/>
                        <a:pt x="1" y="25"/>
                        <a:pt x="3" y="28"/>
                      </a:cubicBezTo>
                      <a:cubicBezTo>
                        <a:pt x="3" y="29"/>
                        <a:pt x="3" y="31"/>
                        <a:pt x="3" y="32"/>
                      </a:cubicBezTo>
                      <a:cubicBezTo>
                        <a:pt x="3" y="49"/>
                        <a:pt x="16" y="62"/>
                        <a:pt x="33" y="62"/>
                      </a:cubicBezTo>
                      <a:cubicBezTo>
                        <a:pt x="34" y="62"/>
                        <a:pt x="36" y="62"/>
                        <a:pt x="38" y="62"/>
                      </a:cubicBezTo>
                      <a:cubicBezTo>
                        <a:pt x="41" y="63"/>
                        <a:pt x="44" y="64"/>
                        <a:pt x="47" y="64"/>
                      </a:cubicBezTo>
                      <a:cubicBezTo>
                        <a:pt x="57" y="64"/>
                        <a:pt x="65" y="56"/>
                        <a:pt x="65" y="46"/>
                      </a:cubicBezTo>
                      <a:cubicBezTo>
                        <a:pt x="65" y="43"/>
                        <a:pt x="64" y="39"/>
                        <a:pt x="62" y="36"/>
                      </a:cubicBezTo>
                      <a:close/>
                      <a:moveTo>
                        <a:pt x="35" y="54"/>
                      </a:moveTo>
                      <a:cubicBezTo>
                        <a:pt x="26" y="55"/>
                        <a:pt x="21" y="53"/>
                        <a:pt x="17" y="49"/>
                      </a:cubicBezTo>
                      <a:cubicBezTo>
                        <a:pt x="13" y="45"/>
                        <a:pt x="15" y="40"/>
                        <a:pt x="18" y="39"/>
                      </a:cubicBezTo>
                      <a:cubicBezTo>
                        <a:pt x="22" y="39"/>
                        <a:pt x="24" y="44"/>
                        <a:pt x="26" y="45"/>
                      </a:cubicBezTo>
                      <a:cubicBezTo>
                        <a:pt x="28" y="46"/>
                        <a:pt x="36" y="49"/>
                        <a:pt x="40" y="44"/>
                      </a:cubicBezTo>
                      <a:cubicBezTo>
                        <a:pt x="44" y="39"/>
                        <a:pt x="37" y="37"/>
                        <a:pt x="32" y="36"/>
                      </a:cubicBezTo>
                      <a:cubicBezTo>
                        <a:pt x="24" y="35"/>
                        <a:pt x="14" y="31"/>
                        <a:pt x="15" y="23"/>
                      </a:cubicBezTo>
                      <a:cubicBezTo>
                        <a:pt x="16" y="15"/>
                        <a:pt x="22" y="11"/>
                        <a:pt x="28" y="10"/>
                      </a:cubicBezTo>
                      <a:cubicBezTo>
                        <a:pt x="37" y="9"/>
                        <a:pt x="42" y="11"/>
                        <a:pt x="46" y="15"/>
                      </a:cubicBezTo>
                      <a:cubicBezTo>
                        <a:pt x="51" y="19"/>
                        <a:pt x="48" y="24"/>
                        <a:pt x="45" y="24"/>
                      </a:cubicBezTo>
                      <a:cubicBezTo>
                        <a:pt x="42" y="24"/>
                        <a:pt x="39" y="17"/>
                        <a:pt x="32" y="17"/>
                      </a:cubicBezTo>
                      <a:cubicBezTo>
                        <a:pt x="25" y="17"/>
                        <a:pt x="20" y="24"/>
                        <a:pt x="29" y="27"/>
                      </a:cubicBezTo>
                      <a:cubicBezTo>
                        <a:pt x="37" y="29"/>
                        <a:pt x="47" y="30"/>
                        <a:pt x="50" y="37"/>
                      </a:cubicBezTo>
                      <a:cubicBezTo>
                        <a:pt x="53" y="45"/>
                        <a:pt x="45" y="54"/>
                        <a:pt x="35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2" name="ïšḻíḋè">
                  <a:extLst>
                    <a:ext uri="{FF2B5EF4-FFF2-40B4-BE49-F238E27FC236}">
                      <a16:creationId xmlns:a16="http://schemas.microsoft.com/office/drawing/2014/main" xmlns="" id="{C94FC564-4643-43B9-9BB8-1D33549A5585}"/>
                    </a:ext>
                  </a:extLst>
                </p:cNvPr>
                <p:cNvSpPr/>
                <p:nvPr/>
              </p:nvSpPr>
              <p:spPr bwMode="auto">
                <a:xfrm>
                  <a:off x="5156634" y="2140536"/>
                  <a:ext cx="262282" cy="281855"/>
                </a:xfrm>
                <a:custGeom>
                  <a:avLst/>
                  <a:gdLst>
                    <a:gd name="T0" fmla="*/ 78 w 82"/>
                    <a:gd name="T1" fmla="*/ 22 h 88"/>
                    <a:gd name="T2" fmla="*/ 50 w 82"/>
                    <a:gd name="T3" fmla="*/ 2 h 88"/>
                    <a:gd name="T4" fmla="*/ 40 w 82"/>
                    <a:gd name="T5" fmla="*/ 4 h 88"/>
                    <a:gd name="T6" fmla="*/ 3 w 82"/>
                    <a:gd name="T7" fmla="*/ 55 h 88"/>
                    <a:gd name="T8" fmla="*/ 4 w 82"/>
                    <a:gd name="T9" fmla="*/ 65 h 88"/>
                    <a:gd name="T10" fmla="*/ 32 w 82"/>
                    <a:gd name="T11" fmla="*/ 85 h 88"/>
                    <a:gd name="T12" fmla="*/ 42 w 82"/>
                    <a:gd name="T13" fmla="*/ 84 h 88"/>
                    <a:gd name="T14" fmla="*/ 80 w 82"/>
                    <a:gd name="T15" fmla="*/ 33 h 88"/>
                    <a:gd name="T16" fmla="*/ 78 w 82"/>
                    <a:gd name="T17" fmla="*/ 22 h 88"/>
                    <a:gd name="T18" fmla="*/ 54 w 82"/>
                    <a:gd name="T19" fmla="*/ 9 h 88"/>
                    <a:gd name="T20" fmla="*/ 70 w 82"/>
                    <a:gd name="T21" fmla="*/ 21 h 88"/>
                    <a:gd name="T22" fmla="*/ 68 w 82"/>
                    <a:gd name="T23" fmla="*/ 23 h 88"/>
                    <a:gd name="T24" fmla="*/ 53 w 82"/>
                    <a:gd name="T25" fmla="*/ 11 h 88"/>
                    <a:gd name="T26" fmla="*/ 54 w 82"/>
                    <a:gd name="T27" fmla="*/ 9 h 88"/>
                    <a:gd name="T28" fmla="*/ 21 w 82"/>
                    <a:gd name="T29" fmla="*/ 71 h 88"/>
                    <a:gd name="T30" fmla="*/ 20 w 82"/>
                    <a:gd name="T31" fmla="*/ 64 h 88"/>
                    <a:gd name="T32" fmla="*/ 27 w 82"/>
                    <a:gd name="T33" fmla="*/ 63 h 88"/>
                    <a:gd name="T34" fmla="*/ 28 w 82"/>
                    <a:gd name="T35" fmla="*/ 70 h 88"/>
                    <a:gd name="T36" fmla="*/ 21 w 82"/>
                    <a:gd name="T37" fmla="*/ 71 h 88"/>
                    <a:gd name="T38" fmla="*/ 45 w 82"/>
                    <a:gd name="T39" fmla="*/ 71 h 88"/>
                    <a:gd name="T40" fmla="*/ 14 w 82"/>
                    <a:gd name="T41" fmla="*/ 48 h 88"/>
                    <a:gd name="T42" fmla="*/ 43 w 82"/>
                    <a:gd name="T43" fmla="*/ 9 h 88"/>
                    <a:gd name="T44" fmla="*/ 74 w 82"/>
                    <a:gd name="T45" fmla="*/ 32 h 88"/>
                    <a:gd name="T46" fmla="*/ 45 w 82"/>
                    <a:gd name="T47" fmla="*/ 7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2" h="88">
                      <a:moveTo>
                        <a:pt x="78" y="22"/>
                      </a:moveTo>
                      <a:cubicBezTo>
                        <a:pt x="50" y="2"/>
                        <a:pt x="50" y="2"/>
                        <a:pt x="50" y="2"/>
                      </a:cubicBezTo>
                      <a:cubicBezTo>
                        <a:pt x="47" y="0"/>
                        <a:pt x="43" y="1"/>
                        <a:pt x="40" y="4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0" y="58"/>
                        <a:pt x="1" y="63"/>
                        <a:pt x="4" y="65"/>
                      </a:cubicBezTo>
                      <a:cubicBezTo>
                        <a:pt x="32" y="85"/>
                        <a:pt x="32" y="85"/>
                        <a:pt x="32" y="85"/>
                      </a:cubicBezTo>
                      <a:cubicBezTo>
                        <a:pt x="35" y="88"/>
                        <a:pt x="40" y="87"/>
                        <a:pt x="42" y="84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82" y="29"/>
                        <a:pt x="81" y="25"/>
                        <a:pt x="78" y="22"/>
                      </a:cubicBezTo>
                      <a:close/>
                      <a:moveTo>
                        <a:pt x="54" y="9"/>
                      </a:moveTo>
                      <a:cubicBezTo>
                        <a:pt x="70" y="21"/>
                        <a:pt x="70" y="21"/>
                        <a:pt x="70" y="21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lnTo>
                        <a:pt x="54" y="9"/>
                      </a:lnTo>
                      <a:close/>
                      <a:moveTo>
                        <a:pt x="21" y="71"/>
                      </a:moveTo>
                      <a:cubicBezTo>
                        <a:pt x="19" y="70"/>
                        <a:pt x="18" y="67"/>
                        <a:pt x="20" y="64"/>
                      </a:cubicBezTo>
                      <a:cubicBezTo>
                        <a:pt x="22" y="62"/>
                        <a:pt x="25" y="62"/>
                        <a:pt x="27" y="63"/>
                      </a:cubicBezTo>
                      <a:cubicBezTo>
                        <a:pt x="29" y="65"/>
                        <a:pt x="29" y="68"/>
                        <a:pt x="28" y="70"/>
                      </a:cubicBezTo>
                      <a:cubicBezTo>
                        <a:pt x="26" y="72"/>
                        <a:pt x="23" y="73"/>
                        <a:pt x="21" y="71"/>
                      </a:cubicBezTo>
                      <a:close/>
                      <a:moveTo>
                        <a:pt x="45" y="71"/>
                      </a:moveTo>
                      <a:cubicBezTo>
                        <a:pt x="14" y="48"/>
                        <a:pt x="14" y="48"/>
                        <a:pt x="14" y="48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74" y="32"/>
                        <a:pt x="74" y="32"/>
                        <a:pt x="74" y="32"/>
                      </a:cubicBezTo>
                      <a:lnTo>
                        <a:pt x="45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3" name="íṣļíḋe">
                  <a:extLst>
                    <a:ext uri="{FF2B5EF4-FFF2-40B4-BE49-F238E27FC236}">
                      <a16:creationId xmlns:a16="http://schemas.microsoft.com/office/drawing/2014/main" xmlns="" id="{2E78765B-8234-4FF2-8B43-037EC7AC5A5E}"/>
                    </a:ext>
                  </a:extLst>
                </p:cNvPr>
                <p:cNvSpPr/>
                <p:nvPr/>
              </p:nvSpPr>
              <p:spPr bwMode="auto">
                <a:xfrm>
                  <a:off x="4814101" y="2956741"/>
                  <a:ext cx="137013" cy="152672"/>
                </a:xfrm>
                <a:custGeom>
                  <a:avLst/>
                  <a:gdLst>
                    <a:gd name="T0" fmla="*/ 34 w 43"/>
                    <a:gd name="T1" fmla="*/ 15 h 48"/>
                    <a:gd name="T2" fmla="*/ 36 w 43"/>
                    <a:gd name="T3" fmla="*/ 12 h 48"/>
                    <a:gd name="T4" fmla="*/ 39 w 43"/>
                    <a:gd name="T5" fmla="*/ 7 h 48"/>
                    <a:gd name="T6" fmla="*/ 38 w 43"/>
                    <a:gd name="T7" fmla="*/ 1 h 48"/>
                    <a:gd name="T8" fmla="*/ 34 w 43"/>
                    <a:gd name="T9" fmla="*/ 0 h 48"/>
                    <a:gd name="T10" fmla="*/ 27 w 43"/>
                    <a:gd name="T11" fmla="*/ 3 h 48"/>
                    <a:gd name="T12" fmla="*/ 21 w 43"/>
                    <a:gd name="T13" fmla="*/ 14 h 48"/>
                    <a:gd name="T14" fmla="*/ 16 w 43"/>
                    <a:gd name="T15" fmla="*/ 3 h 48"/>
                    <a:gd name="T16" fmla="*/ 10 w 43"/>
                    <a:gd name="T17" fmla="*/ 1 h 48"/>
                    <a:gd name="T18" fmla="*/ 6 w 43"/>
                    <a:gd name="T19" fmla="*/ 3 h 48"/>
                    <a:gd name="T20" fmla="*/ 7 w 43"/>
                    <a:gd name="T21" fmla="*/ 12 h 48"/>
                    <a:gd name="T22" fmla="*/ 10 w 43"/>
                    <a:gd name="T23" fmla="*/ 15 h 48"/>
                    <a:gd name="T24" fmla="*/ 0 w 43"/>
                    <a:gd name="T25" fmla="*/ 15 h 48"/>
                    <a:gd name="T26" fmla="*/ 0 w 43"/>
                    <a:gd name="T27" fmla="*/ 27 h 48"/>
                    <a:gd name="T28" fmla="*/ 3 w 43"/>
                    <a:gd name="T29" fmla="*/ 27 h 48"/>
                    <a:gd name="T30" fmla="*/ 3 w 43"/>
                    <a:gd name="T31" fmla="*/ 48 h 48"/>
                    <a:gd name="T32" fmla="*/ 40 w 43"/>
                    <a:gd name="T33" fmla="*/ 48 h 48"/>
                    <a:gd name="T34" fmla="*/ 40 w 43"/>
                    <a:gd name="T35" fmla="*/ 27 h 48"/>
                    <a:gd name="T36" fmla="*/ 43 w 43"/>
                    <a:gd name="T37" fmla="*/ 27 h 48"/>
                    <a:gd name="T38" fmla="*/ 43 w 43"/>
                    <a:gd name="T39" fmla="*/ 15 h 48"/>
                    <a:gd name="T40" fmla="*/ 34 w 43"/>
                    <a:gd name="T41" fmla="*/ 15 h 48"/>
                    <a:gd name="T42" fmla="*/ 29 w 43"/>
                    <a:gd name="T43" fmla="*/ 5 h 48"/>
                    <a:gd name="T44" fmla="*/ 34 w 43"/>
                    <a:gd name="T45" fmla="*/ 3 h 48"/>
                    <a:gd name="T46" fmla="*/ 35 w 43"/>
                    <a:gd name="T47" fmla="*/ 4 h 48"/>
                    <a:gd name="T48" fmla="*/ 34 w 43"/>
                    <a:gd name="T49" fmla="*/ 10 h 48"/>
                    <a:gd name="T50" fmla="*/ 27 w 43"/>
                    <a:gd name="T51" fmla="*/ 15 h 48"/>
                    <a:gd name="T52" fmla="*/ 24 w 43"/>
                    <a:gd name="T53" fmla="*/ 15 h 48"/>
                    <a:gd name="T54" fmla="*/ 29 w 43"/>
                    <a:gd name="T55" fmla="*/ 5 h 48"/>
                    <a:gd name="T56" fmla="*/ 8 w 43"/>
                    <a:gd name="T57" fmla="*/ 7 h 48"/>
                    <a:gd name="T58" fmla="*/ 9 w 43"/>
                    <a:gd name="T59" fmla="*/ 5 h 48"/>
                    <a:gd name="T60" fmla="*/ 10 w 43"/>
                    <a:gd name="T61" fmla="*/ 4 h 48"/>
                    <a:gd name="T62" fmla="*/ 10 w 43"/>
                    <a:gd name="T63" fmla="*/ 4 h 48"/>
                    <a:gd name="T64" fmla="*/ 13 w 43"/>
                    <a:gd name="T65" fmla="*/ 6 h 48"/>
                    <a:gd name="T66" fmla="*/ 17 w 43"/>
                    <a:gd name="T67" fmla="*/ 13 h 48"/>
                    <a:gd name="T68" fmla="*/ 17 w 43"/>
                    <a:gd name="T69" fmla="*/ 13 h 48"/>
                    <a:gd name="T70" fmla="*/ 17 w 43"/>
                    <a:gd name="T71" fmla="*/ 13 h 48"/>
                    <a:gd name="T72" fmla="*/ 9 w 43"/>
                    <a:gd name="T73" fmla="*/ 10 h 48"/>
                    <a:gd name="T74" fmla="*/ 8 w 43"/>
                    <a:gd name="T75" fmla="*/ 7 h 48"/>
                    <a:gd name="T76" fmla="*/ 18 w 43"/>
                    <a:gd name="T77" fmla="*/ 45 h 48"/>
                    <a:gd name="T78" fmla="*/ 6 w 43"/>
                    <a:gd name="T79" fmla="*/ 45 h 48"/>
                    <a:gd name="T80" fmla="*/ 6 w 43"/>
                    <a:gd name="T81" fmla="*/ 25 h 48"/>
                    <a:gd name="T82" fmla="*/ 18 w 43"/>
                    <a:gd name="T83" fmla="*/ 25 h 48"/>
                    <a:gd name="T84" fmla="*/ 18 w 43"/>
                    <a:gd name="T85" fmla="*/ 45 h 48"/>
                    <a:gd name="T86" fmla="*/ 18 w 43"/>
                    <a:gd name="T87" fmla="*/ 24 h 48"/>
                    <a:gd name="T88" fmla="*/ 3 w 43"/>
                    <a:gd name="T89" fmla="*/ 24 h 48"/>
                    <a:gd name="T90" fmla="*/ 3 w 43"/>
                    <a:gd name="T91" fmla="*/ 18 h 48"/>
                    <a:gd name="T92" fmla="*/ 18 w 43"/>
                    <a:gd name="T93" fmla="*/ 18 h 48"/>
                    <a:gd name="T94" fmla="*/ 18 w 43"/>
                    <a:gd name="T95" fmla="*/ 24 h 48"/>
                    <a:gd name="T96" fmla="*/ 37 w 43"/>
                    <a:gd name="T97" fmla="*/ 45 h 48"/>
                    <a:gd name="T98" fmla="*/ 25 w 43"/>
                    <a:gd name="T99" fmla="*/ 45 h 48"/>
                    <a:gd name="T100" fmla="*/ 25 w 43"/>
                    <a:gd name="T101" fmla="*/ 25 h 48"/>
                    <a:gd name="T102" fmla="*/ 37 w 43"/>
                    <a:gd name="T103" fmla="*/ 25 h 48"/>
                    <a:gd name="T104" fmla="*/ 37 w 43"/>
                    <a:gd name="T105" fmla="*/ 45 h 48"/>
                    <a:gd name="T106" fmla="*/ 40 w 43"/>
                    <a:gd name="T107" fmla="*/ 24 h 48"/>
                    <a:gd name="T108" fmla="*/ 25 w 43"/>
                    <a:gd name="T109" fmla="*/ 24 h 48"/>
                    <a:gd name="T110" fmla="*/ 25 w 43"/>
                    <a:gd name="T111" fmla="*/ 18 h 48"/>
                    <a:gd name="T112" fmla="*/ 40 w 43"/>
                    <a:gd name="T113" fmla="*/ 18 h 48"/>
                    <a:gd name="T114" fmla="*/ 40 w 43"/>
                    <a:gd name="T115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3" h="48">
                      <a:moveTo>
                        <a:pt x="34" y="15"/>
                      </a:moveTo>
                      <a:cubicBezTo>
                        <a:pt x="35" y="14"/>
                        <a:pt x="36" y="13"/>
                        <a:pt x="36" y="12"/>
                      </a:cubicBezTo>
                      <a:cubicBezTo>
                        <a:pt x="38" y="11"/>
                        <a:pt x="39" y="9"/>
                        <a:pt x="39" y="7"/>
                      </a:cubicBezTo>
                      <a:cubicBezTo>
                        <a:pt x="40" y="5"/>
                        <a:pt x="39" y="3"/>
                        <a:pt x="38" y="1"/>
                      </a:cubicBezTo>
                      <a:cubicBezTo>
                        <a:pt x="37" y="0"/>
                        <a:pt x="35" y="0"/>
                        <a:pt x="34" y="0"/>
                      </a:cubicBezTo>
                      <a:cubicBezTo>
                        <a:pt x="31" y="0"/>
                        <a:pt x="29" y="1"/>
                        <a:pt x="27" y="3"/>
                      </a:cubicBezTo>
                      <a:cubicBezTo>
                        <a:pt x="24" y="6"/>
                        <a:pt x="22" y="10"/>
                        <a:pt x="21" y="14"/>
                      </a:cubicBezTo>
                      <a:cubicBezTo>
                        <a:pt x="20" y="10"/>
                        <a:pt x="19" y="6"/>
                        <a:pt x="16" y="3"/>
                      </a:cubicBezTo>
                      <a:cubicBezTo>
                        <a:pt x="14" y="2"/>
                        <a:pt x="12" y="1"/>
                        <a:pt x="10" y="1"/>
                      </a:cubicBezTo>
                      <a:cubicBezTo>
                        <a:pt x="9" y="1"/>
                        <a:pt x="7" y="1"/>
                        <a:pt x="6" y="3"/>
                      </a:cubicBezTo>
                      <a:cubicBezTo>
                        <a:pt x="4" y="5"/>
                        <a:pt x="4" y="9"/>
                        <a:pt x="7" y="12"/>
                      </a:cubicBezTo>
                      <a:cubicBezTo>
                        <a:pt x="8" y="13"/>
                        <a:pt x="9" y="14"/>
                        <a:pt x="1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40" y="48"/>
                        <a:pt x="40" y="48"/>
                        <a:pt x="40" y="48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15"/>
                        <a:pt x="43" y="15"/>
                        <a:pt x="43" y="15"/>
                      </a:cubicBezTo>
                      <a:lnTo>
                        <a:pt x="34" y="15"/>
                      </a:lnTo>
                      <a:close/>
                      <a:moveTo>
                        <a:pt x="29" y="5"/>
                      </a:moveTo>
                      <a:cubicBezTo>
                        <a:pt x="31" y="4"/>
                        <a:pt x="32" y="3"/>
                        <a:pt x="34" y="3"/>
                      </a:cubicBezTo>
                      <a:cubicBezTo>
                        <a:pt x="34" y="3"/>
                        <a:pt x="35" y="3"/>
                        <a:pt x="35" y="4"/>
                      </a:cubicBezTo>
                      <a:cubicBezTo>
                        <a:pt x="37" y="5"/>
                        <a:pt x="36" y="8"/>
                        <a:pt x="34" y="10"/>
                      </a:cubicBezTo>
                      <a:cubicBezTo>
                        <a:pt x="32" y="12"/>
                        <a:pt x="29" y="14"/>
                        <a:pt x="27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5" y="12"/>
                        <a:pt x="27" y="8"/>
                        <a:pt x="29" y="5"/>
                      </a:cubicBezTo>
                      <a:close/>
                      <a:moveTo>
                        <a:pt x="8" y="7"/>
                      </a:moveTo>
                      <a:cubicBezTo>
                        <a:pt x="8" y="6"/>
                        <a:pt x="8" y="6"/>
                        <a:pt x="9" y="5"/>
                      </a:cubicBezTo>
                      <a:cubicBezTo>
                        <a:pt x="9" y="5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2" y="5"/>
                        <a:pt x="13" y="6"/>
                      </a:cubicBezTo>
                      <a:cubicBezTo>
                        <a:pt x="15" y="7"/>
                        <a:pt x="16" y="10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4" y="13"/>
                        <a:pt x="11" y="11"/>
                        <a:pt x="9" y="10"/>
                      </a:cubicBezTo>
                      <a:cubicBezTo>
                        <a:pt x="9" y="9"/>
                        <a:pt x="8" y="8"/>
                        <a:pt x="8" y="7"/>
                      </a:cubicBezTo>
                      <a:close/>
                      <a:moveTo>
                        <a:pt x="18" y="45"/>
                      </a:moveTo>
                      <a:cubicBezTo>
                        <a:pt x="6" y="45"/>
                        <a:pt x="6" y="45"/>
                        <a:pt x="6" y="4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lnTo>
                        <a:pt x="18" y="45"/>
                      </a:lnTo>
                      <a:close/>
                      <a:moveTo>
                        <a:pt x="18" y="24"/>
                      </a:move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lnTo>
                        <a:pt x="18" y="24"/>
                      </a:lnTo>
                      <a:close/>
                      <a:moveTo>
                        <a:pt x="37" y="45"/>
                      </a:move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lnTo>
                        <a:pt x="37" y="45"/>
                      </a:lnTo>
                      <a:close/>
                      <a:moveTo>
                        <a:pt x="40" y="24"/>
                      </a:move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lnTo>
                        <a:pt x="4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4" name="í$lïḑe">
                  <a:extLst>
                    <a:ext uri="{FF2B5EF4-FFF2-40B4-BE49-F238E27FC236}">
                      <a16:creationId xmlns:a16="http://schemas.microsoft.com/office/drawing/2014/main" xmlns="" id="{0BE67D95-C72D-45F8-BC1F-AA777D3E1EBC}"/>
                    </a:ext>
                  </a:extLst>
                </p:cNvPr>
                <p:cNvSpPr/>
                <p:nvPr/>
              </p:nvSpPr>
              <p:spPr bwMode="auto">
                <a:xfrm>
                  <a:off x="5646087" y="3307798"/>
                  <a:ext cx="227050" cy="199648"/>
                </a:xfrm>
                <a:custGeom>
                  <a:avLst/>
                  <a:gdLst>
                    <a:gd name="T0" fmla="*/ 76 w 116"/>
                    <a:gd name="T1" fmla="*/ 15 h 102"/>
                    <a:gd name="T2" fmla="*/ 40 w 116"/>
                    <a:gd name="T3" fmla="*/ 0 h 102"/>
                    <a:gd name="T4" fmla="*/ 0 w 116"/>
                    <a:gd name="T5" fmla="*/ 15 h 102"/>
                    <a:gd name="T6" fmla="*/ 0 w 116"/>
                    <a:gd name="T7" fmla="*/ 102 h 102"/>
                    <a:gd name="T8" fmla="*/ 40 w 116"/>
                    <a:gd name="T9" fmla="*/ 87 h 102"/>
                    <a:gd name="T10" fmla="*/ 76 w 116"/>
                    <a:gd name="T11" fmla="*/ 102 h 102"/>
                    <a:gd name="T12" fmla="*/ 116 w 116"/>
                    <a:gd name="T13" fmla="*/ 87 h 102"/>
                    <a:gd name="T14" fmla="*/ 116 w 116"/>
                    <a:gd name="T15" fmla="*/ 0 h 102"/>
                    <a:gd name="T16" fmla="*/ 76 w 116"/>
                    <a:gd name="T17" fmla="*/ 15 h 102"/>
                    <a:gd name="T18" fmla="*/ 44 w 116"/>
                    <a:gd name="T19" fmla="*/ 9 h 102"/>
                    <a:gd name="T20" fmla="*/ 73 w 116"/>
                    <a:gd name="T21" fmla="*/ 22 h 102"/>
                    <a:gd name="T22" fmla="*/ 73 w 116"/>
                    <a:gd name="T23" fmla="*/ 92 h 102"/>
                    <a:gd name="T24" fmla="*/ 44 w 116"/>
                    <a:gd name="T25" fmla="*/ 80 h 102"/>
                    <a:gd name="T26" fmla="*/ 44 w 116"/>
                    <a:gd name="T27" fmla="*/ 9 h 102"/>
                    <a:gd name="T28" fmla="*/ 8 w 116"/>
                    <a:gd name="T29" fmla="*/ 20 h 102"/>
                    <a:gd name="T30" fmla="*/ 37 w 116"/>
                    <a:gd name="T31" fmla="*/ 9 h 102"/>
                    <a:gd name="T32" fmla="*/ 37 w 116"/>
                    <a:gd name="T33" fmla="*/ 80 h 102"/>
                    <a:gd name="T34" fmla="*/ 8 w 116"/>
                    <a:gd name="T35" fmla="*/ 92 h 102"/>
                    <a:gd name="T36" fmla="*/ 8 w 116"/>
                    <a:gd name="T37" fmla="*/ 20 h 102"/>
                    <a:gd name="T38" fmla="*/ 109 w 116"/>
                    <a:gd name="T39" fmla="*/ 82 h 102"/>
                    <a:gd name="T40" fmla="*/ 80 w 116"/>
                    <a:gd name="T41" fmla="*/ 92 h 102"/>
                    <a:gd name="T42" fmla="*/ 80 w 116"/>
                    <a:gd name="T43" fmla="*/ 22 h 102"/>
                    <a:gd name="T44" fmla="*/ 109 w 116"/>
                    <a:gd name="T45" fmla="*/ 10 h 102"/>
                    <a:gd name="T46" fmla="*/ 109 w 116"/>
                    <a:gd name="T47" fmla="*/ 8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6" h="102">
                      <a:moveTo>
                        <a:pt x="76" y="15"/>
                      </a:moveTo>
                      <a:lnTo>
                        <a:pt x="40" y="0"/>
                      </a:lnTo>
                      <a:lnTo>
                        <a:pt x="0" y="15"/>
                      </a:lnTo>
                      <a:lnTo>
                        <a:pt x="0" y="102"/>
                      </a:lnTo>
                      <a:lnTo>
                        <a:pt x="40" y="87"/>
                      </a:lnTo>
                      <a:lnTo>
                        <a:pt x="76" y="102"/>
                      </a:lnTo>
                      <a:lnTo>
                        <a:pt x="116" y="87"/>
                      </a:lnTo>
                      <a:lnTo>
                        <a:pt x="116" y="0"/>
                      </a:lnTo>
                      <a:lnTo>
                        <a:pt x="76" y="15"/>
                      </a:lnTo>
                      <a:close/>
                      <a:moveTo>
                        <a:pt x="44" y="9"/>
                      </a:moveTo>
                      <a:lnTo>
                        <a:pt x="73" y="22"/>
                      </a:lnTo>
                      <a:lnTo>
                        <a:pt x="73" y="92"/>
                      </a:lnTo>
                      <a:lnTo>
                        <a:pt x="44" y="80"/>
                      </a:lnTo>
                      <a:lnTo>
                        <a:pt x="44" y="9"/>
                      </a:lnTo>
                      <a:close/>
                      <a:moveTo>
                        <a:pt x="8" y="20"/>
                      </a:moveTo>
                      <a:lnTo>
                        <a:pt x="37" y="9"/>
                      </a:lnTo>
                      <a:lnTo>
                        <a:pt x="37" y="80"/>
                      </a:lnTo>
                      <a:lnTo>
                        <a:pt x="8" y="92"/>
                      </a:lnTo>
                      <a:lnTo>
                        <a:pt x="8" y="20"/>
                      </a:lnTo>
                      <a:close/>
                      <a:moveTo>
                        <a:pt x="109" y="82"/>
                      </a:moveTo>
                      <a:lnTo>
                        <a:pt x="80" y="92"/>
                      </a:lnTo>
                      <a:lnTo>
                        <a:pt x="80" y="22"/>
                      </a:lnTo>
                      <a:lnTo>
                        <a:pt x="109" y="10"/>
                      </a:lnTo>
                      <a:lnTo>
                        <a:pt x="109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iś1iďe">
                <a:extLst>
                  <a:ext uri="{FF2B5EF4-FFF2-40B4-BE49-F238E27FC236}">
                    <a16:creationId xmlns:a16="http://schemas.microsoft.com/office/drawing/2014/main" xmlns="" id="{BA64EA04-0EDC-4659-AC77-7E412B34CC39}"/>
                  </a:ext>
                </a:extLst>
              </p:cNvPr>
              <p:cNvGrpSpPr/>
              <p:nvPr/>
            </p:nvGrpSpPr>
            <p:grpSpPr>
              <a:xfrm>
                <a:off x="6880852" y="1289061"/>
                <a:ext cx="3916753" cy="4537754"/>
                <a:chOff x="6868614" y="762985"/>
                <a:chExt cx="5222153" cy="6050102"/>
              </a:xfrm>
              <a:solidFill>
                <a:schemeClr val="tx2"/>
              </a:solidFill>
            </p:grpSpPr>
            <p:sp>
              <p:nvSpPr>
                <p:cNvPr id="15" name="ïṥļíḋè">
                  <a:extLst>
                    <a:ext uri="{FF2B5EF4-FFF2-40B4-BE49-F238E27FC236}">
                      <a16:creationId xmlns:a16="http://schemas.microsoft.com/office/drawing/2014/main" xmlns="" id="{66E6A373-1B53-4B22-99DC-6EC9528000EC}"/>
                    </a:ext>
                  </a:extLst>
                </p:cNvPr>
                <p:cNvSpPr/>
                <p:nvPr/>
              </p:nvSpPr>
              <p:spPr bwMode="auto">
                <a:xfrm>
                  <a:off x="11738448" y="4076742"/>
                  <a:ext cx="342533" cy="319044"/>
                </a:xfrm>
                <a:custGeom>
                  <a:avLst/>
                  <a:gdLst>
                    <a:gd name="T0" fmla="*/ 53 w 107"/>
                    <a:gd name="T1" fmla="*/ 13 h 100"/>
                    <a:gd name="T2" fmla="*/ 37 w 107"/>
                    <a:gd name="T3" fmla="*/ 16 h 100"/>
                    <a:gd name="T4" fmla="*/ 24 w 107"/>
                    <a:gd name="T5" fmla="*/ 23 h 100"/>
                    <a:gd name="T6" fmla="*/ 13 w 107"/>
                    <a:gd name="T7" fmla="*/ 43 h 100"/>
                    <a:gd name="T8" fmla="*/ 17 w 107"/>
                    <a:gd name="T9" fmla="*/ 55 h 100"/>
                    <a:gd name="T10" fmla="*/ 27 w 107"/>
                    <a:gd name="T11" fmla="*/ 66 h 100"/>
                    <a:gd name="T12" fmla="*/ 33 w 107"/>
                    <a:gd name="T13" fmla="*/ 75 h 100"/>
                    <a:gd name="T14" fmla="*/ 33 w 107"/>
                    <a:gd name="T15" fmla="*/ 79 h 100"/>
                    <a:gd name="T16" fmla="*/ 36 w 107"/>
                    <a:gd name="T17" fmla="*/ 77 h 100"/>
                    <a:gd name="T18" fmla="*/ 45 w 107"/>
                    <a:gd name="T19" fmla="*/ 73 h 100"/>
                    <a:gd name="T20" fmla="*/ 47 w 107"/>
                    <a:gd name="T21" fmla="*/ 73 h 100"/>
                    <a:gd name="T22" fmla="*/ 53 w 107"/>
                    <a:gd name="T23" fmla="*/ 73 h 100"/>
                    <a:gd name="T24" fmla="*/ 70 w 107"/>
                    <a:gd name="T25" fmla="*/ 71 h 100"/>
                    <a:gd name="T26" fmla="*/ 83 w 107"/>
                    <a:gd name="T27" fmla="*/ 64 h 100"/>
                    <a:gd name="T28" fmla="*/ 93 w 107"/>
                    <a:gd name="T29" fmla="*/ 43 h 100"/>
                    <a:gd name="T30" fmla="*/ 83 w 107"/>
                    <a:gd name="T31" fmla="*/ 23 h 100"/>
                    <a:gd name="T32" fmla="*/ 70 w 107"/>
                    <a:gd name="T33" fmla="*/ 16 h 100"/>
                    <a:gd name="T34" fmla="*/ 53 w 107"/>
                    <a:gd name="T35" fmla="*/ 13 h 100"/>
                    <a:gd name="T36" fmla="*/ 53 w 107"/>
                    <a:gd name="T37" fmla="*/ 0 h 100"/>
                    <a:gd name="T38" fmla="*/ 53 w 107"/>
                    <a:gd name="T39" fmla="*/ 0 h 100"/>
                    <a:gd name="T40" fmla="*/ 107 w 107"/>
                    <a:gd name="T41" fmla="*/ 43 h 100"/>
                    <a:gd name="T42" fmla="*/ 53 w 107"/>
                    <a:gd name="T43" fmla="*/ 87 h 100"/>
                    <a:gd name="T44" fmla="*/ 45 w 107"/>
                    <a:gd name="T45" fmla="*/ 86 h 100"/>
                    <a:gd name="T46" fmla="*/ 7 w 107"/>
                    <a:gd name="T47" fmla="*/ 100 h 100"/>
                    <a:gd name="T48" fmla="*/ 7 w 107"/>
                    <a:gd name="T49" fmla="*/ 97 h 100"/>
                    <a:gd name="T50" fmla="*/ 20 w 107"/>
                    <a:gd name="T51" fmla="*/ 80 h 100"/>
                    <a:gd name="T52" fmla="*/ 20 w 107"/>
                    <a:gd name="T53" fmla="*/ 77 h 100"/>
                    <a:gd name="T54" fmla="*/ 0 w 107"/>
                    <a:gd name="T55" fmla="*/ 43 h 100"/>
                    <a:gd name="T56" fmla="*/ 53 w 107"/>
                    <a:gd name="T5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07" h="100">
                      <a:moveTo>
                        <a:pt x="53" y="13"/>
                      </a:moveTo>
                      <a:cubicBezTo>
                        <a:pt x="48" y="13"/>
                        <a:pt x="42" y="14"/>
                        <a:pt x="37" y="16"/>
                      </a:cubicBezTo>
                      <a:cubicBezTo>
                        <a:pt x="32" y="18"/>
                        <a:pt x="28" y="20"/>
                        <a:pt x="24" y="23"/>
                      </a:cubicBezTo>
                      <a:cubicBezTo>
                        <a:pt x="17" y="29"/>
                        <a:pt x="13" y="36"/>
                        <a:pt x="13" y="43"/>
                      </a:cubicBezTo>
                      <a:cubicBezTo>
                        <a:pt x="13" y="48"/>
                        <a:pt x="14" y="52"/>
                        <a:pt x="17" y="55"/>
                      </a:cubicBezTo>
                      <a:cubicBezTo>
                        <a:pt x="19" y="59"/>
                        <a:pt x="23" y="63"/>
                        <a:pt x="27" y="66"/>
                      </a:cubicBezTo>
                      <a:cubicBezTo>
                        <a:pt x="30" y="68"/>
                        <a:pt x="32" y="71"/>
                        <a:pt x="33" y="75"/>
                      </a:cubicBezTo>
                      <a:cubicBezTo>
                        <a:pt x="33" y="76"/>
                        <a:pt x="33" y="78"/>
                        <a:pt x="33" y="79"/>
                      </a:cubicBezTo>
                      <a:cubicBezTo>
                        <a:pt x="34" y="78"/>
                        <a:pt x="35" y="78"/>
                        <a:pt x="36" y="77"/>
                      </a:cubicBezTo>
                      <a:cubicBezTo>
                        <a:pt x="38" y="74"/>
                        <a:pt x="42" y="73"/>
                        <a:pt x="45" y="73"/>
                      </a:cubicBezTo>
                      <a:cubicBezTo>
                        <a:pt x="46" y="73"/>
                        <a:pt x="46" y="73"/>
                        <a:pt x="47" y="73"/>
                      </a:cubicBezTo>
                      <a:cubicBezTo>
                        <a:pt x="49" y="73"/>
                        <a:pt x="51" y="73"/>
                        <a:pt x="53" y="73"/>
                      </a:cubicBezTo>
                      <a:cubicBezTo>
                        <a:pt x="59" y="73"/>
                        <a:pt x="65" y="73"/>
                        <a:pt x="70" y="71"/>
                      </a:cubicBezTo>
                      <a:cubicBezTo>
                        <a:pt x="75" y="69"/>
                        <a:pt x="79" y="67"/>
                        <a:pt x="83" y="64"/>
                      </a:cubicBezTo>
                      <a:cubicBezTo>
                        <a:pt x="90" y="58"/>
                        <a:pt x="93" y="51"/>
                        <a:pt x="93" y="43"/>
                      </a:cubicBezTo>
                      <a:cubicBezTo>
                        <a:pt x="93" y="36"/>
                        <a:pt x="90" y="29"/>
                        <a:pt x="83" y="23"/>
                      </a:cubicBezTo>
                      <a:cubicBezTo>
                        <a:pt x="79" y="20"/>
                        <a:pt x="75" y="18"/>
                        <a:pt x="70" y="16"/>
                      </a:cubicBezTo>
                      <a:cubicBezTo>
                        <a:pt x="65" y="14"/>
                        <a:pt x="59" y="13"/>
                        <a:pt x="53" y="13"/>
                      </a:cubicBezTo>
                      <a:close/>
                      <a:moveTo>
                        <a:pt x="53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83" y="0"/>
                        <a:pt x="107" y="19"/>
                        <a:pt x="107" y="43"/>
                      </a:cubicBezTo>
                      <a:cubicBezTo>
                        <a:pt x="107" y="67"/>
                        <a:pt x="83" y="87"/>
                        <a:pt x="53" y="87"/>
                      </a:cubicBezTo>
                      <a:cubicBezTo>
                        <a:pt x="51" y="87"/>
                        <a:pt x="48" y="87"/>
                        <a:pt x="45" y="86"/>
                      </a:cubicBezTo>
                      <a:cubicBezTo>
                        <a:pt x="34" y="98"/>
                        <a:pt x="20" y="100"/>
                        <a:pt x="7" y="100"/>
                      </a:cubicBezTo>
                      <a:cubicBezTo>
                        <a:pt x="7" y="97"/>
                        <a:pt x="7" y="97"/>
                        <a:pt x="7" y="97"/>
                      </a:cubicBezTo>
                      <a:cubicBezTo>
                        <a:pt x="14" y="94"/>
                        <a:pt x="20" y="87"/>
                        <a:pt x="20" y="80"/>
                      </a:cubicBezTo>
                      <a:cubicBezTo>
                        <a:pt x="20" y="79"/>
                        <a:pt x="20" y="78"/>
                        <a:pt x="20" y="77"/>
                      </a:cubicBezTo>
                      <a:cubicBezTo>
                        <a:pt x="8" y="69"/>
                        <a:pt x="0" y="57"/>
                        <a:pt x="0" y="43"/>
                      </a:cubicBezTo>
                      <a:cubicBezTo>
                        <a:pt x="0" y="19"/>
                        <a:pt x="24" y="0"/>
                        <a:pt x="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" name="íšḻiḍe">
                  <a:extLst>
                    <a:ext uri="{FF2B5EF4-FFF2-40B4-BE49-F238E27FC236}">
                      <a16:creationId xmlns:a16="http://schemas.microsoft.com/office/drawing/2014/main" xmlns="" id="{D1756CE5-2F48-4025-99F9-E8F41E4EE7BA}"/>
                    </a:ext>
                  </a:extLst>
                </p:cNvPr>
                <p:cNvSpPr/>
                <p:nvPr/>
              </p:nvSpPr>
              <p:spPr bwMode="auto">
                <a:xfrm>
                  <a:off x="11501612" y="4250944"/>
                  <a:ext cx="215306" cy="215306"/>
                </a:xfrm>
                <a:custGeom>
                  <a:avLst/>
                  <a:gdLst>
                    <a:gd name="T0" fmla="*/ 62 w 67"/>
                    <a:gd name="T1" fmla="*/ 17 h 67"/>
                    <a:gd name="T2" fmla="*/ 67 w 67"/>
                    <a:gd name="T3" fmla="*/ 13 h 67"/>
                    <a:gd name="T4" fmla="*/ 67 w 67"/>
                    <a:gd name="T5" fmla="*/ 5 h 67"/>
                    <a:gd name="T6" fmla="*/ 58 w 67"/>
                    <a:gd name="T7" fmla="*/ 5 h 67"/>
                    <a:gd name="T8" fmla="*/ 58 w 67"/>
                    <a:gd name="T9" fmla="*/ 0 h 67"/>
                    <a:gd name="T10" fmla="*/ 4 w 67"/>
                    <a:gd name="T11" fmla="*/ 0 h 67"/>
                    <a:gd name="T12" fmla="*/ 0 w 67"/>
                    <a:gd name="T13" fmla="*/ 5 h 67"/>
                    <a:gd name="T14" fmla="*/ 0 w 67"/>
                    <a:gd name="T15" fmla="*/ 63 h 67"/>
                    <a:gd name="T16" fmla="*/ 4 w 67"/>
                    <a:gd name="T17" fmla="*/ 67 h 67"/>
                    <a:gd name="T18" fmla="*/ 58 w 67"/>
                    <a:gd name="T19" fmla="*/ 67 h 67"/>
                    <a:gd name="T20" fmla="*/ 58 w 67"/>
                    <a:gd name="T21" fmla="*/ 50 h 67"/>
                    <a:gd name="T22" fmla="*/ 62 w 67"/>
                    <a:gd name="T23" fmla="*/ 50 h 67"/>
                    <a:gd name="T24" fmla="*/ 67 w 67"/>
                    <a:gd name="T25" fmla="*/ 46 h 67"/>
                    <a:gd name="T26" fmla="*/ 67 w 67"/>
                    <a:gd name="T27" fmla="*/ 38 h 67"/>
                    <a:gd name="T28" fmla="*/ 58 w 67"/>
                    <a:gd name="T29" fmla="*/ 38 h 67"/>
                    <a:gd name="T30" fmla="*/ 58 w 67"/>
                    <a:gd name="T31" fmla="*/ 34 h 67"/>
                    <a:gd name="T32" fmla="*/ 62 w 67"/>
                    <a:gd name="T33" fmla="*/ 34 h 67"/>
                    <a:gd name="T34" fmla="*/ 67 w 67"/>
                    <a:gd name="T35" fmla="*/ 30 h 67"/>
                    <a:gd name="T36" fmla="*/ 67 w 67"/>
                    <a:gd name="T37" fmla="*/ 21 h 67"/>
                    <a:gd name="T38" fmla="*/ 58 w 67"/>
                    <a:gd name="T39" fmla="*/ 21 h 67"/>
                    <a:gd name="T40" fmla="*/ 58 w 67"/>
                    <a:gd name="T41" fmla="*/ 17 h 67"/>
                    <a:gd name="T42" fmla="*/ 62 w 67"/>
                    <a:gd name="T43" fmla="*/ 17 h 67"/>
                    <a:gd name="T44" fmla="*/ 37 w 67"/>
                    <a:gd name="T45" fmla="*/ 17 h 67"/>
                    <a:gd name="T46" fmla="*/ 46 w 67"/>
                    <a:gd name="T47" fmla="*/ 25 h 67"/>
                    <a:gd name="T48" fmla="*/ 37 w 67"/>
                    <a:gd name="T49" fmla="*/ 34 h 67"/>
                    <a:gd name="T50" fmla="*/ 29 w 67"/>
                    <a:gd name="T51" fmla="*/ 25 h 67"/>
                    <a:gd name="T52" fmla="*/ 37 w 67"/>
                    <a:gd name="T53" fmla="*/ 17 h 67"/>
                    <a:gd name="T54" fmla="*/ 16 w 67"/>
                    <a:gd name="T55" fmla="*/ 63 h 67"/>
                    <a:gd name="T56" fmla="*/ 12 w 67"/>
                    <a:gd name="T57" fmla="*/ 63 h 67"/>
                    <a:gd name="T58" fmla="*/ 12 w 67"/>
                    <a:gd name="T59" fmla="*/ 5 h 67"/>
                    <a:gd name="T60" fmla="*/ 16 w 67"/>
                    <a:gd name="T61" fmla="*/ 5 h 67"/>
                    <a:gd name="T62" fmla="*/ 16 w 67"/>
                    <a:gd name="T63" fmla="*/ 63 h 67"/>
                    <a:gd name="T64" fmla="*/ 50 w 67"/>
                    <a:gd name="T65" fmla="*/ 50 h 67"/>
                    <a:gd name="T66" fmla="*/ 25 w 67"/>
                    <a:gd name="T67" fmla="*/ 50 h 67"/>
                    <a:gd name="T68" fmla="*/ 25 w 67"/>
                    <a:gd name="T69" fmla="*/ 46 h 67"/>
                    <a:gd name="T70" fmla="*/ 33 w 67"/>
                    <a:gd name="T71" fmla="*/ 38 h 67"/>
                    <a:gd name="T72" fmla="*/ 33 w 67"/>
                    <a:gd name="T73" fmla="*/ 38 h 67"/>
                    <a:gd name="T74" fmla="*/ 41 w 67"/>
                    <a:gd name="T75" fmla="*/ 38 h 67"/>
                    <a:gd name="T76" fmla="*/ 50 w 67"/>
                    <a:gd name="T77" fmla="*/ 46 h 67"/>
                    <a:gd name="T78" fmla="*/ 50 w 67"/>
                    <a:gd name="T79" fmla="*/ 5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7" h="67">
                      <a:moveTo>
                        <a:pt x="62" y="17"/>
                      </a:moveTo>
                      <a:cubicBezTo>
                        <a:pt x="65" y="17"/>
                        <a:pt x="67" y="15"/>
                        <a:pt x="67" y="13"/>
                      </a:cubicBezTo>
                      <a:cubicBezTo>
                        <a:pt x="67" y="5"/>
                        <a:pt x="67" y="5"/>
                        <a:pt x="67" y="5"/>
                      </a:cubicBez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65"/>
                        <a:pt x="2" y="67"/>
                        <a:pt x="4" y="67"/>
                      </a:cubicBezTo>
                      <a:cubicBezTo>
                        <a:pt x="58" y="67"/>
                        <a:pt x="58" y="67"/>
                        <a:pt x="58" y="67"/>
                      </a:cubicBezTo>
                      <a:cubicBezTo>
                        <a:pt x="58" y="50"/>
                        <a:pt x="58" y="50"/>
                        <a:pt x="58" y="50"/>
                      </a:cubicBezTo>
                      <a:cubicBezTo>
                        <a:pt x="62" y="50"/>
                        <a:pt x="62" y="50"/>
                        <a:pt x="62" y="50"/>
                      </a:cubicBezTo>
                      <a:cubicBezTo>
                        <a:pt x="65" y="50"/>
                        <a:pt x="67" y="49"/>
                        <a:pt x="67" y="46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58" y="38"/>
                        <a:pt x="58" y="38"/>
                        <a:pt x="58" y="38"/>
                      </a:cubicBezTo>
                      <a:cubicBezTo>
                        <a:pt x="58" y="34"/>
                        <a:pt x="58" y="34"/>
                        <a:pt x="58" y="34"/>
                      </a:cubicBezTo>
                      <a:cubicBezTo>
                        <a:pt x="62" y="34"/>
                        <a:pt x="62" y="34"/>
                        <a:pt x="62" y="34"/>
                      </a:cubicBezTo>
                      <a:cubicBezTo>
                        <a:pt x="65" y="34"/>
                        <a:pt x="67" y="32"/>
                        <a:pt x="67" y="30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58" y="21"/>
                        <a:pt x="58" y="21"/>
                        <a:pt x="58" y="21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lnTo>
                        <a:pt x="62" y="17"/>
                      </a:lnTo>
                      <a:close/>
                      <a:moveTo>
                        <a:pt x="37" y="17"/>
                      </a:moveTo>
                      <a:cubicBezTo>
                        <a:pt x="42" y="17"/>
                        <a:pt x="46" y="21"/>
                        <a:pt x="46" y="25"/>
                      </a:cubicBezTo>
                      <a:cubicBezTo>
                        <a:pt x="46" y="30"/>
                        <a:pt x="42" y="34"/>
                        <a:pt x="37" y="34"/>
                      </a:cubicBezTo>
                      <a:cubicBezTo>
                        <a:pt x="33" y="34"/>
                        <a:pt x="29" y="30"/>
                        <a:pt x="29" y="25"/>
                      </a:cubicBezTo>
                      <a:cubicBezTo>
                        <a:pt x="29" y="21"/>
                        <a:pt x="33" y="17"/>
                        <a:pt x="37" y="17"/>
                      </a:cubicBezTo>
                      <a:close/>
                      <a:moveTo>
                        <a:pt x="16" y="63"/>
                      </a:move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lnTo>
                        <a:pt x="16" y="63"/>
                      </a:lnTo>
                      <a:close/>
                      <a:moveTo>
                        <a:pt x="50" y="50"/>
                      </a:move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5" y="42"/>
                        <a:pt x="28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6" y="38"/>
                        <a:pt x="50" y="42"/>
                        <a:pt x="50" y="46"/>
                      </a:cubicBezTo>
                      <a:lnTo>
                        <a:pt x="5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7" name="ï$1îḓe">
                  <a:extLst>
                    <a:ext uri="{FF2B5EF4-FFF2-40B4-BE49-F238E27FC236}">
                      <a16:creationId xmlns:a16="http://schemas.microsoft.com/office/drawing/2014/main" xmlns="" id="{56DF33E1-1846-46F4-B735-3E0E8791AFA6}"/>
                    </a:ext>
                  </a:extLst>
                </p:cNvPr>
                <p:cNvSpPr/>
                <p:nvPr/>
              </p:nvSpPr>
              <p:spPr bwMode="auto">
                <a:xfrm>
                  <a:off x="11869589" y="3663746"/>
                  <a:ext cx="185947" cy="182031"/>
                </a:xfrm>
                <a:custGeom>
                  <a:avLst/>
                  <a:gdLst>
                    <a:gd name="T0" fmla="*/ 58 w 58"/>
                    <a:gd name="T1" fmla="*/ 29 h 57"/>
                    <a:gd name="T2" fmla="*/ 29 w 58"/>
                    <a:gd name="T3" fmla="*/ 57 h 57"/>
                    <a:gd name="T4" fmla="*/ 0 w 58"/>
                    <a:gd name="T5" fmla="*/ 29 h 57"/>
                    <a:gd name="T6" fmla="*/ 29 w 58"/>
                    <a:gd name="T7" fmla="*/ 0 h 57"/>
                    <a:gd name="T8" fmla="*/ 58 w 58"/>
                    <a:gd name="T9" fmla="*/ 29 h 57"/>
                    <a:gd name="T10" fmla="*/ 6 w 58"/>
                    <a:gd name="T11" fmla="*/ 29 h 57"/>
                    <a:gd name="T12" fmla="*/ 29 w 58"/>
                    <a:gd name="T13" fmla="*/ 52 h 57"/>
                    <a:gd name="T14" fmla="*/ 52 w 58"/>
                    <a:gd name="T15" fmla="*/ 29 h 57"/>
                    <a:gd name="T16" fmla="*/ 29 w 58"/>
                    <a:gd name="T17" fmla="*/ 6 h 57"/>
                    <a:gd name="T18" fmla="*/ 6 w 58"/>
                    <a:gd name="T19" fmla="*/ 29 h 57"/>
                    <a:gd name="T20" fmla="*/ 32 w 58"/>
                    <a:gd name="T21" fmla="*/ 12 h 57"/>
                    <a:gd name="T22" fmla="*/ 46 w 58"/>
                    <a:gd name="T23" fmla="*/ 26 h 57"/>
                    <a:gd name="T24" fmla="*/ 46 w 58"/>
                    <a:gd name="T25" fmla="*/ 31 h 57"/>
                    <a:gd name="T26" fmla="*/ 41 w 58"/>
                    <a:gd name="T27" fmla="*/ 31 h 57"/>
                    <a:gd name="T28" fmla="*/ 33 w 58"/>
                    <a:gd name="T29" fmla="*/ 23 h 57"/>
                    <a:gd name="T30" fmla="*/ 33 w 58"/>
                    <a:gd name="T31" fmla="*/ 43 h 57"/>
                    <a:gd name="T32" fmla="*/ 29 w 58"/>
                    <a:gd name="T33" fmla="*/ 47 h 57"/>
                    <a:gd name="T34" fmla="*/ 25 w 58"/>
                    <a:gd name="T35" fmla="*/ 43 h 57"/>
                    <a:gd name="T36" fmla="*/ 25 w 58"/>
                    <a:gd name="T37" fmla="*/ 23 h 57"/>
                    <a:gd name="T38" fmla="*/ 17 w 58"/>
                    <a:gd name="T39" fmla="*/ 31 h 57"/>
                    <a:gd name="T40" fmla="*/ 12 w 58"/>
                    <a:gd name="T41" fmla="*/ 31 h 57"/>
                    <a:gd name="T42" fmla="*/ 11 w 58"/>
                    <a:gd name="T43" fmla="*/ 29 h 57"/>
                    <a:gd name="T44" fmla="*/ 12 w 58"/>
                    <a:gd name="T45" fmla="*/ 26 h 57"/>
                    <a:gd name="T46" fmla="*/ 27 w 58"/>
                    <a:gd name="T47" fmla="*/ 12 h 57"/>
                    <a:gd name="T48" fmla="*/ 32 w 58"/>
                    <a:gd name="T49" fmla="*/ 1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8" h="57">
                      <a:moveTo>
                        <a:pt x="58" y="29"/>
                      </a:moveTo>
                      <a:cubicBezTo>
                        <a:pt x="58" y="45"/>
                        <a:pt x="45" y="57"/>
                        <a:pt x="29" y="57"/>
                      </a:cubicBezTo>
                      <a:cubicBezTo>
                        <a:pt x="13" y="57"/>
                        <a:pt x="0" y="45"/>
                        <a:pt x="0" y="29"/>
                      </a:cubicBezTo>
                      <a:cubicBezTo>
                        <a:pt x="0" y="13"/>
                        <a:pt x="13" y="0"/>
                        <a:pt x="29" y="0"/>
                      </a:cubicBezTo>
                      <a:cubicBezTo>
                        <a:pt x="45" y="0"/>
                        <a:pt x="58" y="13"/>
                        <a:pt x="58" y="29"/>
                      </a:cubicBezTo>
                      <a:close/>
                      <a:moveTo>
                        <a:pt x="6" y="29"/>
                      </a:moveTo>
                      <a:cubicBezTo>
                        <a:pt x="6" y="42"/>
                        <a:pt x="16" y="52"/>
                        <a:pt x="29" y="52"/>
                      </a:cubicBezTo>
                      <a:cubicBezTo>
                        <a:pt x="42" y="52"/>
                        <a:pt x="52" y="42"/>
                        <a:pt x="52" y="29"/>
                      </a:cubicBezTo>
                      <a:cubicBezTo>
                        <a:pt x="52" y="16"/>
                        <a:pt x="42" y="6"/>
                        <a:pt x="29" y="6"/>
                      </a:cubicBezTo>
                      <a:cubicBezTo>
                        <a:pt x="16" y="6"/>
                        <a:pt x="6" y="16"/>
                        <a:pt x="6" y="29"/>
                      </a:cubicBezTo>
                      <a:close/>
                      <a:moveTo>
                        <a:pt x="32" y="12"/>
                      </a:move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7" y="28"/>
                        <a:pt x="47" y="30"/>
                        <a:pt x="46" y="31"/>
                      </a:cubicBezTo>
                      <a:cubicBezTo>
                        <a:pt x="45" y="33"/>
                        <a:pt x="42" y="33"/>
                        <a:pt x="41" y="31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33" y="45"/>
                        <a:pt x="31" y="47"/>
                        <a:pt x="29" y="47"/>
                      </a:cubicBezTo>
                      <a:cubicBezTo>
                        <a:pt x="27" y="47"/>
                        <a:pt x="25" y="45"/>
                        <a:pt x="25" y="4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6" y="33"/>
                        <a:pt x="14" y="33"/>
                        <a:pt x="12" y="31"/>
                      </a:cubicBezTo>
                      <a:cubicBezTo>
                        <a:pt x="12" y="31"/>
                        <a:pt x="11" y="30"/>
                        <a:pt x="11" y="29"/>
                      </a:cubicBezTo>
                      <a:cubicBezTo>
                        <a:pt x="11" y="28"/>
                        <a:pt x="12" y="27"/>
                        <a:pt x="12" y="26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8" y="11"/>
                        <a:pt x="30" y="11"/>
                        <a:pt x="3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" name="íś1îdé">
                  <a:extLst>
                    <a:ext uri="{FF2B5EF4-FFF2-40B4-BE49-F238E27FC236}">
                      <a16:creationId xmlns:a16="http://schemas.microsoft.com/office/drawing/2014/main" xmlns="" id="{E142F933-E44F-4113-A6A1-721F4F87ACB0}"/>
                    </a:ext>
                  </a:extLst>
                </p:cNvPr>
                <p:cNvSpPr/>
                <p:nvPr/>
              </p:nvSpPr>
              <p:spPr bwMode="auto">
                <a:xfrm>
                  <a:off x="11838272" y="3890796"/>
                  <a:ext cx="146800" cy="146799"/>
                </a:xfrm>
                <a:custGeom>
                  <a:avLst/>
                  <a:gdLst>
                    <a:gd name="T0" fmla="*/ 3 w 46"/>
                    <a:gd name="T1" fmla="*/ 0 h 46"/>
                    <a:gd name="T2" fmla="*/ 20 w 46"/>
                    <a:gd name="T3" fmla="*/ 0 h 46"/>
                    <a:gd name="T4" fmla="*/ 20 w 46"/>
                    <a:gd name="T5" fmla="*/ 3 h 46"/>
                    <a:gd name="T6" fmla="*/ 3 w 46"/>
                    <a:gd name="T7" fmla="*/ 3 h 46"/>
                    <a:gd name="T8" fmla="*/ 3 w 46"/>
                    <a:gd name="T9" fmla="*/ 0 h 46"/>
                    <a:gd name="T10" fmla="*/ 26 w 46"/>
                    <a:gd name="T11" fmla="*/ 0 h 46"/>
                    <a:gd name="T12" fmla="*/ 43 w 46"/>
                    <a:gd name="T13" fmla="*/ 0 h 46"/>
                    <a:gd name="T14" fmla="*/ 43 w 46"/>
                    <a:gd name="T15" fmla="*/ 3 h 46"/>
                    <a:gd name="T16" fmla="*/ 26 w 46"/>
                    <a:gd name="T17" fmla="*/ 3 h 46"/>
                    <a:gd name="T18" fmla="*/ 26 w 46"/>
                    <a:gd name="T19" fmla="*/ 0 h 46"/>
                    <a:gd name="T20" fmla="*/ 43 w 46"/>
                    <a:gd name="T21" fmla="*/ 14 h 46"/>
                    <a:gd name="T22" fmla="*/ 41 w 46"/>
                    <a:gd name="T23" fmla="*/ 14 h 46"/>
                    <a:gd name="T24" fmla="*/ 41 w 46"/>
                    <a:gd name="T25" fmla="*/ 3 h 46"/>
                    <a:gd name="T26" fmla="*/ 29 w 46"/>
                    <a:gd name="T27" fmla="*/ 3 h 46"/>
                    <a:gd name="T28" fmla="*/ 29 w 46"/>
                    <a:gd name="T29" fmla="*/ 14 h 46"/>
                    <a:gd name="T30" fmla="*/ 17 w 46"/>
                    <a:gd name="T31" fmla="*/ 14 h 46"/>
                    <a:gd name="T32" fmla="*/ 17 w 46"/>
                    <a:gd name="T33" fmla="*/ 3 h 46"/>
                    <a:gd name="T34" fmla="*/ 6 w 46"/>
                    <a:gd name="T35" fmla="*/ 3 h 46"/>
                    <a:gd name="T36" fmla="*/ 6 w 46"/>
                    <a:gd name="T37" fmla="*/ 14 h 46"/>
                    <a:gd name="T38" fmla="*/ 3 w 46"/>
                    <a:gd name="T39" fmla="*/ 14 h 46"/>
                    <a:gd name="T40" fmla="*/ 0 w 46"/>
                    <a:gd name="T41" fmla="*/ 18 h 46"/>
                    <a:gd name="T42" fmla="*/ 0 w 46"/>
                    <a:gd name="T43" fmla="*/ 43 h 46"/>
                    <a:gd name="T44" fmla="*/ 3 w 46"/>
                    <a:gd name="T45" fmla="*/ 46 h 46"/>
                    <a:gd name="T46" fmla="*/ 17 w 46"/>
                    <a:gd name="T47" fmla="*/ 46 h 46"/>
                    <a:gd name="T48" fmla="*/ 20 w 46"/>
                    <a:gd name="T49" fmla="*/ 43 h 46"/>
                    <a:gd name="T50" fmla="*/ 20 w 46"/>
                    <a:gd name="T51" fmla="*/ 26 h 46"/>
                    <a:gd name="T52" fmla="*/ 26 w 46"/>
                    <a:gd name="T53" fmla="*/ 26 h 46"/>
                    <a:gd name="T54" fmla="*/ 26 w 46"/>
                    <a:gd name="T55" fmla="*/ 43 h 46"/>
                    <a:gd name="T56" fmla="*/ 29 w 46"/>
                    <a:gd name="T57" fmla="*/ 46 h 46"/>
                    <a:gd name="T58" fmla="*/ 43 w 46"/>
                    <a:gd name="T59" fmla="*/ 46 h 46"/>
                    <a:gd name="T60" fmla="*/ 46 w 46"/>
                    <a:gd name="T61" fmla="*/ 43 h 46"/>
                    <a:gd name="T62" fmla="*/ 46 w 46"/>
                    <a:gd name="T63" fmla="*/ 18 h 46"/>
                    <a:gd name="T64" fmla="*/ 43 w 46"/>
                    <a:gd name="T65" fmla="*/ 14 h 46"/>
                    <a:gd name="T66" fmla="*/ 16 w 46"/>
                    <a:gd name="T67" fmla="*/ 43 h 46"/>
                    <a:gd name="T68" fmla="*/ 5 w 46"/>
                    <a:gd name="T69" fmla="*/ 43 h 46"/>
                    <a:gd name="T70" fmla="*/ 3 w 46"/>
                    <a:gd name="T71" fmla="*/ 42 h 46"/>
                    <a:gd name="T72" fmla="*/ 5 w 46"/>
                    <a:gd name="T73" fmla="*/ 40 h 46"/>
                    <a:gd name="T74" fmla="*/ 16 w 46"/>
                    <a:gd name="T75" fmla="*/ 40 h 46"/>
                    <a:gd name="T76" fmla="*/ 17 w 46"/>
                    <a:gd name="T77" fmla="*/ 42 h 46"/>
                    <a:gd name="T78" fmla="*/ 16 w 46"/>
                    <a:gd name="T79" fmla="*/ 43 h 46"/>
                    <a:gd name="T80" fmla="*/ 25 w 46"/>
                    <a:gd name="T81" fmla="*/ 23 h 46"/>
                    <a:gd name="T82" fmla="*/ 22 w 46"/>
                    <a:gd name="T83" fmla="*/ 23 h 46"/>
                    <a:gd name="T84" fmla="*/ 20 w 46"/>
                    <a:gd name="T85" fmla="*/ 22 h 46"/>
                    <a:gd name="T86" fmla="*/ 22 w 46"/>
                    <a:gd name="T87" fmla="*/ 20 h 46"/>
                    <a:gd name="T88" fmla="*/ 25 w 46"/>
                    <a:gd name="T89" fmla="*/ 20 h 46"/>
                    <a:gd name="T90" fmla="*/ 26 w 46"/>
                    <a:gd name="T91" fmla="*/ 22 h 46"/>
                    <a:gd name="T92" fmla="*/ 25 w 46"/>
                    <a:gd name="T93" fmla="*/ 23 h 46"/>
                    <a:gd name="T94" fmla="*/ 42 w 46"/>
                    <a:gd name="T95" fmla="*/ 43 h 46"/>
                    <a:gd name="T96" fmla="*/ 31 w 46"/>
                    <a:gd name="T97" fmla="*/ 43 h 46"/>
                    <a:gd name="T98" fmla="*/ 29 w 46"/>
                    <a:gd name="T99" fmla="*/ 42 h 46"/>
                    <a:gd name="T100" fmla="*/ 31 w 46"/>
                    <a:gd name="T101" fmla="*/ 40 h 46"/>
                    <a:gd name="T102" fmla="*/ 42 w 46"/>
                    <a:gd name="T103" fmla="*/ 40 h 46"/>
                    <a:gd name="T104" fmla="*/ 43 w 46"/>
                    <a:gd name="T105" fmla="*/ 42 h 46"/>
                    <a:gd name="T106" fmla="*/ 42 w 46"/>
                    <a:gd name="T107" fmla="*/ 4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6" h="46">
                      <a:moveTo>
                        <a:pt x="3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3" y="0"/>
                      </a:lnTo>
                      <a:close/>
                      <a:moveTo>
                        <a:pt x="26" y="0"/>
                      </a:move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lnTo>
                        <a:pt x="26" y="0"/>
                      </a:lnTo>
                      <a:close/>
                      <a:moveTo>
                        <a:pt x="43" y="14"/>
                      </a:move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4"/>
                        <a:pt x="0" y="16"/>
                        <a:pt x="0" y="18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5"/>
                        <a:pt x="2" y="46"/>
                        <a:pt x="3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9" y="46"/>
                        <a:pt x="20" y="45"/>
                        <a:pt x="20" y="43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5"/>
                        <a:pt x="28" y="46"/>
                        <a:pt x="29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5" y="46"/>
                        <a:pt x="46" y="45"/>
                        <a:pt x="46" y="43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6"/>
                        <a:pt x="45" y="14"/>
                        <a:pt x="43" y="14"/>
                      </a:cubicBezTo>
                      <a:close/>
                      <a:moveTo>
                        <a:pt x="16" y="43"/>
                      </a:move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4" y="43"/>
                        <a:pt x="3" y="43"/>
                        <a:pt x="3" y="42"/>
                      </a:cubicBezTo>
                      <a:cubicBezTo>
                        <a:pt x="3" y="41"/>
                        <a:pt x="4" y="40"/>
                        <a:pt x="5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7" y="40"/>
                        <a:pt x="17" y="41"/>
                        <a:pt x="17" y="42"/>
                      </a:cubicBezTo>
                      <a:cubicBezTo>
                        <a:pt x="17" y="43"/>
                        <a:pt x="17" y="43"/>
                        <a:pt x="16" y="43"/>
                      </a:cubicBezTo>
                      <a:close/>
                      <a:moveTo>
                        <a:pt x="25" y="23"/>
                      </a:move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0" y="22"/>
                        <a:pt x="20" y="22"/>
                      </a:cubicBezTo>
                      <a:cubicBezTo>
                        <a:pt x="20" y="21"/>
                        <a:pt x="21" y="20"/>
                        <a:pt x="22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6" y="21"/>
                        <a:pt x="26" y="22"/>
                      </a:cubicBezTo>
                      <a:cubicBezTo>
                        <a:pt x="26" y="22"/>
                        <a:pt x="25" y="23"/>
                        <a:pt x="25" y="23"/>
                      </a:cubicBezTo>
                      <a:close/>
                      <a:moveTo>
                        <a:pt x="42" y="43"/>
                      </a:moveTo>
                      <a:cubicBezTo>
                        <a:pt x="31" y="43"/>
                        <a:pt x="31" y="43"/>
                        <a:pt x="31" y="43"/>
                      </a:cubicBezTo>
                      <a:cubicBezTo>
                        <a:pt x="30" y="43"/>
                        <a:pt x="29" y="43"/>
                        <a:pt x="29" y="42"/>
                      </a:cubicBezTo>
                      <a:cubicBezTo>
                        <a:pt x="29" y="41"/>
                        <a:pt x="30" y="40"/>
                        <a:pt x="31" y="40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40"/>
                        <a:pt x="43" y="41"/>
                        <a:pt x="43" y="42"/>
                      </a:cubicBezTo>
                      <a:cubicBezTo>
                        <a:pt x="43" y="43"/>
                        <a:pt x="43" y="43"/>
                        <a:pt x="42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š1îdé">
                  <a:extLst>
                    <a:ext uri="{FF2B5EF4-FFF2-40B4-BE49-F238E27FC236}">
                      <a16:creationId xmlns:a16="http://schemas.microsoft.com/office/drawing/2014/main" xmlns="" id="{00265AFB-0957-4EFB-8956-E4C09105D515}"/>
                    </a:ext>
                  </a:extLst>
                </p:cNvPr>
                <p:cNvSpPr/>
                <p:nvPr/>
              </p:nvSpPr>
              <p:spPr bwMode="auto">
                <a:xfrm>
                  <a:off x="11572076" y="3920155"/>
                  <a:ext cx="236837" cy="238794"/>
                </a:xfrm>
                <a:custGeom>
                  <a:avLst/>
                  <a:gdLst>
                    <a:gd name="T0" fmla="*/ 61 w 121"/>
                    <a:gd name="T1" fmla="*/ 122 h 122"/>
                    <a:gd name="T2" fmla="*/ 121 w 121"/>
                    <a:gd name="T3" fmla="*/ 62 h 122"/>
                    <a:gd name="T4" fmla="*/ 84 w 121"/>
                    <a:gd name="T5" fmla="*/ 62 h 122"/>
                    <a:gd name="T6" fmla="*/ 84 w 121"/>
                    <a:gd name="T7" fmla="*/ 0 h 122"/>
                    <a:gd name="T8" fmla="*/ 38 w 121"/>
                    <a:gd name="T9" fmla="*/ 0 h 122"/>
                    <a:gd name="T10" fmla="*/ 38 w 121"/>
                    <a:gd name="T11" fmla="*/ 62 h 122"/>
                    <a:gd name="T12" fmla="*/ 0 w 121"/>
                    <a:gd name="T13" fmla="*/ 62 h 122"/>
                    <a:gd name="T14" fmla="*/ 61 w 121"/>
                    <a:gd name="T15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1" h="122">
                      <a:moveTo>
                        <a:pt x="61" y="122"/>
                      </a:moveTo>
                      <a:lnTo>
                        <a:pt x="121" y="62"/>
                      </a:lnTo>
                      <a:lnTo>
                        <a:pt x="84" y="62"/>
                      </a:lnTo>
                      <a:lnTo>
                        <a:pt x="84" y="0"/>
                      </a:lnTo>
                      <a:lnTo>
                        <a:pt x="38" y="0"/>
                      </a:lnTo>
                      <a:lnTo>
                        <a:pt x="38" y="62"/>
                      </a:lnTo>
                      <a:lnTo>
                        <a:pt x="0" y="62"/>
                      </a:lnTo>
                      <a:lnTo>
                        <a:pt x="61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0" name="iŝlîdê">
                  <a:extLst>
                    <a:ext uri="{FF2B5EF4-FFF2-40B4-BE49-F238E27FC236}">
                      <a16:creationId xmlns:a16="http://schemas.microsoft.com/office/drawing/2014/main" xmlns="" id="{00EBEFEB-4D52-493B-A2EF-6939063D88F3}"/>
                    </a:ext>
                  </a:extLst>
                </p:cNvPr>
                <p:cNvSpPr/>
                <p:nvPr/>
              </p:nvSpPr>
              <p:spPr bwMode="auto">
                <a:xfrm>
                  <a:off x="11848058" y="3391677"/>
                  <a:ext cx="197691" cy="19769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57 w 62"/>
                    <a:gd name="T11" fmla="*/ 35 h 62"/>
                    <a:gd name="T12" fmla="*/ 41 w 62"/>
                    <a:gd name="T13" fmla="*/ 34 h 62"/>
                    <a:gd name="T14" fmla="*/ 46 w 62"/>
                    <a:gd name="T15" fmla="*/ 53 h 62"/>
                    <a:gd name="T16" fmla="*/ 57 w 62"/>
                    <a:gd name="T17" fmla="*/ 35 h 62"/>
                    <a:gd name="T18" fmla="*/ 41 w 62"/>
                    <a:gd name="T19" fmla="*/ 55 h 62"/>
                    <a:gd name="T20" fmla="*/ 36 w 62"/>
                    <a:gd name="T21" fmla="*/ 35 h 62"/>
                    <a:gd name="T22" fmla="*/ 35 w 62"/>
                    <a:gd name="T23" fmla="*/ 35 h 62"/>
                    <a:gd name="T24" fmla="*/ 15 w 62"/>
                    <a:gd name="T25" fmla="*/ 52 h 62"/>
                    <a:gd name="T26" fmla="*/ 31 w 62"/>
                    <a:gd name="T27" fmla="*/ 57 h 62"/>
                    <a:gd name="T28" fmla="*/ 41 w 62"/>
                    <a:gd name="T29" fmla="*/ 55 h 62"/>
                    <a:gd name="T30" fmla="*/ 11 w 62"/>
                    <a:gd name="T31" fmla="*/ 48 h 62"/>
                    <a:gd name="T32" fmla="*/ 33 w 62"/>
                    <a:gd name="T33" fmla="*/ 31 h 62"/>
                    <a:gd name="T34" fmla="*/ 34 w 62"/>
                    <a:gd name="T35" fmla="*/ 31 h 62"/>
                    <a:gd name="T36" fmla="*/ 32 w 62"/>
                    <a:gd name="T37" fmla="*/ 26 h 62"/>
                    <a:gd name="T38" fmla="*/ 4 w 62"/>
                    <a:gd name="T39" fmla="*/ 30 h 62"/>
                    <a:gd name="T40" fmla="*/ 4 w 62"/>
                    <a:gd name="T41" fmla="*/ 31 h 62"/>
                    <a:gd name="T42" fmla="*/ 11 w 62"/>
                    <a:gd name="T43" fmla="*/ 48 h 62"/>
                    <a:gd name="T44" fmla="*/ 5 w 62"/>
                    <a:gd name="T45" fmla="*/ 25 h 62"/>
                    <a:gd name="T46" fmla="*/ 29 w 62"/>
                    <a:gd name="T47" fmla="*/ 22 h 62"/>
                    <a:gd name="T48" fmla="*/ 20 w 62"/>
                    <a:gd name="T49" fmla="*/ 7 h 62"/>
                    <a:gd name="T50" fmla="*/ 5 w 62"/>
                    <a:gd name="T51" fmla="*/ 25 h 62"/>
                    <a:gd name="T52" fmla="*/ 25 w 62"/>
                    <a:gd name="T53" fmla="*/ 5 h 62"/>
                    <a:gd name="T54" fmla="*/ 35 w 62"/>
                    <a:gd name="T55" fmla="*/ 20 h 62"/>
                    <a:gd name="T56" fmla="*/ 49 w 62"/>
                    <a:gd name="T57" fmla="*/ 11 h 62"/>
                    <a:gd name="T58" fmla="*/ 31 w 62"/>
                    <a:gd name="T59" fmla="*/ 4 h 62"/>
                    <a:gd name="T60" fmla="*/ 25 w 62"/>
                    <a:gd name="T61" fmla="*/ 5 h 62"/>
                    <a:gd name="T62" fmla="*/ 51 w 62"/>
                    <a:gd name="T63" fmla="*/ 14 h 62"/>
                    <a:gd name="T64" fmla="*/ 37 w 62"/>
                    <a:gd name="T65" fmla="*/ 24 h 62"/>
                    <a:gd name="T66" fmla="*/ 38 w 62"/>
                    <a:gd name="T67" fmla="*/ 28 h 62"/>
                    <a:gd name="T68" fmla="*/ 39 w 62"/>
                    <a:gd name="T69" fmla="*/ 30 h 62"/>
                    <a:gd name="T70" fmla="*/ 57 w 62"/>
                    <a:gd name="T71" fmla="*/ 30 h 62"/>
                    <a:gd name="T72" fmla="*/ 51 w 62"/>
                    <a:gd name="T73" fmla="*/ 1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57" y="35"/>
                      </a:moveTo>
                      <a:cubicBezTo>
                        <a:pt x="56" y="35"/>
                        <a:pt x="49" y="32"/>
                        <a:pt x="41" y="34"/>
                      </a:cubicBezTo>
                      <a:cubicBezTo>
                        <a:pt x="44" y="43"/>
                        <a:pt x="45" y="51"/>
                        <a:pt x="46" y="53"/>
                      </a:cubicBezTo>
                      <a:cubicBezTo>
                        <a:pt x="52" y="49"/>
                        <a:pt x="56" y="42"/>
                        <a:pt x="57" y="35"/>
                      </a:cubicBezTo>
                      <a:close/>
                      <a:moveTo>
                        <a:pt x="41" y="55"/>
                      </a:moveTo>
                      <a:cubicBezTo>
                        <a:pt x="41" y="53"/>
                        <a:pt x="39" y="45"/>
                        <a:pt x="36" y="35"/>
                      </a:cubicBezTo>
                      <a:cubicBezTo>
                        <a:pt x="36" y="35"/>
                        <a:pt x="36" y="35"/>
                        <a:pt x="35" y="35"/>
                      </a:cubicBezTo>
                      <a:cubicBezTo>
                        <a:pt x="20" y="40"/>
                        <a:pt x="15" y="51"/>
                        <a:pt x="15" y="52"/>
                      </a:cubicBezTo>
                      <a:cubicBezTo>
                        <a:pt x="19" y="55"/>
                        <a:pt x="25" y="57"/>
                        <a:pt x="31" y="57"/>
                      </a:cubicBezTo>
                      <a:cubicBezTo>
                        <a:pt x="35" y="57"/>
                        <a:pt x="38" y="57"/>
                        <a:pt x="41" y="55"/>
                      </a:cubicBezTo>
                      <a:close/>
                      <a:moveTo>
                        <a:pt x="11" y="48"/>
                      </a:moveTo>
                      <a:cubicBezTo>
                        <a:pt x="12" y="47"/>
                        <a:pt x="19" y="35"/>
                        <a:pt x="33" y="31"/>
                      </a:cubicBezTo>
                      <a:cubicBezTo>
                        <a:pt x="33" y="31"/>
                        <a:pt x="33" y="31"/>
                        <a:pt x="34" y="31"/>
                      </a:cubicBezTo>
                      <a:cubicBezTo>
                        <a:pt x="33" y="29"/>
                        <a:pt x="32" y="28"/>
                        <a:pt x="32" y="26"/>
                      </a:cubicBezTo>
                      <a:cubicBezTo>
                        <a:pt x="18" y="30"/>
                        <a:pt x="6" y="30"/>
                        <a:pt x="4" y="30"/>
                      </a:cubicBezTo>
                      <a:cubicBezTo>
                        <a:pt x="4" y="30"/>
                        <a:pt x="4" y="30"/>
                        <a:pt x="4" y="31"/>
                      </a:cubicBezTo>
                      <a:cubicBezTo>
                        <a:pt x="4" y="38"/>
                        <a:pt x="7" y="44"/>
                        <a:pt x="11" y="48"/>
                      </a:cubicBezTo>
                      <a:close/>
                      <a:moveTo>
                        <a:pt x="5" y="25"/>
                      </a:moveTo>
                      <a:cubicBezTo>
                        <a:pt x="6" y="25"/>
                        <a:pt x="17" y="25"/>
                        <a:pt x="29" y="22"/>
                      </a:cubicBezTo>
                      <a:cubicBezTo>
                        <a:pt x="25" y="14"/>
                        <a:pt x="20" y="8"/>
                        <a:pt x="20" y="7"/>
                      </a:cubicBezTo>
                      <a:cubicBezTo>
                        <a:pt x="12" y="10"/>
                        <a:pt x="7" y="17"/>
                        <a:pt x="5" y="25"/>
                      </a:cubicBezTo>
                      <a:close/>
                      <a:moveTo>
                        <a:pt x="25" y="5"/>
                      </a:moveTo>
                      <a:cubicBezTo>
                        <a:pt x="25" y="6"/>
                        <a:pt x="30" y="12"/>
                        <a:pt x="35" y="20"/>
                      </a:cubicBezTo>
                      <a:cubicBezTo>
                        <a:pt x="44" y="17"/>
                        <a:pt x="48" y="12"/>
                        <a:pt x="49" y="11"/>
                      </a:cubicBezTo>
                      <a:cubicBezTo>
                        <a:pt x="44" y="7"/>
                        <a:pt x="38" y="4"/>
                        <a:pt x="31" y="4"/>
                      </a:cubicBezTo>
                      <a:cubicBezTo>
                        <a:pt x="29" y="4"/>
                        <a:pt x="27" y="4"/>
                        <a:pt x="25" y="5"/>
                      </a:cubicBezTo>
                      <a:close/>
                      <a:moveTo>
                        <a:pt x="51" y="14"/>
                      </a:moveTo>
                      <a:cubicBezTo>
                        <a:pt x="51" y="15"/>
                        <a:pt x="46" y="20"/>
                        <a:pt x="37" y="24"/>
                      </a:cubicBezTo>
                      <a:cubicBezTo>
                        <a:pt x="37" y="26"/>
                        <a:pt x="38" y="27"/>
                        <a:pt x="38" y="28"/>
                      </a:cubicBezTo>
                      <a:cubicBezTo>
                        <a:pt x="39" y="29"/>
                        <a:pt x="39" y="29"/>
                        <a:pt x="39" y="30"/>
                      </a:cubicBezTo>
                      <a:cubicBezTo>
                        <a:pt x="48" y="29"/>
                        <a:pt x="57" y="30"/>
                        <a:pt x="57" y="30"/>
                      </a:cubicBezTo>
                      <a:cubicBezTo>
                        <a:pt x="57" y="24"/>
                        <a:pt x="55" y="18"/>
                        <a:pt x="51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ṩļídè">
                  <a:extLst>
                    <a:ext uri="{FF2B5EF4-FFF2-40B4-BE49-F238E27FC236}">
                      <a16:creationId xmlns:a16="http://schemas.microsoft.com/office/drawing/2014/main" xmlns="" id="{4B5FC50E-4188-45B5-AD81-E40E49011086}"/>
                    </a:ext>
                  </a:extLst>
                </p:cNvPr>
                <p:cNvSpPr/>
                <p:nvPr/>
              </p:nvSpPr>
              <p:spPr bwMode="auto">
                <a:xfrm>
                  <a:off x="11650369" y="3689191"/>
                  <a:ext cx="187904" cy="166372"/>
                </a:xfrm>
                <a:custGeom>
                  <a:avLst/>
                  <a:gdLst>
                    <a:gd name="T0" fmla="*/ 48 w 59"/>
                    <a:gd name="T1" fmla="*/ 0 h 52"/>
                    <a:gd name="T2" fmla="*/ 11 w 59"/>
                    <a:gd name="T3" fmla="*/ 0 h 52"/>
                    <a:gd name="T4" fmla="*/ 0 w 59"/>
                    <a:gd name="T5" fmla="*/ 12 h 52"/>
                    <a:gd name="T6" fmla="*/ 0 w 59"/>
                    <a:gd name="T7" fmla="*/ 50 h 52"/>
                    <a:gd name="T8" fmla="*/ 2 w 59"/>
                    <a:gd name="T9" fmla="*/ 52 h 52"/>
                    <a:gd name="T10" fmla="*/ 57 w 59"/>
                    <a:gd name="T11" fmla="*/ 52 h 52"/>
                    <a:gd name="T12" fmla="*/ 59 w 59"/>
                    <a:gd name="T13" fmla="*/ 50 h 52"/>
                    <a:gd name="T14" fmla="*/ 59 w 59"/>
                    <a:gd name="T15" fmla="*/ 12 h 52"/>
                    <a:gd name="T16" fmla="*/ 48 w 59"/>
                    <a:gd name="T17" fmla="*/ 0 h 52"/>
                    <a:gd name="T18" fmla="*/ 37 w 59"/>
                    <a:gd name="T19" fmla="*/ 34 h 52"/>
                    <a:gd name="T20" fmla="*/ 37 w 59"/>
                    <a:gd name="T21" fmla="*/ 45 h 52"/>
                    <a:gd name="T22" fmla="*/ 22 w 59"/>
                    <a:gd name="T23" fmla="*/ 45 h 52"/>
                    <a:gd name="T24" fmla="*/ 22 w 59"/>
                    <a:gd name="T25" fmla="*/ 34 h 52"/>
                    <a:gd name="T26" fmla="*/ 11 w 59"/>
                    <a:gd name="T27" fmla="*/ 34 h 52"/>
                    <a:gd name="T28" fmla="*/ 29 w 59"/>
                    <a:gd name="T29" fmla="*/ 19 h 52"/>
                    <a:gd name="T30" fmla="*/ 48 w 59"/>
                    <a:gd name="T31" fmla="*/ 34 h 52"/>
                    <a:gd name="T32" fmla="*/ 37 w 59"/>
                    <a:gd name="T33" fmla="*/ 34 h 52"/>
                    <a:gd name="T34" fmla="*/ 9 w 59"/>
                    <a:gd name="T35" fmla="*/ 8 h 52"/>
                    <a:gd name="T36" fmla="*/ 12 w 59"/>
                    <a:gd name="T37" fmla="*/ 4 h 52"/>
                    <a:gd name="T38" fmla="*/ 46 w 59"/>
                    <a:gd name="T39" fmla="*/ 4 h 52"/>
                    <a:gd name="T40" fmla="*/ 50 w 59"/>
                    <a:gd name="T41" fmla="*/ 8 h 52"/>
                    <a:gd name="T42" fmla="*/ 9 w 59"/>
                    <a:gd name="T43" fmla="*/ 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9" h="52">
                      <a:moveTo>
                        <a:pt x="48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2"/>
                        <a:pt x="1" y="52"/>
                        <a:pt x="2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8" y="52"/>
                        <a:pt x="59" y="52"/>
                        <a:pt x="59" y="50"/>
                      </a:cubicBezTo>
                      <a:cubicBezTo>
                        <a:pt x="59" y="12"/>
                        <a:pt x="59" y="12"/>
                        <a:pt x="59" y="12"/>
                      </a:cubicBezTo>
                      <a:lnTo>
                        <a:pt x="48" y="0"/>
                      </a:lnTo>
                      <a:close/>
                      <a:moveTo>
                        <a:pt x="37" y="34"/>
                      </a:moveTo>
                      <a:cubicBezTo>
                        <a:pt x="37" y="45"/>
                        <a:pt x="37" y="45"/>
                        <a:pt x="37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48" y="34"/>
                        <a:pt x="48" y="34"/>
                        <a:pt x="48" y="34"/>
                      </a:cubicBezTo>
                      <a:lnTo>
                        <a:pt x="37" y="34"/>
                      </a:lnTo>
                      <a:close/>
                      <a:moveTo>
                        <a:pt x="9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50" y="8"/>
                        <a:pt x="50" y="8"/>
                        <a:pt x="50" y="8"/>
                      </a:cubicBezTo>
                      <a:lnTo>
                        <a:pt x="9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íślíḓe">
                  <a:extLst>
                    <a:ext uri="{FF2B5EF4-FFF2-40B4-BE49-F238E27FC236}">
                      <a16:creationId xmlns:a16="http://schemas.microsoft.com/office/drawing/2014/main" xmlns="" id="{E13F9D45-51F6-4850-A811-67D6D7E9B8A1}"/>
                    </a:ext>
                  </a:extLst>
                </p:cNvPr>
                <p:cNvSpPr/>
                <p:nvPr/>
              </p:nvSpPr>
              <p:spPr bwMode="auto">
                <a:xfrm>
                  <a:off x="11243244" y="4012150"/>
                  <a:ext cx="303387" cy="266197"/>
                </a:xfrm>
                <a:custGeom>
                  <a:avLst/>
                  <a:gdLst>
                    <a:gd name="T0" fmla="*/ 95 w 95"/>
                    <a:gd name="T1" fmla="*/ 34 h 83"/>
                    <a:gd name="T2" fmla="*/ 83 w 95"/>
                    <a:gd name="T3" fmla="*/ 0 h 83"/>
                    <a:gd name="T4" fmla="*/ 83 w 95"/>
                    <a:gd name="T5" fmla="*/ 0 h 83"/>
                    <a:gd name="T6" fmla="*/ 75 w 95"/>
                    <a:gd name="T7" fmla="*/ 0 h 83"/>
                    <a:gd name="T8" fmla="*/ 31 w 95"/>
                    <a:gd name="T9" fmla="*/ 19 h 83"/>
                    <a:gd name="T10" fmla="*/ 30 w 95"/>
                    <a:gd name="T11" fmla="*/ 34 h 83"/>
                    <a:gd name="T12" fmla="*/ 31 w 95"/>
                    <a:gd name="T13" fmla="*/ 49 h 83"/>
                    <a:gd name="T14" fmla="*/ 75 w 95"/>
                    <a:gd name="T15" fmla="*/ 67 h 83"/>
                    <a:gd name="T16" fmla="*/ 83 w 95"/>
                    <a:gd name="T17" fmla="*/ 67 h 83"/>
                    <a:gd name="T18" fmla="*/ 83 w 95"/>
                    <a:gd name="T19" fmla="*/ 67 h 83"/>
                    <a:gd name="T20" fmla="*/ 95 w 95"/>
                    <a:gd name="T21" fmla="*/ 34 h 83"/>
                    <a:gd name="T22" fmla="*/ 80 w 95"/>
                    <a:gd name="T23" fmla="*/ 62 h 83"/>
                    <a:gd name="T24" fmla="*/ 78 w 95"/>
                    <a:gd name="T25" fmla="*/ 61 h 83"/>
                    <a:gd name="T26" fmla="*/ 75 w 95"/>
                    <a:gd name="T27" fmla="*/ 55 h 83"/>
                    <a:gd name="T28" fmla="*/ 71 w 95"/>
                    <a:gd name="T29" fmla="*/ 34 h 83"/>
                    <a:gd name="T30" fmla="*/ 75 w 95"/>
                    <a:gd name="T31" fmla="*/ 12 h 83"/>
                    <a:gd name="T32" fmla="*/ 78 w 95"/>
                    <a:gd name="T33" fmla="*/ 7 h 83"/>
                    <a:gd name="T34" fmla="*/ 80 w 95"/>
                    <a:gd name="T35" fmla="*/ 5 h 83"/>
                    <a:gd name="T36" fmla="*/ 82 w 95"/>
                    <a:gd name="T37" fmla="*/ 7 h 83"/>
                    <a:gd name="T38" fmla="*/ 86 w 95"/>
                    <a:gd name="T39" fmla="*/ 12 h 83"/>
                    <a:gd name="T40" fmla="*/ 89 w 95"/>
                    <a:gd name="T41" fmla="*/ 34 h 83"/>
                    <a:gd name="T42" fmla="*/ 86 w 95"/>
                    <a:gd name="T43" fmla="*/ 55 h 83"/>
                    <a:gd name="T44" fmla="*/ 82 w 95"/>
                    <a:gd name="T45" fmla="*/ 61 h 83"/>
                    <a:gd name="T46" fmla="*/ 80 w 95"/>
                    <a:gd name="T47" fmla="*/ 62 h 83"/>
                    <a:gd name="T48" fmla="*/ 23 w 95"/>
                    <a:gd name="T49" fmla="*/ 34 h 83"/>
                    <a:gd name="T50" fmla="*/ 24 w 95"/>
                    <a:gd name="T51" fmla="*/ 20 h 83"/>
                    <a:gd name="T52" fmla="*/ 12 w 95"/>
                    <a:gd name="T53" fmla="*/ 21 h 83"/>
                    <a:gd name="T54" fmla="*/ 5 w 95"/>
                    <a:gd name="T55" fmla="*/ 21 h 83"/>
                    <a:gd name="T56" fmla="*/ 0 w 95"/>
                    <a:gd name="T57" fmla="*/ 30 h 83"/>
                    <a:gd name="T58" fmla="*/ 0 w 95"/>
                    <a:gd name="T59" fmla="*/ 38 h 83"/>
                    <a:gd name="T60" fmla="*/ 5 w 95"/>
                    <a:gd name="T61" fmla="*/ 47 h 83"/>
                    <a:gd name="T62" fmla="*/ 12 w 95"/>
                    <a:gd name="T63" fmla="*/ 47 h 83"/>
                    <a:gd name="T64" fmla="*/ 24 w 95"/>
                    <a:gd name="T65" fmla="*/ 47 h 83"/>
                    <a:gd name="T66" fmla="*/ 23 w 95"/>
                    <a:gd name="T67" fmla="*/ 34 h 83"/>
                    <a:gd name="T68" fmla="*/ 34 w 95"/>
                    <a:gd name="T69" fmla="*/ 53 h 83"/>
                    <a:gd name="T70" fmla="*/ 22 w 95"/>
                    <a:gd name="T71" fmla="*/ 51 h 83"/>
                    <a:gd name="T72" fmla="*/ 30 w 95"/>
                    <a:gd name="T73" fmla="*/ 81 h 83"/>
                    <a:gd name="T74" fmla="*/ 33 w 95"/>
                    <a:gd name="T75" fmla="*/ 83 h 83"/>
                    <a:gd name="T76" fmla="*/ 44 w 95"/>
                    <a:gd name="T77" fmla="*/ 78 h 83"/>
                    <a:gd name="T78" fmla="*/ 46 w 95"/>
                    <a:gd name="T79" fmla="*/ 75 h 83"/>
                    <a:gd name="T80" fmla="*/ 34 w 95"/>
                    <a:gd name="T81" fmla="*/ 53 h 83"/>
                    <a:gd name="T82" fmla="*/ 80 w 95"/>
                    <a:gd name="T83" fmla="*/ 45 h 83"/>
                    <a:gd name="T84" fmla="*/ 79 w 95"/>
                    <a:gd name="T85" fmla="*/ 44 h 83"/>
                    <a:gd name="T86" fmla="*/ 78 w 95"/>
                    <a:gd name="T87" fmla="*/ 42 h 83"/>
                    <a:gd name="T88" fmla="*/ 77 w 95"/>
                    <a:gd name="T89" fmla="*/ 34 h 83"/>
                    <a:gd name="T90" fmla="*/ 78 w 95"/>
                    <a:gd name="T91" fmla="*/ 25 h 83"/>
                    <a:gd name="T92" fmla="*/ 79 w 95"/>
                    <a:gd name="T93" fmla="*/ 23 h 83"/>
                    <a:gd name="T94" fmla="*/ 80 w 95"/>
                    <a:gd name="T95" fmla="*/ 23 h 83"/>
                    <a:gd name="T96" fmla="*/ 81 w 95"/>
                    <a:gd name="T97" fmla="*/ 23 h 83"/>
                    <a:gd name="T98" fmla="*/ 82 w 95"/>
                    <a:gd name="T99" fmla="*/ 25 h 83"/>
                    <a:gd name="T100" fmla="*/ 84 w 95"/>
                    <a:gd name="T101" fmla="*/ 34 h 83"/>
                    <a:gd name="T102" fmla="*/ 82 w 95"/>
                    <a:gd name="T103" fmla="*/ 42 h 83"/>
                    <a:gd name="T104" fmla="*/ 81 w 95"/>
                    <a:gd name="T105" fmla="*/ 44 h 83"/>
                    <a:gd name="T106" fmla="*/ 80 w 95"/>
                    <a:gd name="T107" fmla="*/ 4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95" h="83">
                      <a:moveTo>
                        <a:pt x="95" y="34"/>
                      </a:moveTo>
                      <a:cubicBezTo>
                        <a:pt x="95" y="15"/>
                        <a:pt x="89" y="0"/>
                        <a:pt x="83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57" y="13"/>
                        <a:pt x="31" y="19"/>
                      </a:cubicBezTo>
                      <a:cubicBezTo>
                        <a:pt x="30" y="23"/>
                        <a:pt x="30" y="28"/>
                        <a:pt x="30" y="34"/>
                      </a:cubicBezTo>
                      <a:cubicBezTo>
                        <a:pt x="30" y="39"/>
                        <a:pt x="30" y="44"/>
                        <a:pt x="31" y="49"/>
                      </a:cubicBezTo>
                      <a:cubicBezTo>
                        <a:pt x="57" y="54"/>
                        <a:pt x="75" y="67"/>
                        <a:pt x="75" y="67"/>
                      </a:cubicBezTo>
                      <a:cubicBezTo>
                        <a:pt x="83" y="67"/>
                        <a:pt x="83" y="67"/>
                        <a:pt x="83" y="67"/>
                      </a:cubicBezTo>
                      <a:cubicBezTo>
                        <a:pt x="83" y="67"/>
                        <a:pt x="83" y="67"/>
                        <a:pt x="83" y="67"/>
                      </a:cubicBezTo>
                      <a:cubicBezTo>
                        <a:pt x="89" y="67"/>
                        <a:pt x="95" y="52"/>
                        <a:pt x="95" y="34"/>
                      </a:cubicBezTo>
                      <a:close/>
                      <a:moveTo>
                        <a:pt x="80" y="62"/>
                      </a:moveTo>
                      <a:cubicBezTo>
                        <a:pt x="79" y="62"/>
                        <a:pt x="78" y="61"/>
                        <a:pt x="78" y="61"/>
                      </a:cubicBezTo>
                      <a:cubicBezTo>
                        <a:pt x="77" y="60"/>
                        <a:pt x="76" y="58"/>
                        <a:pt x="75" y="55"/>
                      </a:cubicBezTo>
                      <a:cubicBezTo>
                        <a:pt x="72" y="49"/>
                        <a:pt x="71" y="42"/>
                        <a:pt x="71" y="34"/>
                      </a:cubicBezTo>
                      <a:cubicBezTo>
                        <a:pt x="71" y="26"/>
                        <a:pt x="72" y="18"/>
                        <a:pt x="75" y="12"/>
                      </a:cubicBezTo>
                      <a:cubicBezTo>
                        <a:pt x="76" y="10"/>
                        <a:pt x="77" y="8"/>
                        <a:pt x="78" y="7"/>
                      </a:cubicBezTo>
                      <a:cubicBezTo>
                        <a:pt x="78" y="6"/>
                        <a:pt x="79" y="5"/>
                        <a:pt x="80" y="5"/>
                      </a:cubicBezTo>
                      <a:cubicBezTo>
                        <a:pt x="81" y="5"/>
                        <a:pt x="82" y="6"/>
                        <a:pt x="82" y="7"/>
                      </a:cubicBezTo>
                      <a:cubicBezTo>
                        <a:pt x="84" y="8"/>
                        <a:pt x="85" y="10"/>
                        <a:pt x="86" y="12"/>
                      </a:cubicBezTo>
                      <a:cubicBezTo>
                        <a:pt x="88" y="18"/>
                        <a:pt x="89" y="26"/>
                        <a:pt x="89" y="34"/>
                      </a:cubicBezTo>
                      <a:cubicBezTo>
                        <a:pt x="89" y="42"/>
                        <a:pt x="88" y="49"/>
                        <a:pt x="86" y="55"/>
                      </a:cubicBezTo>
                      <a:cubicBezTo>
                        <a:pt x="85" y="58"/>
                        <a:pt x="84" y="60"/>
                        <a:pt x="82" y="61"/>
                      </a:cubicBezTo>
                      <a:cubicBezTo>
                        <a:pt x="82" y="61"/>
                        <a:pt x="81" y="62"/>
                        <a:pt x="80" y="62"/>
                      </a:cubicBezTo>
                      <a:close/>
                      <a:moveTo>
                        <a:pt x="23" y="34"/>
                      </a:moveTo>
                      <a:cubicBezTo>
                        <a:pt x="23" y="29"/>
                        <a:pt x="24" y="24"/>
                        <a:pt x="24" y="20"/>
                      </a:cubicBezTo>
                      <a:cubicBezTo>
                        <a:pt x="20" y="21"/>
                        <a:pt x="16" y="21"/>
                        <a:pt x="12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12" y="47"/>
                      </a:cubicBezTo>
                      <a:cubicBezTo>
                        <a:pt x="16" y="47"/>
                        <a:pt x="20" y="47"/>
                        <a:pt x="24" y="47"/>
                      </a:cubicBezTo>
                      <a:cubicBezTo>
                        <a:pt x="24" y="43"/>
                        <a:pt x="23" y="39"/>
                        <a:pt x="23" y="34"/>
                      </a:cubicBezTo>
                      <a:close/>
                      <a:moveTo>
                        <a:pt x="34" y="53"/>
                      </a:moveTo>
                      <a:cubicBezTo>
                        <a:pt x="22" y="51"/>
                        <a:pt x="22" y="51"/>
                        <a:pt x="22" y="5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0" y="82"/>
                        <a:pt x="32" y="83"/>
                        <a:pt x="33" y="83"/>
                      </a:cubicBezTo>
                      <a:cubicBezTo>
                        <a:pt x="44" y="78"/>
                        <a:pt x="44" y="78"/>
                        <a:pt x="44" y="78"/>
                      </a:cubicBezTo>
                      <a:cubicBezTo>
                        <a:pt x="46" y="78"/>
                        <a:pt x="46" y="76"/>
                        <a:pt x="46" y="75"/>
                      </a:cubicBezTo>
                      <a:lnTo>
                        <a:pt x="34" y="53"/>
                      </a:lnTo>
                      <a:close/>
                      <a:moveTo>
                        <a:pt x="80" y="45"/>
                      </a:moveTo>
                      <a:cubicBezTo>
                        <a:pt x="80" y="45"/>
                        <a:pt x="79" y="44"/>
                        <a:pt x="79" y="44"/>
                      </a:cubicBezTo>
                      <a:cubicBezTo>
                        <a:pt x="79" y="44"/>
                        <a:pt x="78" y="43"/>
                        <a:pt x="78" y="42"/>
                      </a:cubicBezTo>
                      <a:cubicBezTo>
                        <a:pt x="77" y="40"/>
                        <a:pt x="77" y="37"/>
                        <a:pt x="77" y="34"/>
                      </a:cubicBezTo>
                      <a:cubicBezTo>
                        <a:pt x="77" y="31"/>
                        <a:pt x="77" y="28"/>
                        <a:pt x="78" y="25"/>
                      </a:cubicBezTo>
                      <a:cubicBezTo>
                        <a:pt x="78" y="25"/>
                        <a:pt x="79" y="24"/>
                        <a:pt x="79" y="23"/>
                      </a:cubicBezTo>
                      <a:cubicBezTo>
                        <a:pt x="79" y="23"/>
                        <a:pt x="80" y="23"/>
                        <a:pt x="80" y="23"/>
                      </a:cubicBezTo>
                      <a:cubicBezTo>
                        <a:pt x="80" y="23"/>
                        <a:pt x="81" y="23"/>
                        <a:pt x="81" y="23"/>
                      </a:cubicBezTo>
                      <a:cubicBezTo>
                        <a:pt x="81" y="24"/>
                        <a:pt x="82" y="25"/>
                        <a:pt x="82" y="25"/>
                      </a:cubicBezTo>
                      <a:cubicBezTo>
                        <a:pt x="83" y="28"/>
                        <a:pt x="84" y="31"/>
                        <a:pt x="84" y="34"/>
                      </a:cubicBezTo>
                      <a:cubicBezTo>
                        <a:pt x="84" y="37"/>
                        <a:pt x="83" y="40"/>
                        <a:pt x="82" y="42"/>
                      </a:cubicBezTo>
                      <a:cubicBezTo>
                        <a:pt x="82" y="43"/>
                        <a:pt x="81" y="44"/>
                        <a:pt x="81" y="44"/>
                      </a:cubicBezTo>
                      <a:cubicBezTo>
                        <a:pt x="81" y="44"/>
                        <a:pt x="80" y="45"/>
                        <a:pt x="80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ŝľiḍè">
                  <a:extLst>
                    <a:ext uri="{FF2B5EF4-FFF2-40B4-BE49-F238E27FC236}">
                      <a16:creationId xmlns:a16="http://schemas.microsoft.com/office/drawing/2014/main" xmlns="" id="{6D03A900-F719-47EE-B877-6567F1580C2C}"/>
                    </a:ext>
                  </a:extLst>
                </p:cNvPr>
                <p:cNvSpPr/>
                <p:nvPr/>
              </p:nvSpPr>
              <p:spPr bwMode="auto">
                <a:xfrm>
                  <a:off x="11767808" y="3599153"/>
                  <a:ext cx="160501" cy="64591"/>
                </a:xfrm>
                <a:custGeom>
                  <a:avLst/>
                  <a:gdLst>
                    <a:gd name="T0" fmla="*/ 50 w 50"/>
                    <a:gd name="T1" fmla="*/ 10 h 20"/>
                    <a:gd name="T2" fmla="*/ 50 w 50"/>
                    <a:gd name="T3" fmla="*/ 10 h 20"/>
                    <a:gd name="T4" fmla="*/ 40 w 50"/>
                    <a:gd name="T5" fmla="*/ 0 h 20"/>
                    <a:gd name="T6" fmla="*/ 28 w 50"/>
                    <a:gd name="T7" fmla="*/ 0 h 20"/>
                    <a:gd name="T8" fmla="*/ 18 w 50"/>
                    <a:gd name="T9" fmla="*/ 10 h 20"/>
                    <a:gd name="T10" fmla="*/ 18 w 50"/>
                    <a:gd name="T11" fmla="*/ 10 h 20"/>
                    <a:gd name="T12" fmla="*/ 18 w 50"/>
                    <a:gd name="T13" fmla="*/ 11 h 20"/>
                    <a:gd name="T14" fmla="*/ 23 w 50"/>
                    <a:gd name="T15" fmla="*/ 11 h 20"/>
                    <a:gd name="T16" fmla="*/ 23 w 50"/>
                    <a:gd name="T17" fmla="*/ 10 h 20"/>
                    <a:gd name="T18" fmla="*/ 23 w 50"/>
                    <a:gd name="T19" fmla="*/ 10 h 20"/>
                    <a:gd name="T20" fmla="*/ 28 w 50"/>
                    <a:gd name="T21" fmla="*/ 5 h 20"/>
                    <a:gd name="T22" fmla="*/ 40 w 50"/>
                    <a:gd name="T23" fmla="*/ 5 h 20"/>
                    <a:gd name="T24" fmla="*/ 45 w 50"/>
                    <a:gd name="T25" fmla="*/ 10 h 20"/>
                    <a:gd name="T26" fmla="*/ 45 w 50"/>
                    <a:gd name="T27" fmla="*/ 10 h 20"/>
                    <a:gd name="T28" fmla="*/ 40 w 50"/>
                    <a:gd name="T29" fmla="*/ 15 h 20"/>
                    <a:gd name="T30" fmla="*/ 35 w 50"/>
                    <a:gd name="T31" fmla="*/ 15 h 20"/>
                    <a:gd name="T32" fmla="*/ 32 w 50"/>
                    <a:gd name="T33" fmla="*/ 20 h 20"/>
                    <a:gd name="T34" fmla="*/ 40 w 50"/>
                    <a:gd name="T35" fmla="*/ 20 h 20"/>
                    <a:gd name="T36" fmla="*/ 50 w 50"/>
                    <a:gd name="T37" fmla="*/ 10 h 20"/>
                    <a:gd name="T38" fmla="*/ 32 w 50"/>
                    <a:gd name="T39" fmla="*/ 10 h 20"/>
                    <a:gd name="T40" fmla="*/ 32 w 50"/>
                    <a:gd name="T41" fmla="*/ 9 h 20"/>
                    <a:gd name="T42" fmla="*/ 27 w 50"/>
                    <a:gd name="T43" fmla="*/ 9 h 20"/>
                    <a:gd name="T44" fmla="*/ 28 w 50"/>
                    <a:gd name="T45" fmla="*/ 10 h 20"/>
                    <a:gd name="T46" fmla="*/ 28 w 50"/>
                    <a:gd name="T47" fmla="*/ 10 h 20"/>
                    <a:gd name="T48" fmla="*/ 22 w 50"/>
                    <a:gd name="T49" fmla="*/ 15 h 20"/>
                    <a:gd name="T50" fmla="*/ 10 w 50"/>
                    <a:gd name="T51" fmla="*/ 15 h 20"/>
                    <a:gd name="T52" fmla="*/ 5 w 50"/>
                    <a:gd name="T53" fmla="*/ 10 h 20"/>
                    <a:gd name="T54" fmla="*/ 5 w 50"/>
                    <a:gd name="T55" fmla="*/ 10 h 20"/>
                    <a:gd name="T56" fmla="*/ 10 w 50"/>
                    <a:gd name="T57" fmla="*/ 5 h 20"/>
                    <a:gd name="T58" fmla="*/ 16 w 50"/>
                    <a:gd name="T59" fmla="*/ 5 h 20"/>
                    <a:gd name="T60" fmla="*/ 19 w 50"/>
                    <a:gd name="T61" fmla="*/ 0 h 20"/>
                    <a:gd name="T62" fmla="*/ 10 w 50"/>
                    <a:gd name="T63" fmla="*/ 0 h 20"/>
                    <a:gd name="T64" fmla="*/ 0 w 50"/>
                    <a:gd name="T65" fmla="*/ 10 h 20"/>
                    <a:gd name="T66" fmla="*/ 0 w 50"/>
                    <a:gd name="T67" fmla="*/ 10 h 20"/>
                    <a:gd name="T68" fmla="*/ 10 w 50"/>
                    <a:gd name="T69" fmla="*/ 20 h 20"/>
                    <a:gd name="T70" fmla="*/ 22 w 50"/>
                    <a:gd name="T71" fmla="*/ 20 h 20"/>
                    <a:gd name="T72" fmla="*/ 32 w 50"/>
                    <a:gd name="T73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0" h="20">
                      <a:moveTo>
                        <a:pt x="50" y="10"/>
                      </a:move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5"/>
                        <a:pt x="46" y="0"/>
                        <a:pt x="40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3" y="0"/>
                        <a:pt x="18" y="5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1"/>
                        <a:pt x="18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7"/>
                        <a:pt x="25" y="5"/>
                        <a:pt x="28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3" y="5"/>
                        <a:pt x="45" y="7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3"/>
                        <a:pt x="43" y="15"/>
                        <a:pt x="40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4" y="17"/>
                        <a:pt x="33" y="18"/>
                        <a:pt x="32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6" y="20"/>
                        <a:pt x="50" y="15"/>
                        <a:pt x="50" y="10"/>
                      </a:cubicBezTo>
                      <a:close/>
                      <a:moveTo>
                        <a:pt x="32" y="10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8" y="9"/>
                        <a:pt x="28" y="9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3"/>
                        <a:pt x="25" y="15"/>
                        <a:pt x="22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7" y="15"/>
                        <a:pt x="5" y="13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7"/>
                        <a:pt x="7" y="5"/>
                        <a:pt x="1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3"/>
                        <a:pt x="17" y="1"/>
                        <a:pt x="19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5"/>
                        <a:pt x="5" y="20"/>
                        <a:pt x="10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8" y="20"/>
                        <a:pt x="32" y="15"/>
                        <a:pt x="3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śľïďè">
                  <a:extLst>
                    <a:ext uri="{FF2B5EF4-FFF2-40B4-BE49-F238E27FC236}">
                      <a16:creationId xmlns:a16="http://schemas.microsoft.com/office/drawing/2014/main" xmlns="" id="{1A2C9CEA-C35A-4B87-8B2B-09C5665E9787}"/>
                    </a:ext>
                  </a:extLst>
                </p:cNvPr>
                <p:cNvSpPr/>
                <p:nvPr/>
              </p:nvSpPr>
              <p:spPr bwMode="auto">
                <a:xfrm>
                  <a:off x="11918522" y="2912132"/>
                  <a:ext cx="172245" cy="168330"/>
                </a:xfrm>
                <a:custGeom>
                  <a:avLst/>
                  <a:gdLst>
                    <a:gd name="T0" fmla="*/ 27 w 54"/>
                    <a:gd name="T1" fmla="*/ 0 h 53"/>
                    <a:gd name="T2" fmla="*/ 0 w 54"/>
                    <a:gd name="T3" fmla="*/ 27 h 53"/>
                    <a:gd name="T4" fmla="*/ 27 w 54"/>
                    <a:gd name="T5" fmla="*/ 53 h 53"/>
                    <a:gd name="T6" fmla="*/ 54 w 54"/>
                    <a:gd name="T7" fmla="*/ 27 h 53"/>
                    <a:gd name="T8" fmla="*/ 27 w 54"/>
                    <a:gd name="T9" fmla="*/ 0 h 53"/>
                    <a:gd name="T10" fmla="*/ 16 w 54"/>
                    <a:gd name="T11" fmla="*/ 43 h 53"/>
                    <a:gd name="T12" fmla="*/ 17 w 54"/>
                    <a:gd name="T13" fmla="*/ 38 h 53"/>
                    <a:gd name="T14" fmla="*/ 7 w 54"/>
                    <a:gd name="T15" fmla="*/ 24 h 53"/>
                    <a:gd name="T16" fmla="*/ 13 w 54"/>
                    <a:gd name="T17" fmla="*/ 12 h 53"/>
                    <a:gd name="T18" fmla="*/ 27 w 54"/>
                    <a:gd name="T19" fmla="*/ 7 h 53"/>
                    <a:gd name="T20" fmla="*/ 41 w 54"/>
                    <a:gd name="T21" fmla="*/ 12 h 53"/>
                    <a:gd name="T22" fmla="*/ 47 w 54"/>
                    <a:gd name="T23" fmla="*/ 24 h 53"/>
                    <a:gd name="T24" fmla="*/ 37 w 54"/>
                    <a:gd name="T25" fmla="*/ 38 h 53"/>
                    <a:gd name="T26" fmla="*/ 38 w 54"/>
                    <a:gd name="T27" fmla="*/ 43 h 53"/>
                    <a:gd name="T28" fmla="*/ 27 w 54"/>
                    <a:gd name="T29" fmla="*/ 47 h 53"/>
                    <a:gd name="T30" fmla="*/ 16 w 54"/>
                    <a:gd name="T31" fmla="*/ 43 h 53"/>
                    <a:gd name="T32" fmla="*/ 29 w 54"/>
                    <a:gd name="T33" fmla="*/ 33 h 53"/>
                    <a:gd name="T34" fmla="*/ 30 w 54"/>
                    <a:gd name="T35" fmla="*/ 35 h 53"/>
                    <a:gd name="T36" fmla="*/ 30 w 54"/>
                    <a:gd name="T37" fmla="*/ 38 h 53"/>
                    <a:gd name="T38" fmla="*/ 29 w 54"/>
                    <a:gd name="T39" fmla="*/ 40 h 53"/>
                    <a:gd name="T40" fmla="*/ 25 w 54"/>
                    <a:gd name="T41" fmla="*/ 40 h 53"/>
                    <a:gd name="T42" fmla="*/ 24 w 54"/>
                    <a:gd name="T43" fmla="*/ 38 h 53"/>
                    <a:gd name="T44" fmla="*/ 24 w 54"/>
                    <a:gd name="T45" fmla="*/ 35 h 53"/>
                    <a:gd name="T46" fmla="*/ 25 w 54"/>
                    <a:gd name="T47" fmla="*/ 33 h 53"/>
                    <a:gd name="T48" fmla="*/ 26 w 54"/>
                    <a:gd name="T49" fmla="*/ 10 h 53"/>
                    <a:gd name="T50" fmla="*/ 28 w 54"/>
                    <a:gd name="T51" fmla="*/ 10 h 53"/>
                    <a:gd name="T52" fmla="*/ 29 w 54"/>
                    <a:gd name="T53" fmla="*/ 3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4" h="53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41"/>
                        <a:pt x="12" y="53"/>
                        <a:pt x="27" y="53"/>
                      </a:cubicBezTo>
                      <a:cubicBezTo>
                        <a:pt x="42" y="53"/>
                        <a:pt x="54" y="41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  <a:moveTo>
                        <a:pt x="16" y="43"/>
                      </a:moveTo>
                      <a:cubicBezTo>
                        <a:pt x="17" y="42"/>
                        <a:pt x="17" y="40"/>
                        <a:pt x="17" y="38"/>
                      </a:cubicBezTo>
                      <a:cubicBezTo>
                        <a:pt x="17" y="32"/>
                        <a:pt x="13" y="26"/>
                        <a:pt x="7" y="24"/>
                      </a:cubicBezTo>
                      <a:cubicBezTo>
                        <a:pt x="8" y="20"/>
                        <a:pt x="10" y="16"/>
                        <a:pt x="13" y="12"/>
                      </a:cubicBezTo>
                      <a:cubicBezTo>
                        <a:pt x="17" y="9"/>
                        <a:pt x="22" y="7"/>
                        <a:pt x="27" y="7"/>
                      </a:cubicBezTo>
                      <a:cubicBezTo>
                        <a:pt x="32" y="7"/>
                        <a:pt x="37" y="9"/>
                        <a:pt x="41" y="12"/>
                      </a:cubicBezTo>
                      <a:cubicBezTo>
                        <a:pt x="44" y="16"/>
                        <a:pt x="46" y="20"/>
                        <a:pt x="47" y="24"/>
                      </a:cubicBezTo>
                      <a:cubicBezTo>
                        <a:pt x="41" y="26"/>
                        <a:pt x="37" y="32"/>
                        <a:pt x="37" y="38"/>
                      </a:cubicBezTo>
                      <a:cubicBezTo>
                        <a:pt x="37" y="40"/>
                        <a:pt x="37" y="42"/>
                        <a:pt x="38" y="43"/>
                      </a:cubicBezTo>
                      <a:cubicBezTo>
                        <a:pt x="35" y="45"/>
                        <a:pt x="31" y="47"/>
                        <a:pt x="27" y="47"/>
                      </a:cubicBezTo>
                      <a:cubicBezTo>
                        <a:pt x="23" y="47"/>
                        <a:pt x="19" y="45"/>
                        <a:pt x="16" y="43"/>
                      </a:cubicBezTo>
                      <a:close/>
                      <a:moveTo>
                        <a:pt x="29" y="33"/>
                      </a:moveTo>
                      <a:cubicBezTo>
                        <a:pt x="30" y="33"/>
                        <a:pt x="30" y="34"/>
                        <a:pt x="30" y="35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9"/>
                        <a:pt x="30" y="40"/>
                        <a:pt x="29" y="40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5" y="40"/>
                        <a:pt x="24" y="39"/>
                        <a:pt x="24" y="38"/>
                      </a:cubicBez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34"/>
                        <a:pt x="24" y="33"/>
                        <a:pt x="25" y="33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lnTo>
                        <a:pt x="29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ṣḻidé">
                  <a:extLst>
                    <a:ext uri="{FF2B5EF4-FFF2-40B4-BE49-F238E27FC236}">
                      <a16:creationId xmlns:a16="http://schemas.microsoft.com/office/drawing/2014/main" xmlns="" id="{30A45007-0787-4AA5-AB86-EFD7906BA74E}"/>
                    </a:ext>
                  </a:extLst>
                </p:cNvPr>
                <p:cNvSpPr/>
                <p:nvPr/>
              </p:nvSpPr>
              <p:spPr bwMode="auto">
                <a:xfrm>
                  <a:off x="11895034" y="3100035"/>
                  <a:ext cx="150715" cy="121354"/>
                </a:xfrm>
                <a:custGeom>
                  <a:avLst/>
                  <a:gdLst>
                    <a:gd name="T0" fmla="*/ 30 w 77"/>
                    <a:gd name="T1" fmla="*/ 62 h 62"/>
                    <a:gd name="T2" fmla="*/ 0 w 77"/>
                    <a:gd name="T3" fmla="*/ 31 h 62"/>
                    <a:gd name="T4" fmla="*/ 15 w 77"/>
                    <a:gd name="T5" fmla="*/ 17 h 62"/>
                    <a:gd name="T6" fmla="*/ 30 w 77"/>
                    <a:gd name="T7" fmla="*/ 33 h 62"/>
                    <a:gd name="T8" fmla="*/ 62 w 77"/>
                    <a:gd name="T9" fmla="*/ 0 h 62"/>
                    <a:gd name="T10" fmla="*/ 77 w 77"/>
                    <a:gd name="T11" fmla="*/ 15 h 62"/>
                    <a:gd name="T12" fmla="*/ 30 w 77"/>
                    <a:gd name="T13" fmla="*/ 62 h 62"/>
                    <a:gd name="T14" fmla="*/ 9 w 77"/>
                    <a:gd name="T15" fmla="*/ 31 h 62"/>
                    <a:gd name="T16" fmla="*/ 30 w 77"/>
                    <a:gd name="T17" fmla="*/ 54 h 62"/>
                    <a:gd name="T18" fmla="*/ 69 w 77"/>
                    <a:gd name="T19" fmla="*/ 15 h 62"/>
                    <a:gd name="T20" fmla="*/ 62 w 77"/>
                    <a:gd name="T21" fmla="*/ 8 h 62"/>
                    <a:gd name="T22" fmla="*/ 30 w 77"/>
                    <a:gd name="T23" fmla="*/ 41 h 62"/>
                    <a:gd name="T24" fmla="*/ 15 w 77"/>
                    <a:gd name="T25" fmla="*/ 25 h 62"/>
                    <a:gd name="T26" fmla="*/ 9 w 77"/>
                    <a:gd name="T27" fmla="*/ 3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62">
                      <a:moveTo>
                        <a:pt x="30" y="62"/>
                      </a:moveTo>
                      <a:lnTo>
                        <a:pt x="0" y="31"/>
                      </a:lnTo>
                      <a:lnTo>
                        <a:pt x="15" y="17"/>
                      </a:lnTo>
                      <a:lnTo>
                        <a:pt x="30" y="33"/>
                      </a:lnTo>
                      <a:lnTo>
                        <a:pt x="62" y="0"/>
                      </a:lnTo>
                      <a:lnTo>
                        <a:pt x="77" y="15"/>
                      </a:lnTo>
                      <a:lnTo>
                        <a:pt x="30" y="62"/>
                      </a:lnTo>
                      <a:close/>
                      <a:moveTo>
                        <a:pt x="9" y="31"/>
                      </a:moveTo>
                      <a:lnTo>
                        <a:pt x="30" y="54"/>
                      </a:lnTo>
                      <a:lnTo>
                        <a:pt x="69" y="15"/>
                      </a:lnTo>
                      <a:lnTo>
                        <a:pt x="62" y="8"/>
                      </a:lnTo>
                      <a:lnTo>
                        <a:pt x="30" y="41"/>
                      </a:lnTo>
                      <a:lnTo>
                        <a:pt x="15" y="25"/>
                      </a:lnTo>
                      <a:lnTo>
                        <a:pt x="9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isliḋe">
                  <a:extLst>
                    <a:ext uri="{FF2B5EF4-FFF2-40B4-BE49-F238E27FC236}">
                      <a16:creationId xmlns:a16="http://schemas.microsoft.com/office/drawing/2014/main" xmlns="" id="{9A7BA927-3CE8-41A0-988E-D031E2A5A743}"/>
                    </a:ext>
                  </a:extLst>
                </p:cNvPr>
                <p:cNvSpPr/>
                <p:nvPr/>
              </p:nvSpPr>
              <p:spPr bwMode="auto">
                <a:xfrm>
                  <a:off x="11640581" y="3336871"/>
                  <a:ext cx="178118" cy="236836"/>
                </a:xfrm>
                <a:custGeom>
                  <a:avLst/>
                  <a:gdLst>
                    <a:gd name="T0" fmla="*/ 53 w 56"/>
                    <a:gd name="T1" fmla="*/ 9 h 74"/>
                    <a:gd name="T2" fmla="*/ 49 w 56"/>
                    <a:gd name="T3" fmla="*/ 9 h 74"/>
                    <a:gd name="T4" fmla="*/ 49 w 56"/>
                    <a:gd name="T5" fmla="*/ 14 h 74"/>
                    <a:gd name="T6" fmla="*/ 51 w 56"/>
                    <a:gd name="T7" fmla="*/ 14 h 74"/>
                    <a:gd name="T8" fmla="*/ 51 w 56"/>
                    <a:gd name="T9" fmla="*/ 51 h 74"/>
                    <a:gd name="T10" fmla="*/ 32 w 56"/>
                    <a:gd name="T11" fmla="*/ 51 h 74"/>
                    <a:gd name="T12" fmla="*/ 32 w 56"/>
                    <a:gd name="T13" fmla="*/ 70 h 74"/>
                    <a:gd name="T14" fmla="*/ 5 w 56"/>
                    <a:gd name="T15" fmla="*/ 70 h 74"/>
                    <a:gd name="T16" fmla="*/ 5 w 56"/>
                    <a:gd name="T17" fmla="*/ 14 h 74"/>
                    <a:gd name="T18" fmla="*/ 7 w 56"/>
                    <a:gd name="T19" fmla="*/ 14 h 74"/>
                    <a:gd name="T20" fmla="*/ 7 w 56"/>
                    <a:gd name="T21" fmla="*/ 9 h 74"/>
                    <a:gd name="T22" fmla="*/ 2 w 56"/>
                    <a:gd name="T23" fmla="*/ 9 h 74"/>
                    <a:gd name="T24" fmla="*/ 0 w 56"/>
                    <a:gd name="T25" fmla="*/ 12 h 74"/>
                    <a:gd name="T26" fmla="*/ 0 w 56"/>
                    <a:gd name="T27" fmla="*/ 72 h 74"/>
                    <a:gd name="T28" fmla="*/ 2 w 56"/>
                    <a:gd name="T29" fmla="*/ 74 h 74"/>
                    <a:gd name="T30" fmla="*/ 39 w 56"/>
                    <a:gd name="T31" fmla="*/ 74 h 74"/>
                    <a:gd name="T32" fmla="*/ 56 w 56"/>
                    <a:gd name="T33" fmla="*/ 58 h 74"/>
                    <a:gd name="T34" fmla="*/ 56 w 56"/>
                    <a:gd name="T35" fmla="*/ 12 h 74"/>
                    <a:gd name="T36" fmla="*/ 53 w 56"/>
                    <a:gd name="T37" fmla="*/ 9 h 74"/>
                    <a:gd name="T38" fmla="*/ 37 w 56"/>
                    <a:gd name="T39" fmla="*/ 70 h 74"/>
                    <a:gd name="T40" fmla="*/ 37 w 56"/>
                    <a:gd name="T41" fmla="*/ 56 h 74"/>
                    <a:gd name="T42" fmla="*/ 51 w 56"/>
                    <a:gd name="T43" fmla="*/ 56 h 74"/>
                    <a:gd name="T44" fmla="*/ 37 w 56"/>
                    <a:gd name="T45" fmla="*/ 70 h 74"/>
                    <a:gd name="T46" fmla="*/ 46 w 56"/>
                    <a:gd name="T47" fmla="*/ 9 h 74"/>
                    <a:gd name="T48" fmla="*/ 37 w 56"/>
                    <a:gd name="T49" fmla="*/ 9 h 74"/>
                    <a:gd name="T50" fmla="*/ 37 w 56"/>
                    <a:gd name="T51" fmla="*/ 5 h 74"/>
                    <a:gd name="T52" fmla="*/ 32 w 56"/>
                    <a:gd name="T53" fmla="*/ 0 h 74"/>
                    <a:gd name="T54" fmla="*/ 23 w 56"/>
                    <a:gd name="T55" fmla="*/ 0 h 74"/>
                    <a:gd name="T56" fmla="*/ 19 w 56"/>
                    <a:gd name="T57" fmla="*/ 5 h 74"/>
                    <a:gd name="T58" fmla="*/ 19 w 56"/>
                    <a:gd name="T59" fmla="*/ 9 h 74"/>
                    <a:gd name="T60" fmla="*/ 9 w 56"/>
                    <a:gd name="T61" fmla="*/ 9 h 74"/>
                    <a:gd name="T62" fmla="*/ 9 w 56"/>
                    <a:gd name="T63" fmla="*/ 19 h 74"/>
                    <a:gd name="T64" fmla="*/ 46 w 56"/>
                    <a:gd name="T65" fmla="*/ 19 h 74"/>
                    <a:gd name="T66" fmla="*/ 46 w 56"/>
                    <a:gd name="T67" fmla="*/ 9 h 74"/>
                    <a:gd name="T68" fmla="*/ 32 w 56"/>
                    <a:gd name="T69" fmla="*/ 9 h 74"/>
                    <a:gd name="T70" fmla="*/ 23 w 56"/>
                    <a:gd name="T71" fmla="*/ 9 h 74"/>
                    <a:gd name="T72" fmla="*/ 23 w 56"/>
                    <a:gd name="T73" fmla="*/ 5 h 74"/>
                    <a:gd name="T74" fmla="*/ 23 w 56"/>
                    <a:gd name="T75" fmla="*/ 5 h 74"/>
                    <a:gd name="T76" fmla="*/ 32 w 56"/>
                    <a:gd name="T77" fmla="*/ 5 h 74"/>
                    <a:gd name="T78" fmla="*/ 32 w 56"/>
                    <a:gd name="T79" fmla="*/ 5 h 74"/>
                    <a:gd name="T80" fmla="*/ 32 w 56"/>
                    <a:gd name="T81" fmla="*/ 9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6" h="74">
                      <a:moveTo>
                        <a:pt x="53" y="9"/>
                      </a:move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32" y="51"/>
                        <a:pt x="32" y="51"/>
                        <a:pt x="32" y="51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5" y="70"/>
                        <a:pt x="5" y="70"/>
                        <a:pt x="5" y="70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2" y="74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0"/>
                        <a:pt x="55" y="9"/>
                        <a:pt x="53" y="9"/>
                      </a:cubicBezTo>
                      <a:close/>
                      <a:moveTo>
                        <a:pt x="37" y="70"/>
                      </a:moveTo>
                      <a:cubicBezTo>
                        <a:pt x="37" y="56"/>
                        <a:pt x="37" y="56"/>
                        <a:pt x="37" y="56"/>
                      </a:cubicBezTo>
                      <a:cubicBezTo>
                        <a:pt x="51" y="56"/>
                        <a:pt x="51" y="56"/>
                        <a:pt x="51" y="56"/>
                      </a:cubicBezTo>
                      <a:lnTo>
                        <a:pt x="37" y="70"/>
                      </a:lnTo>
                      <a:close/>
                      <a:moveTo>
                        <a:pt x="46" y="9"/>
                      </a:move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2"/>
                        <a:pt x="35" y="0"/>
                        <a:pt x="32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19" y="2"/>
                        <a:pt x="19" y="5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lnTo>
                        <a:pt x="46" y="9"/>
                      </a:lnTo>
                      <a:close/>
                      <a:moveTo>
                        <a:pt x="32" y="9"/>
                      </a:move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lnTo>
                        <a:pt x="32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Slïdê">
                  <a:extLst>
                    <a:ext uri="{FF2B5EF4-FFF2-40B4-BE49-F238E27FC236}">
                      <a16:creationId xmlns:a16="http://schemas.microsoft.com/office/drawing/2014/main" xmlns="" id="{2ED48CBF-11D7-4C77-B34D-AD932E69C758}"/>
                    </a:ext>
                  </a:extLst>
                </p:cNvPr>
                <p:cNvSpPr/>
                <p:nvPr/>
              </p:nvSpPr>
              <p:spPr bwMode="auto">
                <a:xfrm>
                  <a:off x="10986834" y="3618727"/>
                  <a:ext cx="608730" cy="342532"/>
                </a:xfrm>
                <a:custGeom>
                  <a:avLst/>
                  <a:gdLst>
                    <a:gd name="T0" fmla="*/ 190 w 190"/>
                    <a:gd name="T1" fmla="*/ 74 h 107"/>
                    <a:gd name="T2" fmla="*/ 166 w 190"/>
                    <a:gd name="T3" fmla="*/ 43 h 107"/>
                    <a:gd name="T4" fmla="*/ 122 w 190"/>
                    <a:gd name="T5" fmla="*/ 0 h 107"/>
                    <a:gd name="T6" fmla="*/ 87 w 190"/>
                    <a:gd name="T7" fmla="*/ 17 h 107"/>
                    <a:gd name="T8" fmla="*/ 67 w 190"/>
                    <a:gd name="T9" fmla="*/ 7 h 107"/>
                    <a:gd name="T10" fmla="*/ 42 w 190"/>
                    <a:gd name="T11" fmla="*/ 32 h 107"/>
                    <a:gd name="T12" fmla="*/ 43 w 190"/>
                    <a:gd name="T13" fmla="*/ 35 h 107"/>
                    <a:gd name="T14" fmla="*/ 36 w 190"/>
                    <a:gd name="T15" fmla="*/ 35 h 107"/>
                    <a:gd name="T16" fmla="*/ 0 w 190"/>
                    <a:gd name="T17" fmla="*/ 71 h 107"/>
                    <a:gd name="T18" fmla="*/ 36 w 190"/>
                    <a:gd name="T19" fmla="*/ 107 h 107"/>
                    <a:gd name="T20" fmla="*/ 158 w 190"/>
                    <a:gd name="T21" fmla="*/ 107 h 107"/>
                    <a:gd name="T22" fmla="*/ 158 w 190"/>
                    <a:gd name="T23" fmla="*/ 107 h 107"/>
                    <a:gd name="T24" fmla="*/ 190 w 190"/>
                    <a:gd name="T25" fmla="*/ 7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0" h="107">
                      <a:moveTo>
                        <a:pt x="190" y="74"/>
                      </a:moveTo>
                      <a:cubicBezTo>
                        <a:pt x="190" y="59"/>
                        <a:pt x="180" y="46"/>
                        <a:pt x="166" y="43"/>
                      </a:cubicBezTo>
                      <a:cubicBezTo>
                        <a:pt x="165" y="19"/>
                        <a:pt x="146" y="0"/>
                        <a:pt x="122" y="0"/>
                      </a:cubicBezTo>
                      <a:cubicBezTo>
                        <a:pt x="107" y="0"/>
                        <a:pt x="95" y="6"/>
                        <a:pt x="87" y="17"/>
                      </a:cubicBezTo>
                      <a:cubicBezTo>
                        <a:pt x="82" y="11"/>
                        <a:pt x="75" y="7"/>
                        <a:pt x="67" y="7"/>
                      </a:cubicBezTo>
                      <a:cubicBezTo>
                        <a:pt x="54" y="7"/>
                        <a:pt x="42" y="18"/>
                        <a:pt x="42" y="32"/>
                      </a:cubicBezTo>
                      <a:cubicBezTo>
                        <a:pt x="42" y="33"/>
                        <a:pt x="43" y="34"/>
                        <a:pt x="43" y="35"/>
                      </a:cubicBezTo>
                      <a:cubicBezTo>
                        <a:pt x="41" y="35"/>
                        <a:pt x="38" y="35"/>
                        <a:pt x="36" y="35"/>
                      </a:cubicBezTo>
                      <a:cubicBezTo>
                        <a:pt x="16" y="35"/>
                        <a:pt x="0" y="51"/>
                        <a:pt x="0" y="71"/>
                      </a:cubicBezTo>
                      <a:cubicBezTo>
                        <a:pt x="0" y="91"/>
                        <a:pt x="16" y="107"/>
                        <a:pt x="36" y="107"/>
                      </a:cubicBezTo>
                      <a:cubicBezTo>
                        <a:pt x="158" y="107"/>
                        <a:pt x="158" y="107"/>
                        <a:pt x="158" y="107"/>
                      </a:cubicBezTo>
                      <a:cubicBezTo>
                        <a:pt x="158" y="107"/>
                        <a:pt x="158" y="107"/>
                        <a:pt x="158" y="107"/>
                      </a:cubicBezTo>
                      <a:cubicBezTo>
                        <a:pt x="176" y="107"/>
                        <a:pt x="190" y="92"/>
                        <a:pt x="190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$lïḓè">
                  <a:extLst>
                    <a:ext uri="{FF2B5EF4-FFF2-40B4-BE49-F238E27FC236}">
                      <a16:creationId xmlns:a16="http://schemas.microsoft.com/office/drawing/2014/main" xmlns="" id="{EFD1C9BC-C950-4F0F-A615-AC59A1AFB3CD}"/>
                    </a:ext>
                  </a:extLst>
                </p:cNvPr>
                <p:cNvSpPr/>
                <p:nvPr/>
              </p:nvSpPr>
              <p:spPr bwMode="auto">
                <a:xfrm>
                  <a:off x="11632752" y="2722270"/>
                  <a:ext cx="291643" cy="317087"/>
                </a:xfrm>
                <a:custGeom>
                  <a:avLst/>
                  <a:gdLst>
                    <a:gd name="T0" fmla="*/ 61 w 91"/>
                    <a:gd name="T1" fmla="*/ 27 h 99"/>
                    <a:gd name="T2" fmla="*/ 51 w 91"/>
                    <a:gd name="T3" fmla="*/ 38 h 99"/>
                    <a:gd name="T4" fmla="*/ 46 w 91"/>
                    <a:gd name="T5" fmla="*/ 46 h 99"/>
                    <a:gd name="T6" fmla="*/ 48 w 91"/>
                    <a:gd name="T7" fmla="*/ 29 h 99"/>
                    <a:gd name="T8" fmla="*/ 48 w 91"/>
                    <a:gd name="T9" fmla="*/ 14 h 99"/>
                    <a:gd name="T10" fmla="*/ 23 w 91"/>
                    <a:gd name="T11" fmla="*/ 4 h 99"/>
                    <a:gd name="T12" fmla="*/ 13 w 91"/>
                    <a:gd name="T13" fmla="*/ 29 h 99"/>
                    <a:gd name="T14" fmla="*/ 24 w 91"/>
                    <a:gd name="T15" fmla="*/ 40 h 99"/>
                    <a:gd name="T16" fmla="*/ 38 w 91"/>
                    <a:gd name="T17" fmla="*/ 50 h 99"/>
                    <a:gd name="T18" fmla="*/ 29 w 91"/>
                    <a:gd name="T19" fmla="*/ 48 h 99"/>
                    <a:gd name="T20" fmla="*/ 14 w 91"/>
                    <a:gd name="T21" fmla="*/ 48 h 99"/>
                    <a:gd name="T22" fmla="*/ 4 w 91"/>
                    <a:gd name="T23" fmla="*/ 74 h 99"/>
                    <a:gd name="T24" fmla="*/ 30 w 91"/>
                    <a:gd name="T25" fmla="*/ 84 h 99"/>
                    <a:gd name="T26" fmla="*/ 40 w 91"/>
                    <a:gd name="T27" fmla="*/ 73 h 99"/>
                    <a:gd name="T28" fmla="*/ 45 w 91"/>
                    <a:gd name="T29" fmla="*/ 65 h 99"/>
                    <a:gd name="T30" fmla="*/ 43 w 91"/>
                    <a:gd name="T31" fmla="*/ 96 h 99"/>
                    <a:gd name="T32" fmla="*/ 45 w 91"/>
                    <a:gd name="T33" fmla="*/ 99 h 99"/>
                    <a:gd name="T34" fmla="*/ 61 w 91"/>
                    <a:gd name="T35" fmla="*/ 92 h 99"/>
                    <a:gd name="T36" fmla="*/ 78 w 91"/>
                    <a:gd name="T37" fmla="*/ 84 h 99"/>
                    <a:gd name="T38" fmla="*/ 76 w 91"/>
                    <a:gd name="T39" fmla="*/ 81 h 99"/>
                    <a:gd name="T40" fmla="*/ 53 w 91"/>
                    <a:gd name="T41" fmla="*/ 61 h 99"/>
                    <a:gd name="T42" fmla="*/ 61 w 91"/>
                    <a:gd name="T43" fmla="*/ 63 h 99"/>
                    <a:gd name="T44" fmla="*/ 77 w 91"/>
                    <a:gd name="T45" fmla="*/ 63 h 99"/>
                    <a:gd name="T46" fmla="*/ 87 w 91"/>
                    <a:gd name="T47" fmla="*/ 37 h 99"/>
                    <a:gd name="T48" fmla="*/ 61 w 91"/>
                    <a:gd name="T49" fmla="*/ 27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1" h="99">
                      <a:moveTo>
                        <a:pt x="61" y="27"/>
                      </a:moveTo>
                      <a:cubicBezTo>
                        <a:pt x="56" y="29"/>
                        <a:pt x="52" y="33"/>
                        <a:pt x="51" y="38"/>
                      </a:cubicBezTo>
                      <a:cubicBezTo>
                        <a:pt x="50" y="40"/>
                        <a:pt x="48" y="43"/>
                        <a:pt x="46" y="46"/>
                      </a:cubicBezTo>
                      <a:cubicBezTo>
                        <a:pt x="46" y="41"/>
                        <a:pt x="47" y="33"/>
                        <a:pt x="48" y="29"/>
                      </a:cubicBezTo>
                      <a:cubicBezTo>
                        <a:pt x="50" y="25"/>
                        <a:pt x="50" y="19"/>
                        <a:pt x="48" y="14"/>
                      </a:cubicBezTo>
                      <a:cubicBezTo>
                        <a:pt x="44" y="4"/>
                        <a:pt x="32" y="0"/>
                        <a:pt x="23" y="4"/>
                      </a:cubicBezTo>
                      <a:cubicBezTo>
                        <a:pt x="13" y="8"/>
                        <a:pt x="9" y="20"/>
                        <a:pt x="13" y="29"/>
                      </a:cubicBezTo>
                      <a:cubicBezTo>
                        <a:pt x="15" y="35"/>
                        <a:pt x="19" y="38"/>
                        <a:pt x="24" y="40"/>
                      </a:cubicBezTo>
                      <a:cubicBezTo>
                        <a:pt x="28" y="41"/>
                        <a:pt x="34" y="46"/>
                        <a:pt x="38" y="50"/>
                      </a:cubicBezTo>
                      <a:cubicBezTo>
                        <a:pt x="34" y="49"/>
                        <a:pt x="31" y="49"/>
                        <a:pt x="29" y="48"/>
                      </a:cubicBezTo>
                      <a:cubicBezTo>
                        <a:pt x="24" y="46"/>
                        <a:pt x="19" y="46"/>
                        <a:pt x="14" y="48"/>
                      </a:cubicBezTo>
                      <a:cubicBezTo>
                        <a:pt x="4" y="52"/>
                        <a:pt x="0" y="64"/>
                        <a:pt x="4" y="74"/>
                      </a:cubicBezTo>
                      <a:cubicBezTo>
                        <a:pt x="8" y="84"/>
                        <a:pt x="20" y="88"/>
                        <a:pt x="30" y="84"/>
                      </a:cubicBezTo>
                      <a:cubicBezTo>
                        <a:pt x="35" y="82"/>
                        <a:pt x="38" y="77"/>
                        <a:pt x="40" y="73"/>
                      </a:cubicBezTo>
                      <a:cubicBezTo>
                        <a:pt x="41" y="70"/>
                        <a:pt x="42" y="67"/>
                        <a:pt x="45" y="65"/>
                      </a:cubicBezTo>
                      <a:cubicBezTo>
                        <a:pt x="50" y="77"/>
                        <a:pt x="48" y="89"/>
                        <a:pt x="43" y="96"/>
                      </a:cubicBezTo>
                      <a:cubicBezTo>
                        <a:pt x="45" y="99"/>
                        <a:pt x="45" y="99"/>
                        <a:pt x="45" y="99"/>
                      </a:cubicBezTo>
                      <a:cubicBezTo>
                        <a:pt x="61" y="92"/>
                        <a:pt x="61" y="92"/>
                        <a:pt x="61" y="92"/>
                      </a:cubicBezTo>
                      <a:cubicBezTo>
                        <a:pt x="78" y="84"/>
                        <a:pt x="78" y="84"/>
                        <a:pt x="78" y="84"/>
                      </a:cubicBezTo>
                      <a:cubicBezTo>
                        <a:pt x="76" y="81"/>
                        <a:pt x="76" y="81"/>
                        <a:pt x="76" y="81"/>
                      </a:cubicBezTo>
                      <a:cubicBezTo>
                        <a:pt x="68" y="80"/>
                        <a:pt x="58" y="74"/>
                        <a:pt x="53" y="61"/>
                      </a:cubicBezTo>
                      <a:cubicBezTo>
                        <a:pt x="56" y="61"/>
                        <a:pt x="59" y="62"/>
                        <a:pt x="61" y="63"/>
                      </a:cubicBezTo>
                      <a:cubicBezTo>
                        <a:pt x="66" y="65"/>
                        <a:pt x="72" y="65"/>
                        <a:pt x="77" y="63"/>
                      </a:cubicBezTo>
                      <a:cubicBezTo>
                        <a:pt x="87" y="59"/>
                        <a:pt x="91" y="47"/>
                        <a:pt x="87" y="37"/>
                      </a:cubicBezTo>
                      <a:cubicBezTo>
                        <a:pt x="82" y="27"/>
                        <a:pt x="71" y="23"/>
                        <a:pt x="6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i$lïḑé">
                  <a:extLst>
                    <a:ext uri="{FF2B5EF4-FFF2-40B4-BE49-F238E27FC236}">
                      <a16:creationId xmlns:a16="http://schemas.microsoft.com/office/drawing/2014/main" xmlns="" id="{D2FD810C-A44F-472D-A409-920C8E95C0A9}"/>
                    </a:ext>
                  </a:extLst>
                </p:cNvPr>
                <p:cNvSpPr/>
                <p:nvPr/>
              </p:nvSpPr>
              <p:spPr bwMode="auto">
                <a:xfrm>
                  <a:off x="11460507" y="3483672"/>
                  <a:ext cx="146800" cy="154628"/>
                </a:xfrm>
                <a:custGeom>
                  <a:avLst/>
                  <a:gdLst>
                    <a:gd name="T0" fmla="*/ 43 w 46"/>
                    <a:gd name="T1" fmla="*/ 29 h 48"/>
                    <a:gd name="T2" fmla="*/ 46 w 46"/>
                    <a:gd name="T3" fmla="*/ 16 h 48"/>
                    <a:gd name="T4" fmla="*/ 41 w 46"/>
                    <a:gd name="T5" fmla="*/ 8 h 48"/>
                    <a:gd name="T6" fmla="*/ 37 w 46"/>
                    <a:gd name="T7" fmla="*/ 9 h 48"/>
                    <a:gd name="T8" fmla="*/ 28 w 46"/>
                    <a:gd name="T9" fmla="*/ 0 h 48"/>
                    <a:gd name="T10" fmla="*/ 18 w 46"/>
                    <a:gd name="T11" fmla="*/ 0 h 48"/>
                    <a:gd name="T12" fmla="*/ 17 w 46"/>
                    <a:gd name="T13" fmla="*/ 4 h 48"/>
                    <a:gd name="T14" fmla="*/ 4 w 46"/>
                    <a:gd name="T15" fmla="*/ 8 h 48"/>
                    <a:gd name="T16" fmla="*/ 0 w 46"/>
                    <a:gd name="T17" fmla="*/ 16 h 48"/>
                    <a:gd name="T18" fmla="*/ 3 w 46"/>
                    <a:gd name="T19" fmla="*/ 19 h 48"/>
                    <a:gd name="T20" fmla="*/ 0 w 46"/>
                    <a:gd name="T21" fmla="*/ 32 h 48"/>
                    <a:gd name="T22" fmla="*/ 4 w 46"/>
                    <a:gd name="T23" fmla="*/ 40 h 48"/>
                    <a:gd name="T24" fmla="*/ 9 w 46"/>
                    <a:gd name="T25" fmla="*/ 39 h 48"/>
                    <a:gd name="T26" fmla="*/ 18 w 46"/>
                    <a:gd name="T27" fmla="*/ 48 h 48"/>
                    <a:gd name="T28" fmla="*/ 28 w 46"/>
                    <a:gd name="T29" fmla="*/ 48 h 48"/>
                    <a:gd name="T30" fmla="*/ 29 w 46"/>
                    <a:gd name="T31" fmla="*/ 44 h 48"/>
                    <a:gd name="T32" fmla="*/ 41 w 46"/>
                    <a:gd name="T33" fmla="*/ 40 h 48"/>
                    <a:gd name="T34" fmla="*/ 46 w 46"/>
                    <a:gd name="T35" fmla="*/ 32 h 48"/>
                    <a:gd name="T36" fmla="*/ 43 w 46"/>
                    <a:gd name="T37" fmla="*/ 29 h 48"/>
                    <a:gd name="T38" fmla="*/ 23 w 46"/>
                    <a:gd name="T39" fmla="*/ 34 h 48"/>
                    <a:gd name="T40" fmla="*/ 13 w 46"/>
                    <a:gd name="T41" fmla="*/ 24 h 48"/>
                    <a:gd name="T42" fmla="*/ 23 w 46"/>
                    <a:gd name="T43" fmla="*/ 14 h 48"/>
                    <a:gd name="T44" fmla="*/ 33 w 46"/>
                    <a:gd name="T45" fmla="*/ 24 h 48"/>
                    <a:gd name="T46" fmla="*/ 23 w 46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6" h="48">
                      <a:moveTo>
                        <a:pt x="43" y="29"/>
                      </a:moveTo>
                      <a:cubicBezTo>
                        <a:pt x="40" y="24"/>
                        <a:pt x="42" y="19"/>
                        <a:pt x="46" y="16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0" y="9"/>
                        <a:pt x="38" y="9"/>
                        <a:pt x="37" y="9"/>
                      </a:cubicBezTo>
                      <a:cubicBezTo>
                        <a:pt x="32" y="9"/>
                        <a:pt x="28" y="5"/>
                        <a:pt x="2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"/>
                        <a:pt x="18" y="3"/>
                        <a:pt x="17" y="4"/>
                      </a:cubicBezTo>
                      <a:cubicBezTo>
                        <a:pt x="14" y="9"/>
                        <a:pt x="9" y="10"/>
                        <a:pt x="4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2" y="18"/>
                        <a:pt x="3" y="19"/>
                      </a:cubicBezTo>
                      <a:cubicBezTo>
                        <a:pt x="5" y="24"/>
                        <a:pt x="4" y="29"/>
                        <a:pt x="0" y="32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6" y="39"/>
                        <a:pt x="7" y="39"/>
                        <a:pt x="9" y="39"/>
                      </a:cubicBezTo>
                      <a:cubicBezTo>
                        <a:pt x="14" y="39"/>
                        <a:pt x="18" y="43"/>
                        <a:pt x="18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47"/>
                        <a:pt x="28" y="45"/>
                        <a:pt x="29" y="44"/>
                      </a:cubicBezTo>
                      <a:cubicBezTo>
                        <a:pt x="31" y="39"/>
                        <a:pt x="37" y="38"/>
                        <a:pt x="41" y="40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5" y="31"/>
                        <a:pt x="44" y="30"/>
                        <a:pt x="43" y="29"/>
                      </a:cubicBezTo>
                      <a:close/>
                      <a:moveTo>
                        <a:pt x="23" y="34"/>
                      </a:moveTo>
                      <a:cubicBezTo>
                        <a:pt x="17" y="34"/>
                        <a:pt x="13" y="29"/>
                        <a:pt x="13" y="24"/>
                      </a:cubicBezTo>
                      <a:cubicBezTo>
                        <a:pt x="13" y="19"/>
                        <a:pt x="17" y="14"/>
                        <a:pt x="23" y="14"/>
                      </a:cubicBezTo>
                      <a:cubicBezTo>
                        <a:pt x="28" y="14"/>
                        <a:pt x="33" y="19"/>
                        <a:pt x="33" y="24"/>
                      </a:cubicBezTo>
                      <a:cubicBezTo>
                        <a:pt x="33" y="29"/>
                        <a:pt x="28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ṩľíďè">
                  <a:extLst>
                    <a:ext uri="{FF2B5EF4-FFF2-40B4-BE49-F238E27FC236}">
                      <a16:creationId xmlns:a16="http://schemas.microsoft.com/office/drawing/2014/main" xmlns="" id="{63791EA2-7BBB-4CB4-9EE9-4A871C1591E8}"/>
                    </a:ext>
                  </a:extLst>
                </p:cNvPr>
                <p:cNvSpPr/>
                <p:nvPr/>
              </p:nvSpPr>
              <p:spPr bwMode="auto">
                <a:xfrm>
                  <a:off x="11585776" y="3078504"/>
                  <a:ext cx="223135" cy="227050"/>
                </a:xfrm>
                <a:custGeom>
                  <a:avLst/>
                  <a:gdLst>
                    <a:gd name="T0" fmla="*/ 53 w 70"/>
                    <a:gd name="T1" fmla="*/ 45 h 71"/>
                    <a:gd name="T2" fmla="*/ 41 w 70"/>
                    <a:gd name="T3" fmla="*/ 32 h 71"/>
                    <a:gd name="T4" fmla="*/ 70 w 70"/>
                    <a:gd name="T5" fmla="*/ 10 h 71"/>
                    <a:gd name="T6" fmla="*/ 62 w 70"/>
                    <a:gd name="T7" fmla="*/ 1 h 71"/>
                    <a:gd name="T8" fmla="*/ 25 w 70"/>
                    <a:gd name="T9" fmla="*/ 16 h 71"/>
                    <a:gd name="T10" fmla="*/ 13 w 70"/>
                    <a:gd name="T11" fmla="*/ 5 h 71"/>
                    <a:gd name="T12" fmla="*/ 2 w 70"/>
                    <a:gd name="T13" fmla="*/ 3 h 71"/>
                    <a:gd name="T14" fmla="*/ 4 w 70"/>
                    <a:gd name="T15" fmla="*/ 13 h 71"/>
                    <a:gd name="T16" fmla="*/ 16 w 70"/>
                    <a:gd name="T17" fmla="*/ 25 h 71"/>
                    <a:gd name="T18" fmla="*/ 1 w 70"/>
                    <a:gd name="T19" fmla="*/ 62 h 71"/>
                    <a:gd name="T20" fmla="*/ 10 w 70"/>
                    <a:gd name="T21" fmla="*/ 71 h 71"/>
                    <a:gd name="T22" fmla="*/ 32 w 70"/>
                    <a:gd name="T23" fmla="*/ 41 h 71"/>
                    <a:gd name="T24" fmla="*/ 44 w 70"/>
                    <a:gd name="T25" fmla="*/ 53 h 71"/>
                    <a:gd name="T26" fmla="*/ 44 w 70"/>
                    <a:gd name="T27" fmla="*/ 71 h 71"/>
                    <a:gd name="T28" fmla="*/ 53 w 70"/>
                    <a:gd name="T29" fmla="*/ 71 h 71"/>
                    <a:gd name="T30" fmla="*/ 57 w 70"/>
                    <a:gd name="T31" fmla="*/ 58 h 71"/>
                    <a:gd name="T32" fmla="*/ 70 w 70"/>
                    <a:gd name="T33" fmla="*/ 53 h 71"/>
                    <a:gd name="T34" fmla="*/ 70 w 70"/>
                    <a:gd name="T35" fmla="*/ 45 h 71"/>
                    <a:gd name="T36" fmla="*/ 53 w 70"/>
                    <a:gd name="T37" fmla="*/ 4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0" h="71">
                      <a:moveTo>
                        <a:pt x="53" y="45"/>
                      </a:move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70" y="10"/>
                        <a:pt x="70" y="10"/>
                        <a:pt x="70" y="10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0" y="1"/>
                        <a:pt x="5" y="0"/>
                        <a:pt x="2" y="3"/>
                      </a:cubicBezTo>
                      <a:cubicBezTo>
                        <a:pt x="0" y="5"/>
                        <a:pt x="1" y="10"/>
                        <a:pt x="4" y="13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" y="62"/>
                        <a:pt x="1" y="62"/>
                        <a:pt x="1" y="62"/>
                      </a:cubicBezTo>
                      <a:cubicBezTo>
                        <a:pt x="10" y="71"/>
                        <a:pt x="10" y="71"/>
                        <a:pt x="10" y="71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44" y="53"/>
                        <a:pt x="44" y="53"/>
                        <a:pt x="44" y="53"/>
                      </a:cubicBezTo>
                      <a:cubicBezTo>
                        <a:pt x="44" y="71"/>
                        <a:pt x="44" y="71"/>
                        <a:pt x="44" y="71"/>
                      </a:cubicBezTo>
                      <a:cubicBezTo>
                        <a:pt x="53" y="71"/>
                        <a:pt x="53" y="71"/>
                        <a:pt x="53" y="71"/>
                      </a:cubicBezTo>
                      <a:cubicBezTo>
                        <a:pt x="57" y="58"/>
                        <a:pt x="57" y="58"/>
                        <a:pt x="57" y="58"/>
                      </a:cubicBezTo>
                      <a:cubicBezTo>
                        <a:pt x="70" y="53"/>
                        <a:pt x="70" y="53"/>
                        <a:pt x="70" y="53"/>
                      </a:cubicBezTo>
                      <a:cubicBezTo>
                        <a:pt x="70" y="45"/>
                        <a:pt x="70" y="45"/>
                        <a:pt x="70" y="45"/>
                      </a:cubicBezTo>
                      <a:cubicBezTo>
                        <a:pt x="53" y="45"/>
                        <a:pt x="53" y="45"/>
                        <a:pt x="53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ślîḋé">
                  <a:extLst>
                    <a:ext uri="{FF2B5EF4-FFF2-40B4-BE49-F238E27FC236}">
                      <a16:creationId xmlns:a16="http://schemas.microsoft.com/office/drawing/2014/main" xmlns="" id="{F4E76AB1-D92D-453C-A7D2-E990A157F92F}"/>
                    </a:ext>
                  </a:extLst>
                </p:cNvPr>
                <p:cNvSpPr/>
                <p:nvPr/>
              </p:nvSpPr>
              <p:spPr bwMode="auto">
                <a:xfrm>
                  <a:off x="11859802" y="3225304"/>
                  <a:ext cx="78293" cy="142884"/>
                </a:xfrm>
                <a:custGeom>
                  <a:avLst/>
                  <a:gdLst>
                    <a:gd name="T0" fmla="*/ 16 w 24"/>
                    <a:gd name="T1" fmla="*/ 44 h 45"/>
                    <a:gd name="T2" fmla="*/ 16 w 24"/>
                    <a:gd name="T3" fmla="*/ 44 h 45"/>
                    <a:gd name="T4" fmla="*/ 23 w 24"/>
                    <a:gd name="T5" fmla="*/ 34 h 45"/>
                    <a:gd name="T6" fmla="*/ 21 w 24"/>
                    <a:gd name="T7" fmla="*/ 23 h 45"/>
                    <a:gd name="T8" fmla="*/ 11 w 24"/>
                    <a:gd name="T9" fmla="*/ 16 h 45"/>
                    <a:gd name="T10" fmla="*/ 11 w 24"/>
                    <a:gd name="T11" fmla="*/ 16 h 45"/>
                    <a:gd name="T12" fmla="*/ 10 w 24"/>
                    <a:gd name="T13" fmla="*/ 17 h 45"/>
                    <a:gd name="T14" fmla="*/ 11 w 24"/>
                    <a:gd name="T15" fmla="*/ 20 h 45"/>
                    <a:gd name="T16" fmla="*/ 12 w 24"/>
                    <a:gd name="T17" fmla="*/ 20 h 45"/>
                    <a:gd name="T18" fmla="*/ 12 w 24"/>
                    <a:gd name="T19" fmla="*/ 20 h 45"/>
                    <a:gd name="T20" fmla="*/ 17 w 24"/>
                    <a:gd name="T21" fmla="*/ 24 h 45"/>
                    <a:gd name="T22" fmla="*/ 19 w 24"/>
                    <a:gd name="T23" fmla="*/ 35 h 45"/>
                    <a:gd name="T24" fmla="*/ 16 w 24"/>
                    <a:gd name="T25" fmla="*/ 40 h 45"/>
                    <a:gd name="T26" fmla="*/ 16 w 24"/>
                    <a:gd name="T27" fmla="*/ 40 h 45"/>
                    <a:gd name="T28" fmla="*/ 10 w 24"/>
                    <a:gd name="T29" fmla="*/ 36 h 45"/>
                    <a:gd name="T30" fmla="*/ 9 w 24"/>
                    <a:gd name="T31" fmla="*/ 31 h 45"/>
                    <a:gd name="T32" fmla="*/ 5 w 24"/>
                    <a:gd name="T33" fmla="*/ 30 h 45"/>
                    <a:gd name="T34" fmla="*/ 6 w 24"/>
                    <a:gd name="T35" fmla="*/ 37 h 45"/>
                    <a:gd name="T36" fmla="*/ 16 w 24"/>
                    <a:gd name="T37" fmla="*/ 44 h 45"/>
                    <a:gd name="T38" fmla="*/ 13 w 24"/>
                    <a:gd name="T39" fmla="*/ 28 h 45"/>
                    <a:gd name="T40" fmla="*/ 15 w 24"/>
                    <a:gd name="T41" fmla="*/ 28 h 45"/>
                    <a:gd name="T42" fmla="*/ 14 w 24"/>
                    <a:gd name="T43" fmla="*/ 24 h 45"/>
                    <a:gd name="T44" fmla="*/ 13 w 24"/>
                    <a:gd name="T45" fmla="*/ 24 h 45"/>
                    <a:gd name="T46" fmla="*/ 12 w 24"/>
                    <a:gd name="T47" fmla="*/ 24 h 45"/>
                    <a:gd name="T48" fmla="*/ 7 w 24"/>
                    <a:gd name="T49" fmla="*/ 21 h 45"/>
                    <a:gd name="T50" fmla="*/ 5 w 24"/>
                    <a:gd name="T51" fmla="*/ 10 h 45"/>
                    <a:gd name="T52" fmla="*/ 9 w 24"/>
                    <a:gd name="T53" fmla="*/ 4 h 45"/>
                    <a:gd name="T54" fmla="*/ 9 w 24"/>
                    <a:gd name="T55" fmla="*/ 4 h 45"/>
                    <a:gd name="T56" fmla="*/ 14 w 24"/>
                    <a:gd name="T57" fmla="*/ 8 h 45"/>
                    <a:gd name="T58" fmla="*/ 15 w 24"/>
                    <a:gd name="T59" fmla="*/ 13 h 45"/>
                    <a:gd name="T60" fmla="*/ 20 w 24"/>
                    <a:gd name="T61" fmla="*/ 15 h 45"/>
                    <a:gd name="T62" fmla="*/ 18 w 24"/>
                    <a:gd name="T63" fmla="*/ 7 h 45"/>
                    <a:gd name="T64" fmla="*/ 8 w 24"/>
                    <a:gd name="T65" fmla="*/ 0 h 45"/>
                    <a:gd name="T66" fmla="*/ 8 w 24"/>
                    <a:gd name="T67" fmla="*/ 1 h 45"/>
                    <a:gd name="T68" fmla="*/ 1 w 24"/>
                    <a:gd name="T69" fmla="*/ 11 h 45"/>
                    <a:gd name="T70" fmla="*/ 3 w 24"/>
                    <a:gd name="T71" fmla="*/ 21 h 45"/>
                    <a:gd name="T72" fmla="*/ 13 w 24"/>
                    <a:gd name="T73" fmla="*/ 2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4" h="45">
                      <a:moveTo>
                        <a:pt x="16" y="44"/>
                      </a:move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21" y="43"/>
                        <a:pt x="24" y="38"/>
                        <a:pt x="23" y="34"/>
                      </a:cubicBezTo>
                      <a:cubicBezTo>
                        <a:pt x="21" y="23"/>
                        <a:pt x="21" y="23"/>
                        <a:pt x="21" y="23"/>
                      </a:cubicBezTo>
                      <a:cubicBezTo>
                        <a:pt x="20" y="18"/>
                        <a:pt x="16" y="15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0" y="16"/>
                        <a:pt x="10" y="17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4" y="20"/>
                        <a:pt x="17" y="21"/>
                        <a:pt x="17" y="2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20" y="37"/>
                        <a:pt x="18" y="39"/>
                        <a:pt x="16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3" y="41"/>
                        <a:pt x="11" y="39"/>
                        <a:pt x="10" y="36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8" y="31"/>
                        <a:pt x="6" y="30"/>
                        <a:pt x="5" y="30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7" y="42"/>
                        <a:pt x="12" y="45"/>
                        <a:pt x="16" y="44"/>
                      </a:cubicBezTo>
                      <a:close/>
                      <a:moveTo>
                        <a:pt x="13" y="28"/>
                      </a:moveTo>
                      <a:cubicBezTo>
                        <a:pt x="14" y="28"/>
                        <a:pt x="14" y="28"/>
                        <a:pt x="15" y="28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0" y="25"/>
                        <a:pt x="8" y="23"/>
                        <a:pt x="7" y="21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7"/>
                        <a:pt x="6" y="5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1" y="4"/>
                        <a:pt x="14" y="6"/>
                        <a:pt x="14" y="8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7" y="13"/>
                        <a:pt x="18" y="14"/>
                        <a:pt x="20" y="15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7" y="3"/>
                        <a:pt x="13" y="0"/>
                        <a:pt x="8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3" y="1"/>
                        <a:pt x="0" y="6"/>
                        <a:pt x="1" y="1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6"/>
                        <a:pt x="9" y="29"/>
                        <a:pt x="13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šľíḑè">
                  <a:extLst>
                    <a:ext uri="{FF2B5EF4-FFF2-40B4-BE49-F238E27FC236}">
                      <a16:creationId xmlns:a16="http://schemas.microsoft.com/office/drawing/2014/main" xmlns="" id="{C965CD25-0229-4F55-806A-C4BE39BB23EE}"/>
                    </a:ext>
                  </a:extLst>
                </p:cNvPr>
                <p:cNvSpPr/>
                <p:nvPr/>
              </p:nvSpPr>
              <p:spPr bwMode="auto">
                <a:xfrm>
                  <a:off x="11253030" y="3186158"/>
                  <a:ext cx="293599" cy="295556"/>
                </a:xfrm>
                <a:custGeom>
                  <a:avLst/>
                  <a:gdLst>
                    <a:gd name="T0" fmla="*/ 29 w 92"/>
                    <a:gd name="T1" fmla="*/ 18 h 92"/>
                    <a:gd name="T2" fmla="*/ 92 w 92"/>
                    <a:gd name="T3" fmla="*/ 0 h 92"/>
                    <a:gd name="T4" fmla="*/ 92 w 92"/>
                    <a:gd name="T5" fmla="*/ 6 h 92"/>
                    <a:gd name="T6" fmla="*/ 92 w 92"/>
                    <a:gd name="T7" fmla="*/ 18 h 92"/>
                    <a:gd name="T8" fmla="*/ 92 w 92"/>
                    <a:gd name="T9" fmla="*/ 67 h 92"/>
                    <a:gd name="T10" fmla="*/ 72 w 92"/>
                    <a:gd name="T11" fmla="*/ 81 h 92"/>
                    <a:gd name="T12" fmla="*/ 52 w 92"/>
                    <a:gd name="T13" fmla="*/ 67 h 92"/>
                    <a:gd name="T14" fmla="*/ 72 w 92"/>
                    <a:gd name="T15" fmla="*/ 52 h 92"/>
                    <a:gd name="T16" fmla="*/ 80 w 92"/>
                    <a:gd name="T17" fmla="*/ 54 h 92"/>
                    <a:gd name="T18" fmla="*/ 80 w 92"/>
                    <a:gd name="T19" fmla="*/ 24 h 92"/>
                    <a:gd name="T20" fmla="*/ 40 w 92"/>
                    <a:gd name="T21" fmla="*/ 35 h 92"/>
                    <a:gd name="T22" fmla="*/ 40 w 92"/>
                    <a:gd name="T23" fmla="*/ 78 h 92"/>
                    <a:gd name="T24" fmla="*/ 20 w 92"/>
                    <a:gd name="T25" fmla="*/ 92 h 92"/>
                    <a:gd name="T26" fmla="*/ 0 w 92"/>
                    <a:gd name="T27" fmla="*/ 78 h 92"/>
                    <a:gd name="T28" fmla="*/ 20 w 92"/>
                    <a:gd name="T29" fmla="*/ 64 h 92"/>
                    <a:gd name="T30" fmla="*/ 29 w 92"/>
                    <a:gd name="T31" fmla="*/ 65 h 92"/>
                    <a:gd name="T32" fmla="*/ 29 w 92"/>
                    <a:gd name="T33" fmla="*/ 35 h 92"/>
                    <a:gd name="T34" fmla="*/ 29 w 92"/>
                    <a:gd name="T35" fmla="*/ 18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2" h="92">
                      <a:moveTo>
                        <a:pt x="29" y="18"/>
                      </a:moveTo>
                      <a:cubicBezTo>
                        <a:pt x="92" y="0"/>
                        <a:pt x="92" y="0"/>
                        <a:pt x="92" y="0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18"/>
                        <a:pt x="92" y="18"/>
                        <a:pt x="92" y="18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2" y="74"/>
                        <a:pt x="83" y="81"/>
                        <a:pt x="72" y="81"/>
                      </a:cubicBezTo>
                      <a:cubicBezTo>
                        <a:pt x="61" y="81"/>
                        <a:pt x="52" y="74"/>
                        <a:pt x="52" y="67"/>
                      </a:cubicBezTo>
                      <a:cubicBezTo>
                        <a:pt x="52" y="59"/>
                        <a:pt x="61" y="52"/>
                        <a:pt x="72" y="52"/>
                      </a:cubicBezTo>
                      <a:cubicBezTo>
                        <a:pt x="75" y="52"/>
                        <a:pt x="78" y="53"/>
                        <a:pt x="80" y="54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40" y="86"/>
                        <a:pt x="31" y="92"/>
                        <a:pt x="20" y="92"/>
                      </a:cubicBezTo>
                      <a:cubicBezTo>
                        <a:pt x="9" y="92"/>
                        <a:pt x="0" y="86"/>
                        <a:pt x="0" y="78"/>
                      </a:cubicBezTo>
                      <a:cubicBezTo>
                        <a:pt x="0" y="70"/>
                        <a:pt x="9" y="64"/>
                        <a:pt x="20" y="64"/>
                      </a:cubicBezTo>
                      <a:cubicBezTo>
                        <a:pt x="23" y="64"/>
                        <a:pt x="26" y="64"/>
                        <a:pt x="29" y="65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lnTo>
                        <a:pt x="29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i$1îḑê">
                  <a:extLst>
                    <a:ext uri="{FF2B5EF4-FFF2-40B4-BE49-F238E27FC236}">
                      <a16:creationId xmlns:a16="http://schemas.microsoft.com/office/drawing/2014/main" xmlns="" id="{A9A2889F-1988-4317-A2DE-25707F4FC676}"/>
                    </a:ext>
                  </a:extLst>
                </p:cNvPr>
                <p:cNvSpPr/>
                <p:nvPr/>
              </p:nvSpPr>
              <p:spPr bwMode="auto">
                <a:xfrm>
                  <a:off x="11489868" y="2540239"/>
                  <a:ext cx="207477" cy="291641"/>
                </a:xfrm>
                <a:custGeom>
                  <a:avLst/>
                  <a:gdLst>
                    <a:gd name="T0" fmla="*/ 38 w 65"/>
                    <a:gd name="T1" fmla="*/ 46 h 91"/>
                    <a:gd name="T2" fmla="*/ 46 w 65"/>
                    <a:gd name="T3" fmla="*/ 26 h 91"/>
                    <a:gd name="T4" fmla="*/ 52 w 65"/>
                    <a:gd name="T5" fmla="*/ 33 h 91"/>
                    <a:gd name="T6" fmla="*/ 47 w 65"/>
                    <a:gd name="T7" fmla="*/ 46 h 91"/>
                    <a:gd name="T8" fmla="*/ 52 w 65"/>
                    <a:gd name="T9" fmla="*/ 59 h 91"/>
                    <a:gd name="T10" fmla="*/ 45 w 65"/>
                    <a:gd name="T11" fmla="*/ 65 h 91"/>
                    <a:gd name="T12" fmla="*/ 38 w 65"/>
                    <a:gd name="T13" fmla="*/ 46 h 91"/>
                    <a:gd name="T14" fmla="*/ 32 w 65"/>
                    <a:gd name="T15" fmla="*/ 78 h 91"/>
                    <a:gd name="T16" fmla="*/ 19 w 65"/>
                    <a:gd name="T17" fmla="*/ 46 h 91"/>
                    <a:gd name="T18" fmla="*/ 33 w 65"/>
                    <a:gd name="T19" fmla="*/ 13 h 91"/>
                    <a:gd name="T20" fmla="*/ 39 w 65"/>
                    <a:gd name="T21" fmla="*/ 20 h 91"/>
                    <a:gd name="T22" fmla="*/ 39 w 65"/>
                    <a:gd name="T23" fmla="*/ 20 h 91"/>
                    <a:gd name="T24" fmla="*/ 28 w 65"/>
                    <a:gd name="T25" fmla="*/ 46 h 91"/>
                    <a:gd name="T26" fmla="*/ 39 w 65"/>
                    <a:gd name="T27" fmla="*/ 72 h 91"/>
                    <a:gd name="T28" fmla="*/ 32 w 65"/>
                    <a:gd name="T29" fmla="*/ 78 h 91"/>
                    <a:gd name="T30" fmla="*/ 6 w 65"/>
                    <a:gd name="T31" fmla="*/ 20 h 91"/>
                    <a:gd name="T32" fmla="*/ 20 w 65"/>
                    <a:gd name="T33" fmla="*/ 0 h 91"/>
                    <a:gd name="T34" fmla="*/ 20 w 65"/>
                    <a:gd name="T35" fmla="*/ 0 h 91"/>
                    <a:gd name="T36" fmla="*/ 27 w 65"/>
                    <a:gd name="T37" fmla="*/ 6 h 91"/>
                    <a:gd name="T38" fmla="*/ 10 w 65"/>
                    <a:gd name="T39" fmla="*/ 45 h 91"/>
                    <a:gd name="T40" fmla="*/ 26 w 65"/>
                    <a:gd name="T41" fmla="*/ 85 h 91"/>
                    <a:gd name="T42" fmla="*/ 19 w 65"/>
                    <a:gd name="T43" fmla="*/ 91 h 91"/>
                    <a:gd name="T44" fmla="*/ 5 w 65"/>
                    <a:gd name="T45" fmla="*/ 70 h 91"/>
                    <a:gd name="T46" fmla="*/ 1 w 65"/>
                    <a:gd name="T47" fmla="*/ 45 h 91"/>
                    <a:gd name="T48" fmla="*/ 6 w 65"/>
                    <a:gd name="T49" fmla="*/ 20 h 91"/>
                    <a:gd name="T50" fmla="*/ 61 w 65"/>
                    <a:gd name="T51" fmla="*/ 51 h 91"/>
                    <a:gd name="T52" fmla="*/ 65 w 65"/>
                    <a:gd name="T53" fmla="*/ 46 h 91"/>
                    <a:gd name="T54" fmla="*/ 61 w 65"/>
                    <a:gd name="T55" fmla="*/ 41 h 91"/>
                    <a:gd name="T56" fmla="*/ 56 w 65"/>
                    <a:gd name="T57" fmla="*/ 46 h 91"/>
                    <a:gd name="T58" fmla="*/ 61 w 65"/>
                    <a:gd name="T59" fmla="*/ 5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5" h="91">
                      <a:moveTo>
                        <a:pt x="38" y="46"/>
                      </a:moveTo>
                      <a:cubicBezTo>
                        <a:pt x="38" y="38"/>
                        <a:pt x="41" y="31"/>
                        <a:pt x="46" y="26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49" y="36"/>
                        <a:pt x="47" y="41"/>
                        <a:pt x="47" y="46"/>
                      </a:cubicBezTo>
                      <a:cubicBezTo>
                        <a:pt x="47" y="51"/>
                        <a:pt x="49" y="56"/>
                        <a:pt x="52" y="59"/>
                      </a:cubicBezTo>
                      <a:cubicBezTo>
                        <a:pt x="45" y="65"/>
                        <a:pt x="45" y="65"/>
                        <a:pt x="45" y="65"/>
                      </a:cubicBezTo>
                      <a:cubicBezTo>
                        <a:pt x="40" y="60"/>
                        <a:pt x="37" y="53"/>
                        <a:pt x="38" y="46"/>
                      </a:cubicBezTo>
                      <a:close/>
                      <a:moveTo>
                        <a:pt x="32" y="78"/>
                      </a:moveTo>
                      <a:cubicBezTo>
                        <a:pt x="24" y="69"/>
                        <a:pt x="19" y="58"/>
                        <a:pt x="19" y="46"/>
                      </a:cubicBezTo>
                      <a:cubicBezTo>
                        <a:pt x="19" y="33"/>
                        <a:pt x="24" y="22"/>
                        <a:pt x="33" y="13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2" y="27"/>
                        <a:pt x="28" y="36"/>
                        <a:pt x="28" y="46"/>
                      </a:cubicBezTo>
                      <a:cubicBezTo>
                        <a:pt x="28" y="55"/>
                        <a:pt x="32" y="65"/>
                        <a:pt x="39" y="72"/>
                      </a:cubicBezTo>
                      <a:lnTo>
                        <a:pt x="32" y="78"/>
                      </a:lnTo>
                      <a:close/>
                      <a:moveTo>
                        <a:pt x="6" y="20"/>
                      </a:moveTo>
                      <a:cubicBezTo>
                        <a:pt x="9" y="13"/>
                        <a:pt x="14" y="6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16" y="17"/>
                        <a:pt x="10" y="31"/>
                        <a:pt x="10" y="45"/>
                      </a:cubicBezTo>
                      <a:cubicBezTo>
                        <a:pt x="10" y="60"/>
                        <a:pt x="15" y="74"/>
                        <a:pt x="26" y="85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13" y="85"/>
                        <a:pt x="9" y="78"/>
                        <a:pt x="5" y="70"/>
                      </a:cubicBezTo>
                      <a:cubicBezTo>
                        <a:pt x="2" y="62"/>
                        <a:pt x="0" y="54"/>
                        <a:pt x="1" y="45"/>
                      </a:cubicBezTo>
                      <a:cubicBezTo>
                        <a:pt x="1" y="37"/>
                        <a:pt x="3" y="28"/>
                        <a:pt x="6" y="20"/>
                      </a:cubicBezTo>
                      <a:close/>
                      <a:moveTo>
                        <a:pt x="61" y="51"/>
                      </a:moveTo>
                      <a:cubicBezTo>
                        <a:pt x="63" y="51"/>
                        <a:pt x="65" y="49"/>
                        <a:pt x="65" y="46"/>
                      </a:cubicBezTo>
                      <a:cubicBezTo>
                        <a:pt x="65" y="44"/>
                        <a:pt x="63" y="41"/>
                        <a:pt x="61" y="41"/>
                      </a:cubicBezTo>
                      <a:cubicBezTo>
                        <a:pt x="58" y="41"/>
                        <a:pt x="56" y="43"/>
                        <a:pt x="56" y="46"/>
                      </a:cubicBezTo>
                      <a:cubicBezTo>
                        <a:pt x="56" y="49"/>
                        <a:pt x="58" y="51"/>
                        <a:pt x="61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iṩḻîdê">
                  <a:extLst>
                    <a:ext uri="{FF2B5EF4-FFF2-40B4-BE49-F238E27FC236}">
                      <a16:creationId xmlns:a16="http://schemas.microsoft.com/office/drawing/2014/main" xmlns="" id="{45175921-8ECB-4550-8AFD-63CFF44861AB}"/>
                    </a:ext>
                  </a:extLst>
                </p:cNvPr>
                <p:cNvSpPr/>
                <p:nvPr/>
              </p:nvSpPr>
              <p:spPr bwMode="auto">
                <a:xfrm>
                  <a:off x="11413531" y="2853412"/>
                  <a:ext cx="201605" cy="201604"/>
                </a:xfrm>
                <a:custGeom>
                  <a:avLst/>
                  <a:gdLst>
                    <a:gd name="T0" fmla="*/ 63 w 103"/>
                    <a:gd name="T1" fmla="*/ 27 h 103"/>
                    <a:gd name="T2" fmla="*/ 65 w 103"/>
                    <a:gd name="T3" fmla="*/ 2 h 103"/>
                    <a:gd name="T4" fmla="*/ 19 w 103"/>
                    <a:gd name="T5" fmla="*/ 0 h 103"/>
                    <a:gd name="T6" fmla="*/ 1 w 103"/>
                    <a:gd name="T7" fmla="*/ 20 h 103"/>
                    <a:gd name="T8" fmla="*/ 0 w 103"/>
                    <a:gd name="T9" fmla="*/ 77 h 103"/>
                    <a:gd name="T10" fmla="*/ 39 w 103"/>
                    <a:gd name="T11" fmla="*/ 77 h 103"/>
                    <a:gd name="T12" fmla="*/ 37 w 103"/>
                    <a:gd name="T13" fmla="*/ 102 h 103"/>
                    <a:gd name="T14" fmla="*/ 101 w 103"/>
                    <a:gd name="T15" fmla="*/ 103 h 103"/>
                    <a:gd name="T16" fmla="*/ 103 w 103"/>
                    <a:gd name="T17" fmla="*/ 27 h 103"/>
                    <a:gd name="T18" fmla="*/ 63 w 103"/>
                    <a:gd name="T19" fmla="*/ 27 h 103"/>
                    <a:gd name="T20" fmla="*/ 19 w 103"/>
                    <a:gd name="T21" fmla="*/ 10 h 103"/>
                    <a:gd name="T22" fmla="*/ 19 w 103"/>
                    <a:gd name="T23" fmla="*/ 20 h 103"/>
                    <a:gd name="T24" fmla="*/ 9 w 103"/>
                    <a:gd name="T25" fmla="*/ 20 h 103"/>
                    <a:gd name="T26" fmla="*/ 19 w 103"/>
                    <a:gd name="T27" fmla="*/ 10 h 103"/>
                    <a:gd name="T28" fmla="*/ 6 w 103"/>
                    <a:gd name="T29" fmla="*/ 71 h 103"/>
                    <a:gd name="T30" fmla="*/ 6 w 103"/>
                    <a:gd name="T31" fmla="*/ 27 h 103"/>
                    <a:gd name="T32" fmla="*/ 26 w 103"/>
                    <a:gd name="T33" fmla="*/ 27 h 103"/>
                    <a:gd name="T34" fmla="*/ 26 w 103"/>
                    <a:gd name="T35" fmla="*/ 7 h 103"/>
                    <a:gd name="T36" fmla="*/ 58 w 103"/>
                    <a:gd name="T37" fmla="*/ 7 h 103"/>
                    <a:gd name="T38" fmla="*/ 58 w 103"/>
                    <a:gd name="T39" fmla="*/ 27 h 103"/>
                    <a:gd name="T40" fmla="*/ 39 w 103"/>
                    <a:gd name="T41" fmla="*/ 46 h 103"/>
                    <a:gd name="T42" fmla="*/ 39 w 103"/>
                    <a:gd name="T43" fmla="*/ 71 h 103"/>
                    <a:gd name="T44" fmla="*/ 6 w 103"/>
                    <a:gd name="T45" fmla="*/ 71 h 103"/>
                    <a:gd name="T46" fmla="*/ 57 w 103"/>
                    <a:gd name="T47" fmla="*/ 36 h 103"/>
                    <a:gd name="T48" fmla="*/ 57 w 103"/>
                    <a:gd name="T49" fmla="*/ 46 h 103"/>
                    <a:gd name="T50" fmla="*/ 47 w 103"/>
                    <a:gd name="T51" fmla="*/ 46 h 103"/>
                    <a:gd name="T52" fmla="*/ 57 w 103"/>
                    <a:gd name="T53" fmla="*/ 36 h 103"/>
                    <a:gd name="T54" fmla="*/ 94 w 103"/>
                    <a:gd name="T55" fmla="*/ 97 h 103"/>
                    <a:gd name="T56" fmla="*/ 44 w 103"/>
                    <a:gd name="T57" fmla="*/ 97 h 103"/>
                    <a:gd name="T58" fmla="*/ 45 w 103"/>
                    <a:gd name="T59" fmla="*/ 51 h 103"/>
                    <a:gd name="T60" fmla="*/ 63 w 103"/>
                    <a:gd name="T61" fmla="*/ 53 h 103"/>
                    <a:gd name="T62" fmla="*/ 63 w 103"/>
                    <a:gd name="T63" fmla="*/ 33 h 103"/>
                    <a:gd name="T64" fmla="*/ 96 w 103"/>
                    <a:gd name="T65" fmla="*/ 33 h 103"/>
                    <a:gd name="T66" fmla="*/ 94 w 103"/>
                    <a:gd name="T67" fmla="*/ 97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3" h="103">
                      <a:moveTo>
                        <a:pt x="63" y="27"/>
                      </a:moveTo>
                      <a:lnTo>
                        <a:pt x="65" y="2"/>
                      </a:lnTo>
                      <a:lnTo>
                        <a:pt x="19" y="0"/>
                      </a:lnTo>
                      <a:lnTo>
                        <a:pt x="1" y="20"/>
                      </a:lnTo>
                      <a:lnTo>
                        <a:pt x="0" y="77"/>
                      </a:lnTo>
                      <a:lnTo>
                        <a:pt x="39" y="77"/>
                      </a:lnTo>
                      <a:lnTo>
                        <a:pt x="37" y="102"/>
                      </a:lnTo>
                      <a:lnTo>
                        <a:pt x="101" y="103"/>
                      </a:lnTo>
                      <a:lnTo>
                        <a:pt x="103" y="27"/>
                      </a:lnTo>
                      <a:lnTo>
                        <a:pt x="63" y="27"/>
                      </a:lnTo>
                      <a:close/>
                      <a:moveTo>
                        <a:pt x="19" y="10"/>
                      </a:moveTo>
                      <a:lnTo>
                        <a:pt x="19" y="20"/>
                      </a:lnTo>
                      <a:lnTo>
                        <a:pt x="9" y="20"/>
                      </a:lnTo>
                      <a:lnTo>
                        <a:pt x="19" y="10"/>
                      </a:lnTo>
                      <a:close/>
                      <a:moveTo>
                        <a:pt x="6" y="71"/>
                      </a:moveTo>
                      <a:lnTo>
                        <a:pt x="6" y="27"/>
                      </a:lnTo>
                      <a:lnTo>
                        <a:pt x="26" y="27"/>
                      </a:lnTo>
                      <a:lnTo>
                        <a:pt x="26" y="7"/>
                      </a:lnTo>
                      <a:lnTo>
                        <a:pt x="58" y="7"/>
                      </a:lnTo>
                      <a:lnTo>
                        <a:pt x="58" y="27"/>
                      </a:lnTo>
                      <a:lnTo>
                        <a:pt x="39" y="46"/>
                      </a:lnTo>
                      <a:lnTo>
                        <a:pt x="39" y="71"/>
                      </a:lnTo>
                      <a:lnTo>
                        <a:pt x="6" y="71"/>
                      </a:lnTo>
                      <a:close/>
                      <a:moveTo>
                        <a:pt x="57" y="36"/>
                      </a:moveTo>
                      <a:lnTo>
                        <a:pt x="57" y="46"/>
                      </a:lnTo>
                      <a:lnTo>
                        <a:pt x="47" y="46"/>
                      </a:lnTo>
                      <a:lnTo>
                        <a:pt x="57" y="36"/>
                      </a:lnTo>
                      <a:close/>
                      <a:moveTo>
                        <a:pt x="94" y="97"/>
                      </a:moveTo>
                      <a:lnTo>
                        <a:pt x="44" y="97"/>
                      </a:lnTo>
                      <a:lnTo>
                        <a:pt x="45" y="51"/>
                      </a:lnTo>
                      <a:lnTo>
                        <a:pt x="63" y="53"/>
                      </a:lnTo>
                      <a:lnTo>
                        <a:pt x="63" y="33"/>
                      </a:lnTo>
                      <a:lnTo>
                        <a:pt x="96" y="33"/>
                      </a:lnTo>
                      <a:lnTo>
                        <a:pt x="94" y="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$ľîḑê">
                  <a:extLst>
                    <a:ext uri="{FF2B5EF4-FFF2-40B4-BE49-F238E27FC236}">
                      <a16:creationId xmlns:a16="http://schemas.microsoft.com/office/drawing/2014/main" xmlns="" id="{4A509034-001B-43CD-9FB4-6259FA220023}"/>
                    </a:ext>
                  </a:extLst>
                </p:cNvPr>
                <p:cNvSpPr/>
                <p:nvPr/>
              </p:nvSpPr>
              <p:spPr bwMode="auto">
                <a:xfrm>
                  <a:off x="11153207" y="4299877"/>
                  <a:ext cx="326874" cy="277941"/>
                </a:xfrm>
                <a:custGeom>
                  <a:avLst/>
                  <a:gdLst>
                    <a:gd name="T0" fmla="*/ 76 w 102"/>
                    <a:gd name="T1" fmla="*/ 1 h 87"/>
                    <a:gd name="T2" fmla="*/ 7 w 102"/>
                    <a:gd name="T3" fmla="*/ 22 h 87"/>
                    <a:gd name="T4" fmla="*/ 1 w 102"/>
                    <a:gd name="T5" fmla="*/ 32 h 87"/>
                    <a:gd name="T6" fmla="*/ 15 w 102"/>
                    <a:gd name="T7" fmla="*/ 80 h 87"/>
                    <a:gd name="T8" fmla="*/ 26 w 102"/>
                    <a:gd name="T9" fmla="*/ 86 h 87"/>
                    <a:gd name="T10" fmla="*/ 95 w 102"/>
                    <a:gd name="T11" fmla="*/ 65 h 87"/>
                    <a:gd name="T12" fmla="*/ 101 w 102"/>
                    <a:gd name="T13" fmla="*/ 55 h 87"/>
                    <a:gd name="T14" fmla="*/ 87 w 102"/>
                    <a:gd name="T15" fmla="*/ 7 h 87"/>
                    <a:gd name="T16" fmla="*/ 76 w 102"/>
                    <a:gd name="T17" fmla="*/ 1 h 87"/>
                    <a:gd name="T18" fmla="*/ 8 w 102"/>
                    <a:gd name="T19" fmla="*/ 27 h 87"/>
                    <a:gd name="T20" fmla="*/ 78 w 102"/>
                    <a:gd name="T21" fmla="*/ 7 h 87"/>
                    <a:gd name="T22" fmla="*/ 81 w 102"/>
                    <a:gd name="T23" fmla="*/ 8 h 87"/>
                    <a:gd name="T24" fmla="*/ 84 w 102"/>
                    <a:gd name="T25" fmla="*/ 17 h 87"/>
                    <a:gd name="T26" fmla="*/ 9 w 102"/>
                    <a:gd name="T27" fmla="*/ 38 h 87"/>
                    <a:gd name="T28" fmla="*/ 7 w 102"/>
                    <a:gd name="T29" fmla="*/ 30 h 87"/>
                    <a:gd name="T30" fmla="*/ 8 w 102"/>
                    <a:gd name="T31" fmla="*/ 27 h 87"/>
                    <a:gd name="T32" fmla="*/ 94 w 102"/>
                    <a:gd name="T33" fmla="*/ 60 h 87"/>
                    <a:gd name="T34" fmla="*/ 24 w 102"/>
                    <a:gd name="T35" fmla="*/ 80 h 87"/>
                    <a:gd name="T36" fmla="*/ 21 w 102"/>
                    <a:gd name="T37" fmla="*/ 78 h 87"/>
                    <a:gd name="T38" fmla="*/ 14 w 102"/>
                    <a:gd name="T39" fmla="*/ 54 h 87"/>
                    <a:gd name="T40" fmla="*/ 88 w 102"/>
                    <a:gd name="T41" fmla="*/ 33 h 87"/>
                    <a:gd name="T42" fmla="*/ 95 w 102"/>
                    <a:gd name="T43" fmla="*/ 57 h 87"/>
                    <a:gd name="T44" fmla="*/ 94 w 102"/>
                    <a:gd name="T45" fmla="*/ 60 h 87"/>
                    <a:gd name="T46" fmla="*/ 22 w 102"/>
                    <a:gd name="T47" fmla="*/ 64 h 87"/>
                    <a:gd name="T48" fmla="*/ 27 w 102"/>
                    <a:gd name="T49" fmla="*/ 62 h 87"/>
                    <a:gd name="T50" fmla="*/ 31 w 102"/>
                    <a:gd name="T51" fmla="*/ 73 h 87"/>
                    <a:gd name="T52" fmla="*/ 25 w 102"/>
                    <a:gd name="T53" fmla="*/ 74 h 87"/>
                    <a:gd name="T54" fmla="*/ 22 w 102"/>
                    <a:gd name="T55" fmla="*/ 64 h 87"/>
                    <a:gd name="T56" fmla="*/ 33 w 102"/>
                    <a:gd name="T57" fmla="*/ 60 h 87"/>
                    <a:gd name="T58" fmla="*/ 38 w 102"/>
                    <a:gd name="T59" fmla="*/ 59 h 87"/>
                    <a:gd name="T60" fmla="*/ 41 w 102"/>
                    <a:gd name="T61" fmla="*/ 70 h 87"/>
                    <a:gd name="T62" fmla="*/ 36 w 102"/>
                    <a:gd name="T63" fmla="*/ 71 h 87"/>
                    <a:gd name="T64" fmla="*/ 33 w 102"/>
                    <a:gd name="T65" fmla="*/ 60 h 87"/>
                    <a:gd name="T66" fmla="*/ 43 w 102"/>
                    <a:gd name="T67" fmla="*/ 57 h 87"/>
                    <a:gd name="T68" fmla="*/ 49 w 102"/>
                    <a:gd name="T69" fmla="*/ 56 h 87"/>
                    <a:gd name="T70" fmla="*/ 52 w 102"/>
                    <a:gd name="T71" fmla="*/ 66 h 87"/>
                    <a:gd name="T72" fmla="*/ 47 w 102"/>
                    <a:gd name="T73" fmla="*/ 68 h 87"/>
                    <a:gd name="T74" fmla="*/ 43 w 102"/>
                    <a:gd name="T75" fmla="*/ 57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02" h="87">
                      <a:moveTo>
                        <a:pt x="76" y="1"/>
                      </a:move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2" y="23"/>
                        <a:pt x="0" y="28"/>
                        <a:pt x="1" y="32"/>
                      </a:cubicBezTo>
                      <a:cubicBezTo>
                        <a:pt x="15" y="80"/>
                        <a:pt x="15" y="80"/>
                        <a:pt x="15" y="80"/>
                      </a:cubicBezTo>
                      <a:cubicBezTo>
                        <a:pt x="17" y="84"/>
                        <a:pt x="21" y="87"/>
                        <a:pt x="26" y="86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100" y="64"/>
                        <a:pt x="102" y="59"/>
                        <a:pt x="101" y="55"/>
                      </a:cubicBezTo>
                      <a:cubicBezTo>
                        <a:pt x="87" y="7"/>
                        <a:pt x="87" y="7"/>
                        <a:pt x="87" y="7"/>
                      </a:cubicBezTo>
                      <a:cubicBezTo>
                        <a:pt x="85" y="3"/>
                        <a:pt x="81" y="0"/>
                        <a:pt x="76" y="1"/>
                      </a:cubicBezTo>
                      <a:close/>
                      <a:moveTo>
                        <a:pt x="8" y="27"/>
                      </a:move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79" y="6"/>
                        <a:pt x="81" y="7"/>
                        <a:pt x="81" y="8"/>
                      </a:cubicBezTo>
                      <a:cubicBezTo>
                        <a:pt x="84" y="17"/>
                        <a:pt x="84" y="17"/>
                        <a:pt x="84" y="17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6" y="29"/>
                        <a:pt x="7" y="27"/>
                        <a:pt x="8" y="27"/>
                      </a:cubicBezTo>
                      <a:close/>
                      <a:moveTo>
                        <a:pt x="94" y="60"/>
                      </a:moveTo>
                      <a:cubicBezTo>
                        <a:pt x="24" y="80"/>
                        <a:pt x="24" y="80"/>
                        <a:pt x="24" y="80"/>
                      </a:cubicBezTo>
                      <a:cubicBezTo>
                        <a:pt x="23" y="81"/>
                        <a:pt x="21" y="80"/>
                        <a:pt x="21" y="78"/>
                      </a:cubicBezTo>
                      <a:cubicBezTo>
                        <a:pt x="14" y="54"/>
                        <a:pt x="14" y="54"/>
                        <a:pt x="14" y="54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5" y="57"/>
                        <a:pt x="95" y="57"/>
                        <a:pt x="95" y="57"/>
                      </a:cubicBezTo>
                      <a:cubicBezTo>
                        <a:pt x="96" y="58"/>
                        <a:pt x="95" y="60"/>
                        <a:pt x="94" y="60"/>
                      </a:cubicBezTo>
                      <a:close/>
                      <a:moveTo>
                        <a:pt x="22" y="64"/>
                      </a:moveTo>
                      <a:cubicBezTo>
                        <a:pt x="27" y="62"/>
                        <a:pt x="27" y="62"/>
                        <a:pt x="27" y="62"/>
                      </a:cubicBezTo>
                      <a:cubicBezTo>
                        <a:pt x="31" y="73"/>
                        <a:pt x="31" y="73"/>
                        <a:pt x="31" y="73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lnTo>
                        <a:pt x="22" y="64"/>
                      </a:lnTo>
                      <a:close/>
                      <a:moveTo>
                        <a:pt x="33" y="60"/>
                      </a:move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41" y="70"/>
                        <a:pt x="41" y="70"/>
                        <a:pt x="41" y="70"/>
                      </a:cubicBezTo>
                      <a:cubicBezTo>
                        <a:pt x="36" y="71"/>
                        <a:pt x="36" y="71"/>
                        <a:pt x="36" y="71"/>
                      </a:cubicBezTo>
                      <a:lnTo>
                        <a:pt x="33" y="60"/>
                      </a:lnTo>
                      <a:close/>
                      <a:moveTo>
                        <a:pt x="43" y="57"/>
                      </a:moveTo>
                      <a:cubicBezTo>
                        <a:pt x="49" y="56"/>
                        <a:pt x="49" y="56"/>
                        <a:pt x="49" y="56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47" y="68"/>
                        <a:pt x="47" y="68"/>
                        <a:pt x="47" y="68"/>
                      </a:cubicBezTo>
                      <a:lnTo>
                        <a:pt x="43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$1ïḋê">
                  <a:extLst>
                    <a:ext uri="{FF2B5EF4-FFF2-40B4-BE49-F238E27FC236}">
                      <a16:creationId xmlns:a16="http://schemas.microsoft.com/office/drawing/2014/main" xmlns="" id="{CAC3EE92-0AF9-4622-9521-AC3405B278B0}"/>
                    </a:ext>
                  </a:extLst>
                </p:cNvPr>
                <p:cNvSpPr/>
                <p:nvPr/>
              </p:nvSpPr>
              <p:spPr bwMode="auto">
                <a:xfrm>
                  <a:off x="11274562" y="2275999"/>
                  <a:ext cx="295557" cy="305343"/>
                </a:xfrm>
                <a:custGeom>
                  <a:avLst/>
                  <a:gdLst>
                    <a:gd name="T0" fmla="*/ 65 w 92"/>
                    <a:gd name="T1" fmla="*/ 96 h 96"/>
                    <a:gd name="T2" fmla="*/ 36 w 92"/>
                    <a:gd name="T3" fmla="*/ 49 h 96"/>
                    <a:gd name="T4" fmla="*/ 36 w 92"/>
                    <a:gd name="T5" fmla="*/ 72 h 96"/>
                    <a:gd name="T6" fmla="*/ 0 w 92"/>
                    <a:gd name="T7" fmla="*/ 36 h 96"/>
                    <a:gd name="T8" fmla="*/ 36 w 92"/>
                    <a:gd name="T9" fmla="*/ 0 h 96"/>
                    <a:gd name="T10" fmla="*/ 36 w 92"/>
                    <a:gd name="T11" fmla="*/ 24 h 96"/>
                    <a:gd name="T12" fmla="*/ 65 w 92"/>
                    <a:gd name="T13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2" h="96">
                      <a:moveTo>
                        <a:pt x="65" y="96"/>
                      </a:moveTo>
                      <a:cubicBezTo>
                        <a:pt x="76" y="77"/>
                        <a:pt x="78" y="48"/>
                        <a:pt x="36" y="49"/>
                      </a:cubicBezTo>
                      <a:cubicBezTo>
                        <a:pt x="36" y="72"/>
                        <a:pt x="36" y="72"/>
                        <a:pt x="36" y="7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86" y="22"/>
                        <a:pt x="92" y="68"/>
                        <a:pt x="65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šḻîdê">
                  <a:extLst>
                    <a:ext uri="{FF2B5EF4-FFF2-40B4-BE49-F238E27FC236}">
                      <a16:creationId xmlns:a16="http://schemas.microsoft.com/office/drawing/2014/main" xmlns="" id="{9CB682AA-677A-4C01-8569-FC1DCB158546}"/>
                    </a:ext>
                  </a:extLst>
                </p:cNvPr>
                <p:cNvSpPr/>
                <p:nvPr/>
              </p:nvSpPr>
              <p:spPr bwMode="auto">
                <a:xfrm>
                  <a:off x="11188439" y="2508922"/>
                  <a:ext cx="275984" cy="195733"/>
                </a:xfrm>
                <a:custGeom>
                  <a:avLst/>
                  <a:gdLst>
                    <a:gd name="T0" fmla="*/ 70 w 86"/>
                    <a:gd name="T1" fmla="*/ 58 h 61"/>
                    <a:gd name="T2" fmla="*/ 75 w 86"/>
                    <a:gd name="T3" fmla="*/ 49 h 61"/>
                    <a:gd name="T4" fmla="*/ 80 w 86"/>
                    <a:gd name="T5" fmla="*/ 41 h 61"/>
                    <a:gd name="T6" fmla="*/ 85 w 86"/>
                    <a:gd name="T7" fmla="*/ 32 h 61"/>
                    <a:gd name="T8" fmla="*/ 83 w 86"/>
                    <a:gd name="T9" fmla="*/ 25 h 61"/>
                    <a:gd name="T10" fmla="*/ 65 w 86"/>
                    <a:gd name="T11" fmla="*/ 9 h 61"/>
                    <a:gd name="T12" fmla="*/ 58 w 86"/>
                    <a:gd name="T13" fmla="*/ 9 h 61"/>
                    <a:gd name="T14" fmla="*/ 50 w 86"/>
                    <a:gd name="T15" fmla="*/ 17 h 61"/>
                    <a:gd name="T16" fmla="*/ 49 w 86"/>
                    <a:gd name="T17" fmla="*/ 18 h 61"/>
                    <a:gd name="T18" fmla="*/ 17 w 86"/>
                    <a:gd name="T19" fmla="*/ 0 h 61"/>
                    <a:gd name="T20" fmla="*/ 0 w 86"/>
                    <a:gd name="T21" fmla="*/ 3 h 61"/>
                    <a:gd name="T22" fmla="*/ 4 w 86"/>
                    <a:gd name="T23" fmla="*/ 16 h 61"/>
                    <a:gd name="T24" fmla="*/ 9 w 86"/>
                    <a:gd name="T25" fmla="*/ 15 h 61"/>
                    <a:gd name="T26" fmla="*/ 11 w 86"/>
                    <a:gd name="T27" fmla="*/ 24 h 61"/>
                    <a:gd name="T28" fmla="*/ 20 w 86"/>
                    <a:gd name="T29" fmla="*/ 21 h 61"/>
                    <a:gd name="T30" fmla="*/ 23 w 86"/>
                    <a:gd name="T31" fmla="*/ 30 h 61"/>
                    <a:gd name="T32" fmla="*/ 32 w 86"/>
                    <a:gd name="T33" fmla="*/ 27 h 61"/>
                    <a:gd name="T34" fmla="*/ 35 w 86"/>
                    <a:gd name="T35" fmla="*/ 36 h 61"/>
                    <a:gd name="T36" fmla="*/ 39 w 86"/>
                    <a:gd name="T37" fmla="*/ 35 h 61"/>
                    <a:gd name="T38" fmla="*/ 39 w 86"/>
                    <a:gd name="T39" fmla="*/ 36 h 61"/>
                    <a:gd name="T40" fmla="*/ 37 w 86"/>
                    <a:gd name="T41" fmla="*/ 47 h 61"/>
                    <a:gd name="T42" fmla="*/ 41 w 86"/>
                    <a:gd name="T43" fmla="*/ 53 h 61"/>
                    <a:gd name="T44" fmla="*/ 64 w 86"/>
                    <a:gd name="T45" fmla="*/ 61 h 61"/>
                    <a:gd name="T46" fmla="*/ 70 w 86"/>
                    <a:gd name="T47" fmla="*/ 58 h 61"/>
                    <a:gd name="T48" fmla="*/ 15 w 86"/>
                    <a:gd name="T49" fmla="*/ 10 h 61"/>
                    <a:gd name="T50" fmla="*/ 18 w 86"/>
                    <a:gd name="T51" fmla="*/ 6 h 61"/>
                    <a:gd name="T52" fmla="*/ 46 w 86"/>
                    <a:gd name="T53" fmla="*/ 21 h 61"/>
                    <a:gd name="T54" fmla="*/ 43 w 86"/>
                    <a:gd name="T55" fmla="*/ 25 h 61"/>
                    <a:gd name="T56" fmla="*/ 15 w 86"/>
                    <a:gd name="T57" fmla="*/ 10 h 61"/>
                    <a:gd name="T58" fmla="*/ 61 w 86"/>
                    <a:gd name="T59" fmla="*/ 54 h 61"/>
                    <a:gd name="T60" fmla="*/ 57 w 86"/>
                    <a:gd name="T61" fmla="*/ 52 h 61"/>
                    <a:gd name="T62" fmla="*/ 56 w 86"/>
                    <a:gd name="T63" fmla="*/ 49 h 61"/>
                    <a:gd name="T64" fmla="*/ 69 w 86"/>
                    <a:gd name="T65" fmla="*/ 24 h 61"/>
                    <a:gd name="T66" fmla="*/ 72 w 86"/>
                    <a:gd name="T67" fmla="*/ 23 h 61"/>
                    <a:gd name="T68" fmla="*/ 77 w 86"/>
                    <a:gd name="T69" fmla="*/ 26 h 61"/>
                    <a:gd name="T70" fmla="*/ 77 w 86"/>
                    <a:gd name="T71" fmla="*/ 29 h 61"/>
                    <a:gd name="T72" fmla="*/ 64 w 86"/>
                    <a:gd name="T73" fmla="*/ 53 h 61"/>
                    <a:gd name="T74" fmla="*/ 61 w 86"/>
                    <a:gd name="T75" fmla="*/ 5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6" h="61">
                      <a:moveTo>
                        <a:pt x="70" y="58"/>
                      </a:moveTo>
                      <a:cubicBezTo>
                        <a:pt x="75" y="49"/>
                        <a:pt x="75" y="49"/>
                        <a:pt x="75" y="49"/>
                      </a:cubicBezTo>
                      <a:cubicBezTo>
                        <a:pt x="77" y="47"/>
                        <a:pt x="79" y="43"/>
                        <a:pt x="80" y="41"/>
                      </a:cubicBezTo>
                      <a:cubicBezTo>
                        <a:pt x="85" y="32"/>
                        <a:pt x="85" y="32"/>
                        <a:pt x="85" y="32"/>
                      </a:cubicBezTo>
                      <a:cubicBezTo>
                        <a:pt x="86" y="29"/>
                        <a:pt x="85" y="26"/>
                        <a:pt x="83" y="25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3" y="7"/>
                        <a:pt x="60" y="8"/>
                        <a:pt x="58" y="9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49" y="17"/>
                        <a:pt x="49" y="18"/>
                        <a:pt x="49" y="18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9" y="35"/>
                        <a:pt x="39" y="35"/>
                        <a:pt x="39" y="35"/>
                      </a:cubicBezTo>
                      <a:cubicBezTo>
                        <a:pt x="39" y="35"/>
                        <a:pt x="39" y="36"/>
                        <a:pt x="39" y="36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7" y="50"/>
                        <a:pt x="38" y="53"/>
                        <a:pt x="41" y="53"/>
                      </a:cubicBezTo>
                      <a:cubicBezTo>
                        <a:pt x="64" y="61"/>
                        <a:pt x="64" y="61"/>
                        <a:pt x="64" y="61"/>
                      </a:cubicBezTo>
                      <a:cubicBezTo>
                        <a:pt x="66" y="61"/>
                        <a:pt x="69" y="60"/>
                        <a:pt x="70" y="58"/>
                      </a:cubicBezTo>
                      <a:close/>
                      <a:moveTo>
                        <a:pt x="15" y="1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lnTo>
                        <a:pt x="15" y="10"/>
                      </a:lnTo>
                      <a:close/>
                      <a:moveTo>
                        <a:pt x="61" y="54"/>
                      </a:move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6" y="51"/>
                        <a:pt x="55" y="50"/>
                        <a:pt x="56" y="49"/>
                      </a:cubicBezTo>
                      <a:cubicBezTo>
                        <a:pt x="69" y="24"/>
                        <a:pt x="69" y="24"/>
                        <a:pt x="69" y="24"/>
                      </a:cubicBezTo>
                      <a:cubicBezTo>
                        <a:pt x="70" y="23"/>
                        <a:pt x="71" y="23"/>
                        <a:pt x="72" y="23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ubicBezTo>
                        <a:pt x="78" y="26"/>
                        <a:pt x="78" y="28"/>
                        <a:pt x="77" y="29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4"/>
                        <a:pt x="62" y="55"/>
                        <a:pt x="6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şļïḓè">
                  <a:extLst>
                    <a:ext uri="{FF2B5EF4-FFF2-40B4-BE49-F238E27FC236}">
                      <a16:creationId xmlns:a16="http://schemas.microsoft.com/office/drawing/2014/main" xmlns="" id="{A9E0ED15-A22D-4D28-BC44-F0828030C5E7}"/>
                    </a:ext>
                  </a:extLst>
                </p:cNvPr>
                <p:cNvSpPr/>
                <p:nvPr/>
              </p:nvSpPr>
              <p:spPr bwMode="auto">
                <a:xfrm>
                  <a:off x="10996621" y="4129590"/>
                  <a:ext cx="221179" cy="191818"/>
                </a:xfrm>
                <a:custGeom>
                  <a:avLst/>
                  <a:gdLst>
                    <a:gd name="T0" fmla="*/ 56 w 69"/>
                    <a:gd name="T1" fmla="*/ 0 h 60"/>
                    <a:gd name="T2" fmla="*/ 13 w 69"/>
                    <a:gd name="T3" fmla="*/ 0 h 60"/>
                    <a:gd name="T4" fmla="*/ 0 w 69"/>
                    <a:gd name="T5" fmla="*/ 13 h 60"/>
                    <a:gd name="T6" fmla="*/ 0 w 69"/>
                    <a:gd name="T7" fmla="*/ 58 h 60"/>
                    <a:gd name="T8" fmla="*/ 2 w 69"/>
                    <a:gd name="T9" fmla="*/ 60 h 60"/>
                    <a:gd name="T10" fmla="*/ 66 w 69"/>
                    <a:gd name="T11" fmla="*/ 60 h 60"/>
                    <a:gd name="T12" fmla="*/ 69 w 69"/>
                    <a:gd name="T13" fmla="*/ 58 h 60"/>
                    <a:gd name="T14" fmla="*/ 69 w 69"/>
                    <a:gd name="T15" fmla="*/ 13 h 60"/>
                    <a:gd name="T16" fmla="*/ 56 w 69"/>
                    <a:gd name="T17" fmla="*/ 0 h 60"/>
                    <a:gd name="T18" fmla="*/ 34 w 69"/>
                    <a:gd name="T19" fmla="*/ 51 h 60"/>
                    <a:gd name="T20" fmla="*/ 13 w 69"/>
                    <a:gd name="T21" fmla="*/ 34 h 60"/>
                    <a:gd name="T22" fmla="*/ 26 w 69"/>
                    <a:gd name="T23" fmla="*/ 34 h 60"/>
                    <a:gd name="T24" fmla="*/ 26 w 69"/>
                    <a:gd name="T25" fmla="*/ 21 h 60"/>
                    <a:gd name="T26" fmla="*/ 43 w 69"/>
                    <a:gd name="T27" fmla="*/ 21 h 60"/>
                    <a:gd name="T28" fmla="*/ 43 w 69"/>
                    <a:gd name="T29" fmla="*/ 34 h 60"/>
                    <a:gd name="T30" fmla="*/ 56 w 69"/>
                    <a:gd name="T31" fmla="*/ 34 h 60"/>
                    <a:gd name="T32" fmla="*/ 34 w 69"/>
                    <a:gd name="T33" fmla="*/ 51 h 60"/>
                    <a:gd name="T34" fmla="*/ 10 w 69"/>
                    <a:gd name="T35" fmla="*/ 9 h 60"/>
                    <a:gd name="T36" fmla="*/ 15 w 69"/>
                    <a:gd name="T37" fmla="*/ 4 h 60"/>
                    <a:gd name="T38" fmla="*/ 54 w 69"/>
                    <a:gd name="T39" fmla="*/ 4 h 60"/>
                    <a:gd name="T40" fmla="*/ 58 w 69"/>
                    <a:gd name="T41" fmla="*/ 9 h 60"/>
                    <a:gd name="T42" fmla="*/ 10 w 69"/>
                    <a:gd name="T43" fmla="*/ 9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9" h="60">
                      <a:moveTo>
                        <a:pt x="56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59"/>
                        <a:pt x="1" y="60"/>
                        <a:pt x="2" y="60"/>
                      </a:cubicBezTo>
                      <a:cubicBezTo>
                        <a:pt x="66" y="60"/>
                        <a:pt x="66" y="60"/>
                        <a:pt x="66" y="60"/>
                      </a:cubicBezTo>
                      <a:cubicBezTo>
                        <a:pt x="68" y="60"/>
                        <a:pt x="69" y="59"/>
                        <a:pt x="69" y="58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lnTo>
                        <a:pt x="56" y="0"/>
                      </a:lnTo>
                      <a:close/>
                      <a:moveTo>
                        <a:pt x="34" y="51"/>
                      </a:move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26" y="34"/>
                        <a:pt x="26" y="34"/>
                        <a:pt x="26" y="34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43" y="21"/>
                        <a:pt x="43" y="21"/>
                        <a:pt x="43" y="21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56" y="34"/>
                        <a:pt x="56" y="34"/>
                        <a:pt x="56" y="34"/>
                      </a:cubicBezTo>
                      <a:lnTo>
                        <a:pt x="34" y="51"/>
                      </a:lnTo>
                      <a:close/>
                      <a:moveTo>
                        <a:pt x="10" y="9"/>
                      </a:move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10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šḷîḋè">
                  <a:extLst>
                    <a:ext uri="{FF2B5EF4-FFF2-40B4-BE49-F238E27FC236}">
                      <a16:creationId xmlns:a16="http://schemas.microsoft.com/office/drawing/2014/main" xmlns="" id="{418068C7-C854-4362-BBAC-9E52EE7D34C2}"/>
                    </a:ext>
                  </a:extLst>
                </p:cNvPr>
                <p:cNvSpPr/>
                <p:nvPr/>
              </p:nvSpPr>
              <p:spPr bwMode="auto">
                <a:xfrm>
                  <a:off x="11303921" y="2003931"/>
                  <a:ext cx="182032" cy="248580"/>
                </a:xfrm>
                <a:custGeom>
                  <a:avLst/>
                  <a:gdLst>
                    <a:gd name="T0" fmla="*/ 57 w 57"/>
                    <a:gd name="T1" fmla="*/ 48 h 78"/>
                    <a:gd name="T2" fmla="*/ 57 w 57"/>
                    <a:gd name="T3" fmla="*/ 48 h 78"/>
                    <a:gd name="T4" fmla="*/ 57 w 57"/>
                    <a:gd name="T5" fmla="*/ 48 h 78"/>
                    <a:gd name="T6" fmla="*/ 28 w 57"/>
                    <a:gd name="T7" fmla="*/ 0 h 78"/>
                    <a:gd name="T8" fmla="*/ 0 w 57"/>
                    <a:gd name="T9" fmla="*/ 48 h 78"/>
                    <a:gd name="T10" fmla="*/ 0 w 57"/>
                    <a:gd name="T11" fmla="*/ 48 h 78"/>
                    <a:gd name="T12" fmla="*/ 0 w 57"/>
                    <a:gd name="T13" fmla="*/ 48 h 78"/>
                    <a:gd name="T14" fmla="*/ 0 w 57"/>
                    <a:gd name="T15" fmla="*/ 49 h 78"/>
                    <a:gd name="T16" fmla="*/ 0 w 57"/>
                    <a:gd name="T17" fmla="*/ 49 h 78"/>
                    <a:gd name="T18" fmla="*/ 0 w 57"/>
                    <a:gd name="T19" fmla="*/ 49 h 78"/>
                    <a:gd name="T20" fmla="*/ 28 w 57"/>
                    <a:gd name="T21" fmla="*/ 78 h 78"/>
                    <a:gd name="T22" fmla="*/ 57 w 57"/>
                    <a:gd name="T23" fmla="*/ 49 h 78"/>
                    <a:gd name="T24" fmla="*/ 57 w 57"/>
                    <a:gd name="T25" fmla="*/ 49 h 78"/>
                    <a:gd name="T26" fmla="*/ 57 w 57"/>
                    <a:gd name="T27" fmla="*/ 49 h 78"/>
                    <a:gd name="T28" fmla="*/ 57 w 57"/>
                    <a:gd name="T29" fmla="*/ 48 h 78"/>
                    <a:gd name="T30" fmla="*/ 48 w 57"/>
                    <a:gd name="T31" fmla="*/ 49 h 78"/>
                    <a:gd name="T32" fmla="*/ 48 w 57"/>
                    <a:gd name="T33" fmla="*/ 49 h 78"/>
                    <a:gd name="T34" fmla="*/ 42 w 57"/>
                    <a:gd name="T35" fmla="*/ 62 h 78"/>
                    <a:gd name="T36" fmla="*/ 28 w 57"/>
                    <a:gd name="T37" fmla="*/ 68 h 78"/>
                    <a:gd name="T38" fmla="*/ 26 w 57"/>
                    <a:gd name="T39" fmla="*/ 68 h 78"/>
                    <a:gd name="T40" fmla="*/ 43 w 57"/>
                    <a:gd name="T41" fmla="*/ 37 h 78"/>
                    <a:gd name="T42" fmla="*/ 43 w 57"/>
                    <a:gd name="T43" fmla="*/ 33 h 78"/>
                    <a:gd name="T44" fmla="*/ 48 w 57"/>
                    <a:gd name="T45" fmla="*/ 48 h 78"/>
                    <a:gd name="T46" fmla="*/ 48 w 57"/>
                    <a:gd name="T47" fmla="*/ 48 h 78"/>
                    <a:gd name="T48" fmla="*/ 48 w 57"/>
                    <a:gd name="T49" fmla="*/ 48 h 78"/>
                    <a:gd name="T50" fmla="*/ 48 w 57"/>
                    <a:gd name="T51" fmla="*/ 48 h 78"/>
                    <a:gd name="T52" fmla="*/ 48 w 57"/>
                    <a:gd name="T53" fmla="*/ 49 h 78"/>
                    <a:gd name="T54" fmla="*/ 48 w 57"/>
                    <a:gd name="T55" fmla="*/ 4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7" h="78">
                      <a:moveTo>
                        <a:pt x="57" y="48"/>
                      </a:moveTo>
                      <a:cubicBezTo>
                        <a:pt x="57" y="48"/>
                        <a:pt x="57" y="48"/>
                        <a:pt x="57" y="48"/>
                      </a:cubicBezTo>
                      <a:cubicBezTo>
                        <a:pt x="57" y="48"/>
                        <a:pt x="57" y="48"/>
                        <a:pt x="57" y="48"/>
                      </a:cubicBezTo>
                      <a:cubicBezTo>
                        <a:pt x="57" y="24"/>
                        <a:pt x="28" y="0"/>
                        <a:pt x="28" y="0"/>
                      </a:cubicBezTo>
                      <a:cubicBezTo>
                        <a:pt x="28" y="0"/>
                        <a:pt x="0" y="24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8"/>
                        <a:pt x="0" y="48"/>
                        <a:pt x="0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65"/>
                        <a:pt x="13" y="78"/>
                        <a:pt x="28" y="78"/>
                      </a:cubicBezTo>
                      <a:cubicBezTo>
                        <a:pt x="44" y="78"/>
                        <a:pt x="57" y="65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9"/>
                        <a:pt x="57" y="49"/>
                        <a:pt x="57" y="49"/>
                      </a:cubicBezTo>
                      <a:cubicBezTo>
                        <a:pt x="57" y="48"/>
                        <a:pt x="57" y="48"/>
                        <a:pt x="57" y="48"/>
                      </a:cubicBezTo>
                      <a:close/>
                      <a:moveTo>
                        <a:pt x="48" y="49"/>
                      </a:moveTo>
                      <a:cubicBezTo>
                        <a:pt x="48" y="49"/>
                        <a:pt x="48" y="49"/>
                        <a:pt x="48" y="49"/>
                      </a:cubicBezTo>
                      <a:cubicBezTo>
                        <a:pt x="48" y="54"/>
                        <a:pt x="46" y="59"/>
                        <a:pt x="42" y="62"/>
                      </a:cubicBezTo>
                      <a:cubicBezTo>
                        <a:pt x="38" y="66"/>
                        <a:pt x="34" y="68"/>
                        <a:pt x="28" y="68"/>
                      </a:cubicBezTo>
                      <a:cubicBezTo>
                        <a:pt x="28" y="68"/>
                        <a:pt x="27" y="68"/>
                        <a:pt x="26" y="68"/>
                      </a:cubicBezTo>
                      <a:cubicBezTo>
                        <a:pt x="36" y="61"/>
                        <a:pt x="43" y="50"/>
                        <a:pt x="43" y="37"/>
                      </a:cubicBezTo>
                      <a:cubicBezTo>
                        <a:pt x="43" y="35"/>
                        <a:pt x="43" y="34"/>
                        <a:pt x="43" y="33"/>
                      </a:cubicBezTo>
                      <a:cubicBezTo>
                        <a:pt x="46" y="38"/>
                        <a:pt x="48" y="43"/>
                        <a:pt x="48" y="48"/>
                      </a:cubicBezTo>
                      <a:cubicBezTo>
                        <a:pt x="48" y="48"/>
                        <a:pt x="48" y="48"/>
                        <a:pt x="48" y="48"/>
                      </a:cubicBezTo>
                      <a:cubicBezTo>
                        <a:pt x="48" y="48"/>
                        <a:pt x="48" y="48"/>
                        <a:pt x="48" y="48"/>
                      </a:cubicBezTo>
                      <a:cubicBezTo>
                        <a:pt x="48" y="48"/>
                        <a:pt x="48" y="48"/>
                        <a:pt x="48" y="48"/>
                      </a:cubicBezTo>
                      <a:cubicBezTo>
                        <a:pt x="48" y="48"/>
                        <a:pt x="48" y="48"/>
                        <a:pt x="48" y="49"/>
                      </a:cubicBezTo>
                      <a:cubicBezTo>
                        <a:pt x="48" y="49"/>
                        <a:pt x="48" y="49"/>
                        <a:pt x="48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şlíde">
                  <a:extLst>
                    <a:ext uri="{FF2B5EF4-FFF2-40B4-BE49-F238E27FC236}">
                      <a16:creationId xmlns:a16="http://schemas.microsoft.com/office/drawing/2014/main" xmlns="" id="{2F519D44-5DE1-45CB-9B5B-3E862A553469}"/>
                    </a:ext>
                  </a:extLst>
                </p:cNvPr>
                <p:cNvSpPr/>
                <p:nvPr/>
              </p:nvSpPr>
              <p:spPr bwMode="auto">
                <a:xfrm>
                  <a:off x="11108188" y="1823857"/>
                  <a:ext cx="285770" cy="272068"/>
                </a:xfrm>
                <a:custGeom>
                  <a:avLst/>
                  <a:gdLst>
                    <a:gd name="T0" fmla="*/ 52 w 89"/>
                    <a:gd name="T1" fmla="*/ 3 h 85"/>
                    <a:gd name="T2" fmla="*/ 4 w 89"/>
                    <a:gd name="T3" fmla="*/ 36 h 85"/>
                    <a:gd name="T4" fmla="*/ 3 w 89"/>
                    <a:gd name="T5" fmla="*/ 45 h 85"/>
                    <a:gd name="T6" fmla="*/ 28 w 89"/>
                    <a:gd name="T7" fmla="*/ 82 h 85"/>
                    <a:gd name="T8" fmla="*/ 37 w 89"/>
                    <a:gd name="T9" fmla="*/ 83 h 85"/>
                    <a:gd name="T10" fmla="*/ 85 w 89"/>
                    <a:gd name="T11" fmla="*/ 50 h 85"/>
                    <a:gd name="T12" fmla="*/ 87 w 89"/>
                    <a:gd name="T13" fmla="*/ 41 h 85"/>
                    <a:gd name="T14" fmla="*/ 61 w 89"/>
                    <a:gd name="T15" fmla="*/ 4 h 85"/>
                    <a:gd name="T16" fmla="*/ 52 w 89"/>
                    <a:gd name="T17" fmla="*/ 3 h 85"/>
                    <a:gd name="T18" fmla="*/ 38 w 89"/>
                    <a:gd name="T19" fmla="*/ 48 h 85"/>
                    <a:gd name="T20" fmla="*/ 31 w 89"/>
                    <a:gd name="T21" fmla="*/ 71 h 85"/>
                    <a:gd name="T22" fmla="*/ 11 w 89"/>
                    <a:gd name="T23" fmla="*/ 42 h 85"/>
                    <a:gd name="T24" fmla="*/ 38 w 89"/>
                    <a:gd name="T25" fmla="*/ 48 h 85"/>
                    <a:gd name="T26" fmla="*/ 14 w 89"/>
                    <a:gd name="T27" fmla="*/ 40 h 85"/>
                    <a:gd name="T28" fmla="*/ 52 w 89"/>
                    <a:gd name="T29" fmla="*/ 13 h 85"/>
                    <a:gd name="T30" fmla="*/ 43 w 89"/>
                    <a:gd name="T31" fmla="*/ 41 h 85"/>
                    <a:gd name="T32" fmla="*/ 14 w 89"/>
                    <a:gd name="T33" fmla="*/ 40 h 85"/>
                    <a:gd name="T34" fmla="*/ 39 w 89"/>
                    <a:gd name="T35" fmla="*/ 48 h 85"/>
                    <a:gd name="T36" fmla="*/ 50 w 89"/>
                    <a:gd name="T37" fmla="*/ 50 h 85"/>
                    <a:gd name="T38" fmla="*/ 51 w 89"/>
                    <a:gd name="T39" fmla="*/ 40 h 85"/>
                    <a:gd name="T40" fmla="*/ 74 w 89"/>
                    <a:gd name="T41" fmla="*/ 47 h 85"/>
                    <a:gd name="T42" fmla="*/ 38 w 89"/>
                    <a:gd name="T43" fmla="*/ 72 h 85"/>
                    <a:gd name="T44" fmla="*/ 39 w 89"/>
                    <a:gd name="T45" fmla="*/ 48 h 85"/>
                    <a:gd name="T46" fmla="*/ 51 w 89"/>
                    <a:gd name="T47" fmla="*/ 39 h 85"/>
                    <a:gd name="T48" fmla="*/ 55 w 89"/>
                    <a:gd name="T49" fmla="*/ 11 h 85"/>
                    <a:gd name="T50" fmla="*/ 75 w 89"/>
                    <a:gd name="T51" fmla="*/ 40 h 85"/>
                    <a:gd name="T52" fmla="*/ 51 w 89"/>
                    <a:gd name="T53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9" h="85">
                      <a:moveTo>
                        <a:pt x="52" y="3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1" y="38"/>
                        <a:pt x="0" y="42"/>
                        <a:pt x="3" y="45"/>
                      </a:cubicBezTo>
                      <a:cubicBezTo>
                        <a:pt x="28" y="82"/>
                        <a:pt x="28" y="82"/>
                        <a:pt x="28" y="82"/>
                      </a:cubicBezTo>
                      <a:cubicBezTo>
                        <a:pt x="30" y="85"/>
                        <a:pt x="34" y="85"/>
                        <a:pt x="37" y="83"/>
                      </a:cubicBezTo>
                      <a:cubicBezTo>
                        <a:pt x="85" y="50"/>
                        <a:pt x="85" y="50"/>
                        <a:pt x="85" y="50"/>
                      </a:cubicBezTo>
                      <a:cubicBezTo>
                        <a:pt x="88" y="48"/>
                        <a:pt x="89" y="44"/>
                        <a:pt x="87" y="41"/>
                      </a:cubicBez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59" y="1"/>
                        <a:pt x="55" y="0"/>
                        <a:pt x="52" y="3"/>
                      </a:cubicBezTo>
                      <a:close/>
                      <a:moveTo>
                        <a:pt x="38" y="48"/>
                      </a:moveTo>
                      <a:cubicBezTo>
                        <a:pt x="31" y="71"/>
                        <a:pt x="31" y="71"/>
                        <a:pt x="31" y="71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lnTo>
                        <a:pt x="38" y="48"/>
                      </a:lnTo>
                      <a:close/>
                      <a:moveTo>
                        <a:pt x="14" y="40"/>
                      </a:move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lnTo>
                        <a:pt x="14" y="40"/>
                      </a:lnTo>
                      <a:close/>
                      <a:moveTo>
                        <a:pt x="39" y="48"/>
                      </a:moveTo>
                      <a:cubicBezTo>
                        <a:pt x="50" y="50"/>
                        <a:pt x="50" y="50"/>
                        <a:pt x="50" y="50"/>
                      </a:cubicBezTo>
                      <a:cubicBezTo>
                        <a:pt x="51" y="40"/>
                        <a:pt x="51" y="40"/>
                        <a:pt x="51" y="40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38" y="72"/>
                        <a:pt x="38" y="72"/>
                        <a:pt x="38" y="72"/>
                      </a:cubicBezTo>
                      <a:lnTo>
                        <a:pt x="39" y="48"/>
                      </a:lnTo>
                      <a:close/>
                      <a:moveTo>
                        <a:pt x="51" y="39"/>
                      </a:moveTo>
                      <a:cubicBezTo>
                        <a:pt x="55" y="11"/>
                        <a:pt x="55" y="11"/>
                        <a:pt x="55" y="11"/>
                      </a:cubicBezTo>
                      <a:cubicBezTo>
                        <a:pt x="75" y="40"/>
                        <a:pt x="75" y="40"/>
                        <a:pt x="75" y="40"/>
                      </a:cubicBezTo>
                      <a:lnTo>
                        <a:pt x="51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ṡlîḑè">
                  <a:extLst>
                    <a:ext uri="{FF2B5EF4-FFF2-40B4-BE49-F238E27FC236}">
                      <a16:creationId xmlns:a16="http://schemas.microsoft.com/office/drawing/2014/main" xmlns="" id="{2619F704-3EC3-4CC8-8DDB-E9A4D9E60C7F}"/>
                    </a:ext>
                  </a:extLst>
                </p:cNvPr>
                <p:cNvSpPr/>
                <p:nvPr/>
              </p:nvSpPr>
              <p:spPr bwMode="auto">
                <a:xfrm>
                  <a:off x="10996621" y="1667271"/>
                  <a:ext cx="217264" cy="221178"/>
                </a:xfrm>
                <a:custGeom>
                  <a:avLst/>
                  <a:gdLst>
                    <a:gd name="T0" fmla="*/ 34 w 68"/>
                    <a:gd name="T1" fmla="*/ 0 h 69"/>
                    <a:gd name="T2" fmla="*/ 0 w 68"/>
                    <a:gd name="T3" fmla="*/ 35 h 69"/>
                    <a:gd name="T4" fmla="*/ 34 w 68"/>
                    <a:gd name="T5" fmla="*/ 69 h 69"/>
                    <a:gd name="T6" fmla="*/ 68 w 68"/>
                    <a:gd name="T7" fmla="*/ 35 h 69"/>
                    <a:gd name="T8" fmla="*/ 34 w 68"/>
                    <a:gd name="T9" fmla="*/ 0 h 69"/>
                    <a:gd name="T10" fmla="*/ 34 w 68"/>
                    <a:gd name="T11" fmla="*/ 62 h 69"/>
                    <a:gd name="T12" fmla="*/ 7 w 68"/>
                    <a:gd name="T13" fmla="*/ 35 h 69"/>
                    <a:gd name="T14" fmla="*/ 34 w 68"/>
                    <a:gd name="T15" fmla="*/ 7 h 69"/>
                    <a:gd name="T16" fmla="*/ 62 w 68"/>
                    <a:gd name="T17" fmla="*/ 35 h 69"/>
                    <a:gd name="T18" fmla="*/ 34 w 68"/>
                    <a:gd name="T19" fmla="*/ 62 h 69"/>
                    <a:gd name="T20" fmla="*/ 22 w 68"/>
                    <a:gd name="T21" fmla="*/ 24 h 69"/>
                    <a:gd name="T22" fmla="*/ 36 w 68"/>
                    <a:gd name="T23" fmla="*/ 35 h 69"/>
                    <a:gd name="T24" fmla="*/ 22 w 68"/>
                    <a:gd name="T25" fmla="*/ 45 h 69"/>
                    <a:gd name="T26" fmla="*/ 22 w 68"/>
                    <a:gd name="T27" fmla="*/ 24 h 69"/>
                    <a:gd name="T28" fmla="*/ 39 w 68"/>
                    <a:gd name="T29" fmla="*/ 24 h 69"/>
                    <a:gd name="T30" fmla="*/ 54 w 68"/>
                    <a:gd name="T31" fmla="*/ 35 h 69"/>
                    <a:gd name="T32" fmla="*/ 39 w 68"/>
                    <a:gd name="T33" fmla="*/ 45 h 69"/>
                    <a:gd name="T34" fmla="*/ 39 w 68"/>
                    <a:gd name="T35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8" h="69">
                      <a:moveTo>
                        <a:pt x="34" y="0"/>
                      </a:moveTo>
                      <a:cubicBezTo>
                        <a:pt x="15" y="0"/>
                        <a:pt x="0" y="16"/>
                        <a:pt x="0" y="35"/>
                      </a:cubicBezTo>
                      <a:cubicBezTo>
                        <a:pt x="0" y="53"/>
                        <a:pt x="15" y="69"/>
                        <a:pt x="34" y="69"/>
                      </a:cubicBezTo>
                      <a:cubicBezTo>
                        <a:pt x="53" y="69"/>
                        <a:pt x="68" y="53"/>
                        <a:pt x="68" y="35"/>
                      </a:cubicBezTo>
                      <a:cubicBezTo>
                        <a:pt x="68" y="16"/>
                        <a:pt x="53" y="0"/>
                        <a:pt x="34" y="0"/>
                      </a:cubicBezTo>
                      <a:close/>
                      <a:moveTo>
                        <a:pt x="34" y="62"/>
                      </a:moveTo>
                      <a:cubicBezTo>
                        <a:pt x="19" y="62"/>
                        <a:pt x="7" y="50"/>
                        <a:pt x="7" y="35"/>
                      </a:cubicBezTo>
                      <a:cubicBezTo>
                        <a:pt x="7" y="19"/>
                        <a:pt x="19" y="7"/>
                        <a:pt x="34" y="7"/>
                      </a:cubicBezTo>
                      <a:cubicBezTo>
                        <a:pt x="50" y="7"/>
                        <a:pt x="62" y="19"/>
                        <a:pt x="62" y="35"/>
                      </a:cubicBezTo>
                      <a:cubicBezTo>
                        <a:pt x="62" y="50"/>
                        <a:pt x="50" y="62"/>
                        <a:pt x="34" y="62"/>
                      </a:cubicBezTo>
                      <a:close/>
                      <a:moveTo>
                        <a:pt x="22" y="24"/>
                      </a:move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lnTo>
                        <a:pt x="22" y="24"/>
                      </a:lnTo>
                      <a:close/>
                      <a:moveTo>
                        <a:pt x="39" y="24"/>
                      </a:moveTo>
                      <a:cubicBezTo>
                        <a:pt x="54" y="35"/>
                        <a:pt x="54" y="35"/>
                        <a:pt x="54" y="3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lnTo>
                        <a:pt x="39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ṡḻídê">
                  <a:extLst>
                    <a:ext uri="{FF2B5EF4-FFF2-40B4-BE49-F238E27FC236}">
                      <a16:creationId xmlns:a16="http://schemas.microsoft.com/office/drawing/2014/main" xmlns="" id="{FFFFA80E-7BA5-486F-9E0A-44C99AF8D645}"/>
                    </a:ext>
                  </a:extLst>
                </p:cNvPr>
                <p:cNvSpPr/>
                <p:nvPr/>
              </p:nvSpPr>
              <p:spPr bwMode="auto">
                <a:xfrm>
                  <a:off x="11096444" y="2135072"/>
                  <a:ext cx="172245" cy="197690"/>
                </a:xfrm>
                <a:custGeom>
                  <a:avLst/>
                  <a:gdLst>
                    <a:gd name="T0" fmla="*/ 50 w 54"/>
                    <a:gd name="T1" fmla="*/ 12 h 62"/>
                    <a:gd name="T2" fmla="*/ 42 w 54"/>
                    <a:gd name="T3" fmla="*/ 5 h 62"/>
                    <a:gd name="T4" fmla="*/ 33 w 54"/>
                    <a:gd name="T5" fmla="*/ 0 h 62"/>
                    <a:gd name="T6" fmla="*/ 6 w 54"/>
                    <a:gd name="T7" fmla="*/ 0 h 62"/>
                    <a:gd name="T8" fmla="*/ 0 w 54"/>
                    <a:gd name="T9" fmla="*/ 6 h 62"/>
                    <a:gd name="T10" fmla="*/ 0 w 54"/>
                    <a:gd name="T11" fmla="*/ 56 h 62"/>
                    <a:gd name="T12" fmla="*/ 6 w 54"/>
                    <a:gd name="T13" fmla="*/ 62 h 62"/>
                    <a:gd name="T14" fmla="*/ 48 w 54"/>
                    <a:gd name="T15" fmla="*/ 62 h 62"/>
                    <a:gd name="T16" fmla="*/ 54 w 54"/>
                    <a:gd name="T17" fmla="*/ 56 h 62"/>
                    <a:gd name="T18" fmla="*/ 54 w 54"/>
                    <a:gd name="T19" fmla="*/ 21 h 62"/>
                    <a:gd name="T20" fmla="*/ 50 w 54"/>
                    <a:gd name="T21" fmla="*/ 12 h 62"/>
                    <a:gd name="T22" fmla="*/ 35 w 54"/>
                    <a:gd name="T23" fmla="*/ 9 h 62"/>
                    <a:gd name="T24" fmla="*/ 35 w 54"/>
                    <a:gd name="T25" fmla="*/ 9 h 62"/>
                    <a:gd name="T26" fmla="*/ 37 w 54"/>
                    <a:gd name="T27" fmla="*/ 10 h 62"/>
                    <a:gd name="T28" fmla="*/ 44 w 54"/>
                    <a:gd name="T29" fmla="*/ 17 h 62"/>
                    <a:gd name="T30" fmla="*/ 45 w 54"/>
                    <a:gd name="T31" fmla="*/ 19 h 62"/>
                    <a:gd name="T32" fmla="*/ 46 w 54"/>
                    <a:gd name="T33" fmla="*/ 20 h 62"/>
                    <a:gd name="T34" fmla="*/ 35 w 54"/>
                    <a:gd name="T35" fmla="*/ 20 h 62"/>
                    <a:gd name="T36" fmla="*/ 35 w 54"/>
                    <a:gd name="T37" fmla="*/ 9 h 62"/>
                    <a:gd name="T38" fmla="*/ 46 w 54"/>
                    <a:gd name="T39" fmla="*/ 54 h 62"/>
                    <a:gd name="T40" fmla="*/ 8 w 54"/>
                    <a:gd name="T41" fmla="*/ 54 h 62"/>
                    <a:gd name="T42" fmla="*/ 8 w 54"/>
                    <a:gd name="T43" fmla="*/ 8 h 62"/>
                    <a:gd name="T44" fmla="*/ 31 w 54"/>
                    <a:gd name="T45" fmla="*/ 8 h 62"/>
                    <a:gd name="T46" fmla="*/ 31 w 54"/>
                    <a:gd name="T47" fmla="*/ 23 h 62"/>
                    <a:gd name="T48" fmla="*/ 46 w 54"/>
                    <a:gd name="T49" fmla="*/ 23 h 62"/>
                    <a:gd name="T50" fmla="*/ 46 w 54"/>
                    <a:gd name="T51" fmla="*/ 5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4" h="62">
                      <a:moveTo>
                        <a:pt x="50" y="12"/>
                      </a:move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0" y="2"/>
                        <a:pt x="36" y="0"/>
                        <a:pt x="3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9"/>
                        <a:pt x="3" y="62"/>
                        <a:pt x="6" y="62"/>
                      </a:cubicBezTo>
                      <a:cubicBezTo>
                        <a:pt x="48" y="62"/>
                        <a:pt x="48" y="62"/>
                        <a:pt x="48" y="62"/>
                      </a:cubicBezTo>
                      <a:cubicBezTo>
                        <a:pt x="51" y="62"/>
                        <a:pt x="54" y="59"/>
                        <a:pt x="54" y="56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4" y="18"/>
                        <a:pt x="52" y="14"/>
                        <a:pt x="50" y="12"/>
                      </a:cubicBezTo>
                      <a:close/>
                      <a:moveTo>
                        <a:pt x="35" y="9"/>
                      </a:move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6" y="9"/>
                        <a:pt x="37" y="10"/>
                        <a:pt x="37" y="10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8"/>
                        <a:pt x="45" y="19"/>
                      </a:cubicBezTo>
                      <a:cubicBezTo>
                        <a:pt x="46" y="19"/>
                        <a:pt x="46" y="19"/>
                        <a:pt x="46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lnTo>
                        <a:pt x="35" y="9"/>
                      </a:lnTo>
                      <a:close/>
                      <a:moveTo>
                        <a:pt x="46" y="54"/>
                      </a:move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lnTo>
                        <a:pt x="46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ṥľiḑe">
                  <a:extLst>
                    <a:ext uri="{FF2B5EF4-FFF2-40B4-BE49-F238E27FC236}">
                      <a16:creationId xmlns:a16="http://schemas.microsoft.com/office/drawing/2014/main" xmlns="" id="{2FAA35C4-0853-4837-8C4D-448D899C033A}"/>
                    </a:ext>
                  </a:extLst>
                </p:cNvPr>
                <p:cNvSpPr/>
                <p:nvPr/>
              </p:nvSpPr>
              <p:spPr bwMode="auto">
                <a:xfrm>
                  <a:off x="11082743" y="2730100"/>
                  <a:ext cx="279899" cy="297514"/>
                </a:xfrm>
                <a:custGeom>
                  <a:avLst/>
                  <a:gdLst>
                    <a:gd name="T0" fmla="*/ 78 w 87"/>
                    <a:gd name="T1" fmla="*/ 0 h 93"/>
                    <a:gd name="T2" fmla="*/ 9 w 87"/>
                    <a:gd name="T3" fmla="*/ 0 h 93"/>
                    <a:gd name="T4" fmla="*/ 0 w 87"/>
                    <a:gd name="T5" fmla="*/ 9 h 93"/>
                    <a:gd name="T6" fmla="*/ 0 w 87"/>
                    <a:gd name="T7" fmla="*/ 84 h 93"/>
                    <a:gd name="T8" fmla="*/ 9 w 87"/>
                    <a:gd name="T9" fmla="*/ 93 h 93"/>
                    <a:gd name="T10" fmla="*/ 78 w 87"/>
                    <a:gd name="T11" fmla="*/ 93 h 93"/>
                    <a:gd name="T12" fmla="*/ 87 w 87"/>
                    <a:gd name="T13" fmla="*/ 84 h 93"/>
                    <a:gd name="T14" fmla="*/ 87 w 87"/>
                    <a:gd name="T15" fmla="*/ 9 h 93"/>
                    <a:gd name="T16" fmla="*/ 78 w 87"/>
                    <a:gd name="T17" fmla="*/ 0 h 93"/>
                    <a:gd name="T18" fmla="*/ 75 w 87"/>
                    <a:gd name="T19" fmla="*/ 81 h 93"/>
                    <a:gd name="T20" fmla="*/ 12 w 87"/>
                    <a:gd name="T21" fmla="*/ 81 h 93"/>
                    <a:gd name="T22" fmla="*/ 12 w 87"/>
                    <a:gd name="T23" fmla="*/ 12 h 93"/>
                    <a:gd name="T24" fmla="*/ 75 w 87"/>
                    <a:gd name="T25" fmla="*/ 12 h 93"/>
                    <a:gd name="T26" fmla="*/ 75 w 87"/>
                    <a:gd name="T27" fmla="*/ 81 h 93"/>
                    <a:gd name="T28" fmla="*/ 23 w 87"/>
                    <a:gd name="T29" fmla="*/ 41 h 93"/>
                    <a:gd name="T30" fmla="*/ 64 w 87"/>
                    <a:gd name="T31" fmla="*/ 41 h 93"/>
                    <a:gd name="T32" fmla="*/ 64 w 87"/>
                    <a:gd name="T33" fmla="*/ 46 h 93"/>
                    <a:gd name="T34" fmla="*/ 23 w 87"/>
                    <a:gd name="T35" fmla="*/ 46 h 93"/>
                    <a:gd name="T36" fmla="*/ 23 w 87"/>
                    <a:gd name="T37" fmla="*/ 41 h 93"/>
                    <a:gd name="T38" fmla="*/ 23 w 87"/>
                    <a:gd name="T39" fmla="*/ 52 h 93"/>
                    <a:gd name="T40" fmla="*/ 64 w 87"/>
                    <a:gd name="T41" fmla="*/ 52 h 93"/>
                    <a:gd name="T42" fmla="*/ 64 w 87"/>
                    <a:gd name="T43" fmla="*/ 58 h 93"/>
                    <a:gd name="T44" fmla="*/ 23 w 87"/>
                    <a:gd name="T45" fmla="*/ 58 h 93"/>
                    <a:gd name="T46" fmla="*/ 23 w 87"/>
                    <a:gd name="T47" fmla="*/ 52 h 93"/>
                    <a:gd name="T48" fmla="*/ 23 w 87"/>
                    <a:gd name="T49" fmla="*/ 64 h 93"/>
                    <a:gd name="T50" fmla="*/ 64 w 87"/>
                    <a:gd name="T51" fmla="*/ 64 h 93"/>
                    <a:gd name="T52" fmla="*/ 64 w 87"/>
                    <a:gd name="T53" fmla="*/ 69 h 93"/>
                    <a:gd name="T54" fmla="*/ 23 w 87"/>
                    <a:gd name="T55" fmla="*/ 69 h 93"/>
                    <a:gd name="T56" fmla="*/ 23 w 87"/>
                    <a:gd name="T57" fmla="*/ 64 h 93"/>
                    <a:gd name="T58" fmla="*/ 23 w 87"/>
                    <a:gd name="T59" fmla="*/ 29 h 93"/>
                    <a:gd name="T60" fmla="*/ 64 w 87"/>
                    <a:gd name="T61" fmla="*/ 29 h 93"/>
                    <a:gd name="T62" fmla="*/ 64 w 87"/>
                    <a:gd name="T63" fmla="*/ 35 h 93"/>
                    <a:gd name="T64" fmla="*/ 23 w 87"/>
                    <a:gd name="T65" fmla="*/ 35 h 93"/>
                    <a:gd name="T66" fmla="*/ 23 w 87"/>
                    <a:gd name="T67" fmla="*/ 2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7" h="93">
                      <a:moveTo>
                        <a:pt x="7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89"/>
                        <a:pt x="4" y="93"/>
                        <a:pt x="9" y="93"/>
                      </a:cubicBezTo>
                      <a:cubicBezTo>
                        <a:pt x="78" y="93"/>
                        <a:pt x="78" y="93"/>
                        <a:pt x="78" y="93"/>
                      </a:cubicBezTo>
                      <a:cubicBezTo>
                        <a:pt x="83" y="93"/>
                        <a:pt x="87" y="89"/>
                        <a:pt x="87" y="84"/>
                      </a:cubicBezTo>
                      <a:cubicBezTo>
                        <a:pt x="87" y="9"/>
                        <a:pt x="87" y="9"/>
                        <a:pt x="87" y="9"/>
                      </a:cubicBezTo>
                      <a:cubicBezTo>
                        <a:pt x="87" y="4"/>
                        <a:pt x="83" y="0"/>
                        <a:pt x="78" y="0"/>
                      </a:cubicBezTo>
                      <a:close/>
                      <a:moveTo>
                        <a:pt x="75" y="81"/>
                      </a:moveTo>
                      <a:cubicBezTo>
                        <a:pt x="12" y="81"/>
                        <a:pt x="12" y="81"/>
                        <a:pt x="12" y="81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5" y="12"/>
                        <a:pt x="75" y="12"/>
                        <a:pt x="75" y="12"/>
                      </a:cubicBezTo>
                      <a:lnTo>
                        <a:pt x="75" y="81"/>
                      </a:lnTo>
                      <a:close/>
                      <a:moveTo>
                        <a:pt x="23" y="41"/>
                      </a:moveTo>
                      <a:cubicBezTo>
                        <a:pt x="64" y="41"/>
                        <a:pt x="64" y="41"/>
                        <a:pt x="64" y="41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23" y="46"/>
                        <a:pt x="23" y="46"/>
                        <a:pt x="23" y="46"/>
                      </a:cubicBezTo>
                      <a:lnTo>
                        <a:pt x="23" y="41"/>
                      </a:lnTo>
                      <a:close/>
                      <a:moveTo>
                        <a:pt x="23" y="52"/>
                      </a:move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8"/>
                        <a:pt x="64" y="58"/>
                        <a:pt x="64" y="58"/>
                      </a:cubicBezTo>
                      <a:cubicBezTo>
                        <a:pt x="23" y="58"/>
                        <a:pt x="23" y="58"/>
                        <a:pt x="23" y="58"/>
                      </a:cubicBezTo>
                      <a:lnTo>
                        <a:pt x="23" y="52"/>
                      </a:lnTo>
                      <a:close/>
                      <a:moveTo>
                        <a:pt x="23" y="64"/>
                      </a:moveTo>
                      <a:cubicBezTo>
                        <a:pt x="64" y="64"/>
                        <a:pt x="64" y="64"/>
                        <a:pt x="64" y="64"/>
                      </a:cubicBezTo>
                      <a:cubicBezTo>
                        <a:pt x="64" y="69"/>
                        <a:pt x="64" y="69"/>
                        <a:pt x="64" y="69"/>
                      </a:cubicBezTo>
                      <a:cubicBezTo>
                        <a:pt x="23" y="69"/>
                        <a:pt x="23" y="69"/>
                        <a:pt x="23" y="69"/>
                      </a:cubicBezTo>
                      <a:lnTo>
                        <a:pt x="23" y="64"/>
                      </a:lnTo>
                      <a:close/>
                      <a:moveTo>
                        <a:pt x="23" y="29"/>
                      </a:move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lnTo>
                        <a:pt x="23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iṩļidê">
                  <a:extLst>
                    <a:ext uri="{FF2B5EF4-FFF2-40B4-BE49-F238E27FC236}">
                      <a16:creationId xmlns:a16="http://schemas.microsoft.com/office/drawing/2014/main" xmlns="" id="{0AED2624-8807-4020-9DBD-9BF4417FCA78}"/>
                    </a:ext>
                  </a:extLst>
                </p:cNvPr>
                <p:cNvSpPr/>
                <p:nvPr/>
              </p:nvSpPr>
              <p:spPr bwMode="auto">
                <a:xfrm>
                  <a:off x="11031853" y="3084377"/>
                  <a:ext cx="262282" cy="197690"/>
                </a:xfrm>
                <a:custGeom>
                  <a:avLst/>
                  <a:gdLst>
                    <a:gd name="T0" fmla="*/ 0 w 134"/>
                    <a:gd name="T1" fmla="*/ 0 h 101"/>
                    <a:gd name="T2" fmla="*/ 0 w 134"/>
                    <a:gd name="T3" fmla="*/ 101 h 101"/>
                    <a:gd name="T4" fmla="*/ 134 w 134"/>
                    <a:gd name="T5" fmla="*/ 101 h 101"/>
                    <a:gd name="T6" fmla="*/ 134 w 134"/>
                    <a:gd name="T7" fmla="*/ 0 h 101"/>
                    <a:gd name="T8" fmla="*/ 0 w 134"/>
                    <a:gd name="T9" fmla="*/ 0 h 101"/>
                    <a:gd name="T10" fmla="*/ 25 w 134"/>
                    <a:gd name="T11" fmla="*/ 93 h 101"/>
                    <a:gd name="T12" fmla="*/ 8 w 134"/>
                    <a:gd name="T13" fmla="*/ 93 h 101"/>
                    <a:gd name="T14" fmla="*/ 8 w 134"/>
                    <a:gd name="T15" fmla="*/ 77 h 101"/>
                    <a:gd name="T16" fmla="*/ 25 w 134"/>
                    <a:gd name="T17" fmla="*/ 77 h 101"/>
                    <a:gd name="T18" fmla="*/ 25 w 134"/>
                    <a:gd name="T19" fmla="*/ 93 h 101"/>
                    <a:gd name="T20" fmla="*/ 25 w 134"/>
                    <a:gd name="T21" fmla="*/ 59 h 101"/>
                    <a:gd name="T22" fmla="*/ 8 w 134"/>
                    <a:gd name="T23" fmla="*/ 59 h 101"/>
                    <a:gd name="T24" fmla="*/ 8 w 134"/>
                    <a:gd name="T25" fmla="*/ 43 h 101"/>
                    <a:gd name="T26" fmla="*/ 25 w 134"/>
                    <a:gd name="T27" fmla="*/ 43 h 101"/>
                    <a:gd name="T28" fmla="*/ 25 w 134"/>
                    <a:gd name="T29" fmla="*/ 59 h 101"/>
                    <a:gd name="T30" fmla="*/ 25 w 134"/>
                    <a:gd name="T31" fmla="*/ 26 h 101"/>
                    <a:gd name="T32" fmla="*/ 8 w 134"/>
                    <a:gd name="T33" fmla="*/ 26 h 101"/>
                    <a:gd name="T34" fmla="*/ 8 w 134"/>
                    <a:gd name="T35" fmla="*/ 8 h 101"/>
                    <a:gd name="T36" fmla="*/ 25 w 134"/>
                    <a:gd name="T37" fmla="*/ 8 h 101"/>
                    <a:gd name="T38" fmla="*/ 25 w 134"/>
                    <a:gd name="T39" fmla="*/ 26 h 101"/>
                    <a:gd name="T40" fmla="*/ 102 w 134"/>
                    <a:gd name="T41" fmla="*/ 93 h 101"/>
                    <a:gd name="T42" fmla="*/ 35 w 134"/>
                    <a:gd name="T43" fmla="*/ 93 h 101"/>
                    <a:gd name="T44" fmla="*/ 35 w 134"/>
                    <a:gd name="T45" fmla="*/ 8 h 101"/>
                    <a:gd name="T46" fmla="*/ 102 w 134"/>
                    <a:gd name="T47" fmla="*/ 8 h 101"/>
                    <a:gd name="T48" fmla="*/ 102 w 134"/>
                    <a:gd name="T49" fmla="*/ 93 h 101"/>
                    <a:gd name="T50" fmla="*/ 126 w 134"/>
                    <a:gd name="T51" fmla="*/ 93 h 101"/>
                    <a:gd name="T52" fmla="*/ 110 w 134"/>
                    <a:gd name="T53" fmla="*/ 93 h 101"/>
                    <a:gd name="T54" fmla="*/ 110 w 134"/>
                    <a:gd name="T55" fmla="*/ 77 h 101"/>
                    <a:gd name="T56" fmla="*/ 126 w 134"/>
                    <a:gd name="T57" fmla="*/ 77 h 101"/>
                    <a:gd name="T58" fmla="*/ 126 w 134"/>
                    <a:gd name="T59" fmla="*/ 93 h 101"/>
                    <a:gd name="T60" fmla="*/ 126 w 134"/>
                    <a:gd name="T61" fmla="*/ 59 h 101"/>
                    <a:gd name="T62" fmla="*/ 110 w 134"/>
                    <a:gd name="T63" fmla="*/ 59 h 101"/>
                    <a:gd name="T64" fmla="*/ 110 w 134"/>
                    <a:gd name="T65" fmla="*/ 43 h 101"/>
                    <a:gd name="T66" fmla="*/ 126 w 134"/>
                    <a:gd name="T67" fmla="*/ 43 h 101"/>
                    <a:gd name="T68" fmla="*/ 126 w 134"/>
                    <a:gd name="T69" fmla="*/ 59 h 101"/>
                    <a:gd name="T70" fmla="*/ 126 w 134"/>
                    <a:gd name="T71" fmla="*/ 26 h 101"/>
                    <a:gd name="T72" fmla="*/ 110 w 134"/>
                    <a:gd name="T73" fmla="*/ 26 h 101"/>
                    <a:gd name="T74" fmla="*/ 110 w 134"/>
                    <a:gd name="T75" fmla="*/ 8 h 101"/>
                    <a:gd name="T76" fmla="*/ 126 w 134"/>
                    <a:gd name="T77" fmla="*/ 8 h 101"/>
                    <a:gd name="T78" fmla="*/ 126 w 134"/>
                    <a:gd name="T79" fmla="*/ 26 h 101"/>
                    <a:gd name="T80" fmla="*/ 51 w 134"/>
                    <a:gd name="T81" fmla="*/ 26 h 101"/>
                    <a:gd name="T82" fmla="*/ 51 w 134"/>
                    <a:gd name="T83" fmla="*/ 77 h 101"/>
                    <a:gd name="T84" fmla="*/ 84 w 134"/>
                    <a:gd name="T85" fmla="*/ 51 h 101"/>
                    <a:gd name="T86" fmla="*/ 51 w 134"/>
                    <a:gd name="T87" fmla="*/ 26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4" h="101">
                      <a:moveTo>
                        <a:pt x="0" y="0"/>
                      </a:moveTo>
                      <a:lnTo>
                        <a:pt x="0" y="101"/>
                      </a:lnTo>
                      <a:lnTo>
                        <a:pt x="134" y="101"/>
                      </a:lnTo>
                      <a:lnTo>
                        <a:pt x="134" y="0"/>
                      </a:lnTo>
                      <a:lnTo>
                        <a:pt x="0" y="0"/>
                      </a:lnTo>
                      <a:close/>
                      <a:moveTo>
                        <a:pt x="25" y="93"/>
                      </a:moveTo>
                      <a:lnTo>
                        <a:pt x="8" y="93"/>
                      </a:lnTo>
                      <a:lnTo>
                        <a:pt x="8" y="77"/>
                      </a:lnTo>
                      <a:lnTo>
                        <a:pt x="25" y="77"/>
                      </a:lnTo>
                      <a:lnTo>
                        <a:pt x="25" y="93"/>
                      </a:lnTo>
                      <a:close/>
                      <a:moveTo>
                        <a:pt x="25" y="59"/>
                      </a:moveTo>
                      <a:lnTo>
                        <a:pt x="8" y="59"/>
                      </a:lnTo>
                      <a:lnTo>
                        <a:pt x="8" y="43"/>
                      </a:lnTo>
                      <a:lnTo>
                        <a:pt x="25" y="43"/>
                      </a:lnTo>
                      <a:lnTo>
                        <a:pt x="25" y="59"/>
                      </a:lnTo>
                      <a:close/>
                      <a:moveTo>
                        <a:pt x="25" y="26"/>
                      </a:moveTo>
                      <a:lnTo>
                        <a:pt x="8" y="26"/>
                      </a:lnTo>
                      <a:lnTo>
                        <a:pt x="8" y="8"/>
                      </a:lnTo>
                      <a:lnTo>
                        <a:pt x="25" y="8"/>
                      </a:lnTo>
                      <a:lnTo>
                        <a:pt x="25" y="26"/>
                      </a:lnTo>
                      <a:close/>
                      <a:moveTo>
                        <a:pt x="102" y="93"/>
                      </a:moveTo>
                      <a:lnTo>
                        <a:pt x="35" y="93"/>
                      </a:lnTo>
                      <a:lnTo>
                        <a:pt x="35" y="8"/>
                      </a:lnTo>
                      <a:lnTo>
                        <a:pt x="102" y="8"/>
                      </a:lnTo>
                      <a:lnTo>
                        <a:pt x="102" y="93"/>
                      </a:lnTo>
                      <a:close/>
                      <a:moveTo>
                        <a:pt x="126" y="93"/>
                      </a:moveTo>
                      <a:lnTo>
                        <a:pt x="110" y="93"/>
                      </a:lnTo>
                      <a:lnTo>
                        <a:pt x="110" y="77"/>
                      </a:lnTo>
                      <a:lnTo>
                        <a:pt x="126" y="77"/>
                      </a:lnTo>
                      <a:lnTo>
                        <a:pt x="126" y="93"/>
                      </a:lnTo>
                      <a:close/>
                      <a:moveTo>
                        <a:pt x="126" y="59"/>
                      </a:moveTo>
                      <a:lnTo>
                        <a:pt x="110" y="59"/>
                      </a:lnTo>
                      <a:lnTo>
                        <a:pt x="110" y="43"/>
                      </a:lnTo>
                      <a:lnTo>
                        <a:pt x="126" y="43"/>
                      </a:lnTo>
                      <a:lnTo>
                        <a:pt x="126" y="59"/>
                      </a:lnTo>
                      <a:close/>
                      <a:moveTo>
                        <a:pt x="126" y="26"/>
                      </a:moveTo>
                      <a:lnTo>
                        <a:pt x="110" y="26"/>
                      </a:lnTo>
                      <a:lnTo>
                        <a:pt x="110" y="8"/>
                      </a:lnTo>
                      <a:lnTo>
                        <a:pt x="126" y="8"/>
                      </a:lnTo>
                      <a:lnTo>
                        <a:pt x="126" y="26"/>
                      </a:lnTo>
                      <a:close/>
                      <a:moveTo>
                        <a:pt x="51" y="26"/>
                      </a:moveTo>
                      <a:lnTo>
                        <a:pt x="51" y="77"/>
                      </a:lnTo>
                      <a:lnTo>
                        <a:pt x="84" y="51"/>
                      </a:lnTo>
                      <a:lnTo>
                        <a:pt x="51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iS1îḋè">
                  <a:extLst>
                    <a:ext uri="{FF2B5EF4-FFF2-40B4-BE49-F238E27FC236}">
                      <a16:creationId xmlns:a16="http://schemas.microsoft.com/office/drawing/2014/main" xmlns="" id="{EEA2F7AD-972D-480C-9B4F-3908B05B1094}"/>
                    </a:ext>
                  </a:extLst>
                </p:cNvPr>
                <p:cNvSpPr/>
                <p:nvPr/>
              </p:nvSpPr>
              <p:spPr bwMode="auto">
                <a:xfrm>
                  <a:off x="11333281" y="3027613"/>
                  <a:ext cx="156586" cy="146799"/>
                </a:xfrm>
                <a:custGeom>
                  <a:avLst/>
                  <a:gdLst>
                    <a:gd name="T0" fmla="*/ 80 w 80"/>
                    <a:gd name="T1" fmla="*/ 29 h 75"/>
                    <a:gd name="T2" fmla="*/ 52 w 80"/>
                    <a:gd name="T3" fmla="*/ 24 h 75"/>
                    <a:gd name="T4" fmla="*/ 41 w 80"/>
                    <a:gd name="T5" fmla="*/ 0 h 75"/>
                    <a:gd name="T6" fmla="*/ 28 w 80"/>
                    <a:gd name="T7" fmla="*/ 24 h 75"/>
                    <a:gd name="T8" fmla="*/ 0 w 80"/>
                    <a:gd name="T9" fmla="*/ 29 h 75"/>
                    <a:gd name="T10" fmla="*/ 19 w 80"/>
                    <a:gd name="T11" fmla="*/ 49 h 75"/>
                    <a:gd name="T12" fmla="*/ 15 w 80"/>
                    <a:gd name="T13" fmla="*/ 75 h 75"/>
                    <a:gd name="T14" fmla="*/ 41 w 80"/>
                    <a:gd name="T15" fmla="*/ 62 h 75"/>
                    <a:gd name="T16" fmla="*/ 65 w 80"/>
                    <a:gd name="T17" fmla="*/ 75 h 75"/>
                    <a:gd name="T18" fmla="*/ 60 w 80"/>
                    <a:gd name="T19" fmla="*/ 49 h 75"/>
                    <a:gd name="T20" fmla="*/ 80 w 80"/>
                    <a:gd name="T21" fmla="*/ 29 h 75"/>
                    <a:gd name="T22" fmla="*/ 41 w 80"/>
                    <a:gd name="T23" fmla="*/ 57 h 75"/>
                    <a:gd name="T24" fmla="*/ 23 w 80"/>
                    <a:gd name="T25" fmla="*/ 65 h 75"/>
                    <a:gd name="T26" fmla="*/ 26 w 80"/>
                    <a:gd name="T27" fmla="*/ 45 h 75"/>
                    <a:gd name="T28" fmla="*/ 11 w 80"/>
                    <a:gd name="T29" fmla="*/ 32 h 75"/>
                    <a:gd name="T30" fmla="*/ 31 w 80"/>
                    <a:gd name="T31" fmla="*/ 29 h 75"/>
                    <a:gd name="T32" fmla="*/ 41 w 80"/>
                    <a:gd name="T33" fmla="*/ 11 h 75"/>
                    <a:gd name="T34" fmla="*/ 49 w 80"/>
                    <a:gd name="T35" fmla="*/ 29 h 75"/>
                    <a:gd name="T36" fmla="*/ 68 w 80"/>
                    <a:gd name="T37" fmla="*/ 32 h 75"/>
                    <a:gd name="T38" fmla="*/ 54 w 80"/>
                    <a:gd name="T39" fmla="*/ 45 h 75"/>
                    <a:gd name="T40" fmla="*/ 57 w 80"/>
                    <a:gd name="T41" fmla="*/ 65 h 75"/>
                    <a:gd name="T42" fmla="*/ 41 w 80"/>
                    <a:gd name="T43" fmla="*/ 57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0" h="75">
                      <a:moveTo>
                        <a:pt x="80" y="29"/>
                      </a:moveTo>
                      <a:lnTo>
                        <a:pt x="52" y="24"/>
                      </a:lnTo>
                      <a:lnTo>
                        <a:pt x="41" y="0"/>
                      </a:lnTo>
                      <a:lnTo>
                        <a:pt x="28" y="24"/>
                      </a:lnTo>
                      <a:lnTo>
                        <a:pt x="0" y="29"/>
                      </a:lnTo>
                      <a:lnTo>
                        <a:pt x="19" y="49"/>
                      </a:lnTo>
                      <a:lnTo>
                        <a:pt x="15" y="75"/>
                      </a:lnTo>
                      <a:lnTo>
                        <a:pt x="41" y="62"/>
                      </a:lnTo>
                      <a:lnTo>
                        <a:pt x="65" y="75"/>
                      </a:lnTo>
                      <a:lnTo>
                        <a:pt x="60" y="49"/>
                      </a:lnTo>
                      <a:lnTo>
                        <a:pt x="80" y="29"/>
                      </a:lnTo>
                      <a:close/>
                      <a:moveTo>
                        <a:pt x="41" y="57"/>
                      </a:moveTo>
                      <a:lnTo>
                        <a:pt x="23" y="65"/>
                      </a:lnTo>
                      <a:lnTo>
                        <a:pt x="26" y="45"/>
                      </a:lnTo>
                      <a:lnTo>
                        <a:pt x="11" y="32"/>
                      </a:lnTo>
                      <a:lnTo>
                        <a:pt x="31" y="29"/>
                      </a:lnTo>
                      <a:lnTo>
                        <a:pt x="41" y="11"/>
                      </a:lnTo>
                      <a:lnTo>
                        <a:pt x="49" y="29"/>
                      </a:lnTo>
                      <a:lnTo>
                        <a:pt x="68" y="32"/>
                      </a:lnTo>
                      <a:lnTo>
                        <a:pt x="54" y="45"/>
                      </a:lnTo>
                      <a:lnTo>
                        <a:pt x="57" y="65"/>
                      </a:lnTo>
                      <a:lnTo>
                        <a:pt x="41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sḷïḑé">
                  <a:extLst>
                    <a:ext uri="{FF2B5EF4-FFF2-40B4-BE49-F238E27FC236}">
                      <a16:creationId xmlns:a16="http://schemas.microsoft.com/office/drawing/2014/main" xmlns="" id="{969C98ED-DEA7-4986-A0D5-DBB0116867EE}"/>
                    </a:ext>
                  </a:extLst>
                </p:cNvPr>
                <p:cNvSpPr/>
                <p:nvPr/>
              </p:nvSpPr>
              <p:spPr bwMode="auto">
                <a:xfrm>
                  <a:off x="10818503" y="1526343"/>
                  <a:ext cx="191818" cy="207477"/>
                </a:xfrm>
                <a:custGeom>
                  <a:avLst/>
                  <a:gdLst>
                    <a:gd name="T0" fmla="*/ 48 w 60"/>
                    <a:gd name="T1" fmla="*/ 11 h 65"/>
                    <a:gd name="T2" fmla="*/ 60 w 60"/>
                    <a:gd name="T3" fmla="*/ 6 h 65"/>
                    <a:gd name="T4" fmla="*/ 60 w 60"/>
                    <a:gd name="T5" fmla="*/ 44 h 65"/>
                    <a:gd name="T6" fmla="*/ 48 w 60"/>
                    <a:gd name="T7" fmla="*/ 48 h 65"/>
                    <a:gd name="T8" fmla="*/ 36 w 60"/>
                    <a:gd name="T9" fmla="*/ 45 h 65"/>
                    <a:gd name="T10" fmla="*/ 24 w 60"/>
                    <a:gd name="T11" fmla="*/ 41 h 65"/>
                    <a:gd name="T12" fmla="*/ 12 w 60"/>
                    <a:gd name="T13" fmla="*/ 46 h 65"/>
                    <a:gd name="T14" fmla="*/ 12 w 60"/>
                    <a:gd name="T15" fmla="*/ 8 h 65"/>
                    <a:gd name="T16" fmla="*/ 24 w 60"/>
                    <a:gd name="T17" fmla="*/ 4 h 65"/>
                    <a:gd name="T18" fmla="*/ 36 w 60"/>
                    <a:gd name="T19" fmla="*/ 7 h 65"/>
                    <a:gd name="T20" fmla="*/ 48 w 60"/>
                    <a:gd name="T21" fmla="*/ 11 h 65"/>
                    <a:gd name="T22" fmla="*/ 4 w 60"/>
                    <a:gd name="T23" fmla="*/ 0 h 65"/>
                    <a:gd name="T24" fmla="*/ 8 w 60"/>
                    <a:gd name="T25" fmla="*/ 4 h 65"/>
                    <a:gd name="T26" fmla="*/ 8 w 60"/>
                    <a:gd name="T27" fmla="*/ 65 h 65"/>
                    <a:gd name="T28" fmla="*/ 0 w 60"/>
                    <a:gd name="T29" fmla="*/ 65 h 65"/>
                    <a:gd name="T30" fmla="*/ 0 w 60"/>
                    <a:gd name="T31" fmla="*/ 4 h 65"/>
                    <a:gd name="T32" fmla="*/ 4 w 60"/>
                    <a:gd name="T33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" h="65">
                      <a:moveTo>
                        <a:pt x="48" y="11"/>
                      </a:moveTo>
                      <a:cubicBezTo>
                        <a:pt x="53" y="11"/>
                        <a:pt x="58" y="8"/>
                        <a:pt x="60" y="6"/>
                      </a:cubicBezTo>
                      <a:cubicBezTo>
                        <a:pt x="60" y="44"/>
                        <a:pt x="60" y="44"/>
                        <a:pt x="60" y="44"/>
                      </a:cubicBezTo>
                      <a:cubicBezTo>
                        <a:pt x="58" y="46"/>
                        <a:pt x="53" y="48"/>
                        <a:pt x="48" y="48"/>
                      </a:cubicBezTo>
                      <a:cubicBezTo>
                        <a:pt x="43" y="48"/>
                        <a:pt x="39" y="47"/>
                        <a:pt x="36" y="45"/>
                      </a:cubicBezTo>
                      <a:cubicBezTo>
                        <a:pt x="33" y="43"/>
                        <a:pt x="29" y="41"/>
                        <a:pt x="24" y="41"/>
                      </a:cubicBezTo>
                      <a:cubicBezTo>
                        <a:pt x="19" y="41"/>
                        <a:pt x="15" y="44"/>
                        <a:pt x="12" y="46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5" y="6"/>
                        <a:pt x="19" y="4"/>
                        <a:pt x="24" y="4"/>
                      </a:cubicBezTo>
                      <a:cubicBezTo>
                        <a:pt x="29" y="4"/>
                        <a:pt x="33" y="5"/>
                        <a:pt x="36" y="7"/>
                      </a:cubicBezTo>
                      <a:cubicBezTo>
                        <a:pt x="39" y="9"/>
                        <a:pt x="43" y="11"/>
                        <a:pt x="48" y="11"/>
                      </a:cubicBezTo>
                      <a:close/>
                      <a:moveTo>
                        <a:pt x="4" y="0"/>
                      </a:moveTo>
                      <a:cubicBezTo>
                        <a:pt x="6" y="0"/>
                        <a:pt x="8" y="1"/>
                        <a:pt x="8" y="4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1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śľíḑè">
                  <a:extLst>
                    <a:ext uri="{FF2B5EF4-FFF2-40B4-BE49-F238E27FC236}">
                      <a16:creationId xmlns:a16="http://schemas.microsoft.com/office/drawing/2014/main" xmlns="" id="{93BE06CA-9E52-4417-877F-37C7CC8A2403}"/>
                    </a:ext>
                  </a:extLst>
                </p:cNvPr>
                <p:cNvSpPr/>
                <p:nvPr/>
              </p:nvSpPr>
              <p:spPr bwMode="auto">
                <a:xfrm>
                  <a:off x="10575795" y="1424562"/>
                  <a:ext cx="203562" cy="207477"/>
                </a:xfrm>
                <a:custGeom>
                  <a:avLst/>
                  <a:gdLst>
                    <a:gd name="T0" fmla="*/ 54 w 64"/>
                    <a:gd name="T1" fmla="*/ 0 h 65"/>
                    <a:gd name="T2" fmla="*/ 44 w 64"/>
                    <a:gd name="T3" fmla="*/ 11 h 65"/>
                    <a:gd name="T4" fmla="*/ 44 w 64"/>
                    <a:gd name="T5" fmla="*/ 41 h 65"/>
                    <a:gd name="T6" fmla="*/ 52 w 64"/>
                    <a:gd name="T7" fmla="*/ 41 h 65"/>
                    <a:gd name="T8" fmla="*/ 52 w 64"/>
                    <a:gd name="T9" fmla="*/ 65 h 65"/>
                    <a:gd name="T10" fmla="*/ 64 w 64"/>
                    <a:gd name="T11" fmla="*/ 65 h 65"/>
                    <a:gd name="T12" fmla="*/ 64 w 64"/>
                    <a:gd name="T13" fmla="*/ 11 h 65"/>
                    <a:gd name="T14" fmla="*/ 54 w 64"/>
                    <a:gd name="T15" fmla="*/ 0 h 65"/>
                    <a:gd name="T16" fmla="*/ 26 w 64"/>
                    <a:gd name="T17" fmla="*/ 0 h 65"/>
                    <a:gd name="T18" fmla="*/ 24 w 64"/>
                    <a:gd name="T19" fmla="*/ 2 h 65"/>
                    <a:gd name="T20" fmla="*/ 24 w 64"/>
                    <a:gd name="T21" fmla="*/ 17 h 65"/>
                    <a:gd name="T22" fmla="*/ 22 w 64"/>
                    <a:gd name="T23" fmla="*/ 18 h 65"/>
                    <a:gd name="T24" fmla="*/ 20 w 64"/>
                    <a:gd name="T25" fmla="*/ 17 h 65"/>
                    <a:gd name="T26" fmla="*/ 20 w 64"/>
                    <a:gd name="T27" fmla="*/ 2 h 65"/>
                    <a:gd name="T28" fmla="*/ 18 w 64"/>
                    <a:gd name="T29" fmla="*/ 0 h 65"/>
                    <a:gd name="T30" fmla="*/ 16 w 64"/>
                    <a:gd name="T31" fmla="*/ 2 h 65"/>
                    <a:gd name="T32" fmla="*/ 16 w 64"/>
                    <a:gd name="T33" fmla="*/ 17 h 65"/>
                    <a:gd name="T34" fmla="*/ 14 w 64"/>
                    <a:gd name="T35" fmla="*/ 18 h 65"/>
                    <a:gd name="T36" fmla="*/ 12 w 64"/>
                    <a:gd name="T37" fmla="*/ 17 h 65"/>
                    <a:gd name="T38" fmla="*/ 12 w 64"/>
                    <a:gd name="T39" fmla="*/ 2 h 65"/>
                    <a:gd name="T40" fmla="*/ 10 w 64"/>
                    <a:gd name="T41" fmla="*/ 0 h 65"/>
                    <a:gd name="T42" fmla="*/ 8 w 64"/>
                    <a:gd name="T43" fmla="*/ 2 h 65"/>
                    <a:gd name="T44" fmla="*/ 8 w 64"/>
                    <a:gd name="T45" fmla="*/ 17 h 65"/>
                    <a:gd name="T46" fmla="*/ 6 w 64"/>
                    <a:gd name="T47" fmla="*/ 18 h 65"/>
                    <a:gd name="T48" fmla="*/ 4 w 64"/>
                    <a:gd name="T49" fmla="*/ 17 h 65"/>
                    <a:gd name="T50" fmla="*/ 4 w 64"/>
                    <a:gd name="T51" fmla="*/ 2 h 65"/>
                    <a:gd name="T52" fmla="*/ 2 w 64"/>
                    <a:gd name="T53" fmla="*/ 0 h 65"/>
                    <a:gd name="T54" fmla="*/ 0 w 64"/>
                    <a:gd name="T55" fmla="*/ 2 h 65"/>
                    <a:gd name="T56" fmla="*/ 0 w 64"/>
                    <a:gd name="T57" fmla="*/ 17 h 65"/>
                    <a:gd name="T58" fmla="*/ 0 w 64"/>
                    <a:gd name="T59" fmla="*/ 21 h 65"/>
                    <a:gd name="T60" fmla="*/ 3 w 64"/>
                    <a:gd name="T61" fmla="*/ 25 h 65"/>
                    <a:gd name="T62" fmla="*/ 8 w 64"/>
                    <a:gd name="T63" fmla="*/ 33 h 65"/>
                    <a:gd name="T64" fmla="*/ 8 w 64"/>
                    <a:gd name="T65" fmla="*/ 65 h 65"/>
                    <a:gd name="T66" fmla="*/ 20 w 64"/>
                    <a:gd name="T67" fmla="*/ 65 h 65"/>
                    <a:gd name="T68" fmla="*/ 20 w 64"/>
                    <a:gd name="T69" fmla="*/ 33 h 65"/>
                    <a:gd name="T70" fmla="*/ 25 w 64"/>
                    <a:gd name="T71" fmla="*/ 25 h 65"/>
                    <a:gd name="T72" fmla="*/ 28 w 64"/>
                    <a:gd name="T73" fmla="*/ 21 h 65"/>
                    <a:gd name="T74" fmla="*/ 28 w 64"/>
                    <a:gd name="T75" fmla="*/ 17 h 65"/>
                    <a:gd name="T76" fmla="*/ 28 w 64"/>
                    <a:gd name="T77" fmla="*/ 2 h 65"/>
                    <a:gd name="T78" fmla="*/ 26 w 64"/>
                    <a:gd name="T79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4" h="65">
                      <a:moveTo>
                        <a:pt x="54" y="0"/>
                      </a:moveTo>
                      <a:cubicBezTo>
                        <a:pt x="49" y="0"/>
                        <a:pt x="44" y="5"/>
                        <a:pt x="44" y="1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52" y="41"/>
                        <a:pt x="52" y="41"/>
                        <a:pt x="52" y="41"/>
                      </a:cubicBezTo>
                      <a:cubicBezTo>
                        <a:pt x="52" y="65"/>
                        <a:pt x="52" y="65"/>
                        <a:pt x="52" y="65"/>
                      </a:cubicBezTo>
                      <a:cubicBezTo>
                        <a:pt x="64" y="65"/>
                        <a:pt x="64" y="65"/>
                        <a:pt x="64" y="65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5"/>
                        <a:pt x="60" y="0"/>
                        <a:pt x="54" y="0"/>
                      </a:cubicBezTo>
                      <a:close/>
                      <a:moveTo>
                        <a:pt x="26" y="0"/>
                      </a:moveTo>
                      <a:cubicBezTo>
                        <a:pt x="25" y="0"/>
                        <a:pt x="24" y="1"/>
                        <a:pt x="24" y="2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3" y="18"/>
                        <a:pt x="22" y="18"/>
                      </a:cubicBezTo>
                      <a:cubicBezTo>
                        <a:pt x="21" y="18"/>
                        <a:pt x="20" y="17"/>
                        <a:pt x="20" y="17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19" y="0"/>
                        <a:pt x="18" y="0"/>
                      </a:cubicBezTo>
                      <a:cubicBezTo>
                        <a:pt x="17" y="0"/>
                        <a:pt x="16" y="1"/>
                        <a:pt x="16" y="2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5" y="18"/>
                        <a:pt x="14" y="18"/>
                      </a:cubicBezTo>
                      <a:cubicBezTo>
                        <a:pt x="13" y="18"/>
                        <a:pt x="12" y="17"/>
                        <a:pt x="12" y="17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9" y="0"/>
                        <a:pt x="8" y="1"/>
                        <a:pt x="8" y="2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8" y="17"/>
                        <a:pt x="7" y="18"/>
                        <a:pt x="6" y="18"/>
                      </a:cubicBezTo>
                      <a:cubicBezTo>
                        <a:pt x="5" y="18"/>
                        <a:pt x="4" y="17"/>
                        <a:pt x="4" y="17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3" y="25"/>
                      </a:cubicBezTo>
                      <a:cubicBezTo>
                        <a:pt x="5" y="26"/>
                        <a:pt x="8" y="28"/>
                        <a:pt x="8" y="33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20" y="65"/>
                        <a:pt x="20" y="65"/>
                        <a:pt x="20" y="65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28"/>
                        <a:pt x="22" y="26"/>
                        <a:pt x="25" y="25"/>
                      </a:cubicBezTo>
                      <a:cubicBezTo>
                        <a:pt x="26" y="23"/>
                        <a:pt x="28" y="22"/>
                        <a:pt x="28" y="2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1"/>
                        <a:pt x="27" y="0"/>
                        <a:pt x="2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$ḷiḓé">
                  <a:extLst>
                    <a:ext uri="{FF2B5EF4-FFF2-40B4-BE49-F238E27FC236}">
                      <a16:creationId xmlns:a16="http://schemas.microsoft.com/office/drawing/2014/main" xmlns="" id="{808A0A9A-EB74-4E09-9D75-2B7575C3D6DF}"/>
                    </a:ext>
                  </a:extLst>
                </p:cNvPr>
                <p:cNvSpPr/>
                <p:nvPr/>
              </p:nvSpPr>
              <p:spPr bwMode="auto">
                <a:xfrm>
                  <a:off x="10977048" y="3327085"/>
                  <a:ext cx="236837" cy="266197"/>
                </a:xfrm>
                <a:custGeom>
                  <a:avLst/>
                  <a:gdLst>
                    <a:gd name="T0" fmla="*/ 58 w 74"/>
                    <a:gd name="T1" fmla="*/ 25 h 83"/>
                    <a:gd name="T2" fmla="*/ 63 w 74"/>
                    <a:gd name="T3" fmla="*/ 22 h 83"/>
                    <a:gd name="T4" fmla="*/ 68 w 74"/>
                    <a:gd name="T5" fmla="*/ 12 h 83"/>
                    <a:gd name="T6" fmla="*/ 65 w 74"/>
                    <a:gd name="T7" fmla="*/ 3 h 83"/>
                    <a:gd name="T8" fmla="*/ 58 w 74"/>
                    <a:gd name="T9" fmla="*/ 0 h 83"/>
                    <a:gd name="T10" fmla="*/ 46 w 74"/>
                    <a:gd name="T11" fmla="*/ 6 h 83"/>
                    <a:gd name="T12" fmla="*/ 36 w 74"/>
                    <a:gd name="T13" fmla="*/ 24 h 83"/>
                    <a:gd name="T14" fmla="*/ 27 w 74"/>
                    <a:gd name="T15" fmla="*/ 6 h 83"/>
                    <a:gd name="T16" fmla="*/ 18 w 74"/>
                    <a:gd name="T17" fmla="*/ 2 h 83"/>
                    <a:gd name="T18" fmla="*/ 11 w 74"/>
                    <a:gd name="T19" fmla="*/ 5 h 83"/>
                    <a:gd name="T20" fmla="*/ 12 w 74"/>
                    <a:gd name="T21" fmla="*/ 21 h 83"/>
                    <a:gd name="T22" fmla="*/ 18 w 74"/>
                    <a:gd name="T23" fmla="*/ 25 h 83"/>
                    <a:gd name="T24" fmla="*/ 0 w 74"/>
                    <a:gd name="T25" fmla="*/ 25 h 83"/>
                    <a:gd name="T26" fmla="*/ 0 w 74"/>
                    <a:gd name="T27" fmla="*/ 47 h 83"/>
                    <a:gd name="T28" fmla="*/ 6 w 74"/>
                    <a:gd name="T29" fmla="*/ 47 h 83"/>
                    <a:gd name="T30" fmla="*/ 6 w 74"/>
                    <a:gd name="T31" fmla="*/ 83 h 83"/>
                    <a:gd name="T32" fmla="*/ 69 w 74"/>
                    <a:gd name="T33" fmla="*/ 83 h 83"/>
                    <a:gd name="T34" fmla="*/ 69 w 74"/>
                    <a:gd name="T35" fmla="*/ 47 h 83"/>
                    <a:gd name="T36" fmla="*/ 74 w 74"/>
                    <a:gd name="T37" fmla="*/ 47 h 83"/>
                    <a:gd name="T38" fmla="*/ 74 w 74"/>
                    <a:gd name="T39" fmla="*/ 25 h 83"/>
                    <a:gd name="T40" fmla="*/ 58 w 74"/>
                    <a:gd name="T41" fmla="*/ 25 h 83"/>
                    <a:gd name="T42" fmla="*/ 50 w 74"/>
                    <a:gd name="T43" fmla="*/ 10 h 83"/>
                    <a:gd name="T44" fmla="*/ 58 w 74"/>
                    <a:gd name="T45" fmla="*/ 6 h 83"/>
                    <a:gd name="T46" fmla="*/ 61 w 74"/>
                    <a:gd name="T47" fmla="*/ 7 h 83"/>
                    <a:gd name="T48" fmla="*/ 59 w 74"/>
                    <a:gd name="T49" fmla="*/ 18 h 83"/>
                    <a:gd name="T50" fmla="*/ 46 w 74"/>
                    <a:gd name="T51" fmla="*/ 25 h 83"/>
                    <a:gd name="T52" fmla="*/ 42 w 74"/>
                    <a:gd name="T53" fmla="*/ 25 h 83"/>
                    <a:gd name="T54" fmla="*/ 50 w 74"/>
                    <a:gd name="T55" fmla="*/ 10 h 83"/>
                    <a:gd name="T56" fmla="*/ 14 w 74"/>
                    <a:gd name="T57" fmla="*/ 12 h 83"/>
                    <a:gd name="T58" fmla="*/ 15 w 74"/>
                    <a:gd name="T59" fmla="*/ 9 h 83"/>
                    <a:gd name="T60" fmla="*/ 18 w 74"/>
                    <a:gd name="T61" fmla="*/ 8 h 83"/>
                    <a:gd name="T62" fmla="*/ 18 w 74"/>
                    <a:gd name="T63" fmla="*/ 8 h 83"/>
                    <a:gd name="T64" fmla="*/ 23 w 74"/>
                    <a:gd name="T65" fmla="*/ 10 h 83"/>
                    <a:gd name="T66" fmla="*/ 30 w 74"/>
                    <a:gd name="T67" fmla="*/ 23 h 83"/>
                    <a:gd name="T68" fmla="*/ 30 w 74"/>
                    <a:gd name="T69" fmla="*/ 24 h 83"/>
                    <a:gd name="T70" fmla="*/ 29 w 74"/>
                    <a:gd name="T71" fmla="*/ 24 h 83"/>
                    <a:gd name="T72" fmla="*/ 17 w 74"/>
                    <a:gd name="T73" fmla="*/ 17 h 83"/>
                    <a:gd name="T74" fmla="*/ 14 w 74"/>
                    <a:gd name="T75" fmla="*/ 12 h 83"/>
                    <a:gd name="T76" fmla="*/ 32 w 74"/>
                    <a:gd name="T77" fmla="*/ 78 h 83"/>
                    <a:gd name="T78" fmla="*/ 11 w 74"/>
                    <a:gd name="T79" fmla="*/ 78 h 83"/>
                    <a:gd name="T80" fmla="*/ 11 w 74"/>
                    <a:gd name="T81" fmla="*/ 44 h 83"/>
                    <a:gd name="T82" fmla="*/ 32 w 74"/>
                    <a:gd name="T83" fmla="*/ 44 h 83"/>
                    <a:gd name="T84" fmla="*/ 32 w 74"/>
                    <a:gd name="T85" fmla="*/ 78 h 83"/>
                    <a:gd name="T86" fmla="*/ 32 w 74"/>
                    <a:gd name="T87" fmla="*/ 41 h 83"/>
                    <a:gd name="T88" fmla="*/ 6 w 74"/>
                    <a:gd name="T89" fmla="*/ 41 h 83"/>
                    <a:gd name="T90" fmla="*/ 6 w 74"/>
                    <a:gd name="T91" fmla="*/ 31 h 83"/>
                    <a:gd name="T92" fmla="*/ 32 w 74"/>
                    <a:gd name="T93" fmla="*/ 31 h 83"/>
                    <a:gd name="T94" fmla="*/ 32 w 74"/>
                    <a:gd name="T95" fmla="*/ 41 h 83"/>
                    <a:gd name="T96" fmla="*/ 63 w 74"/>
                    <a:gd name="T97" fmla="*/ 78 h 83"/>
                    <a:gd name="T98" fmla="*/ 42 w 74"/>
                    <a:gd name="T99" fmla="*/ 78 h 83"/>
                    <a:gd name="T100" fmla="*/ 42 w 74"/>
                    <a:gd name="T101" fmla="*/ 44 h 83"/>
                    <a:gd name="T102" fmla="*/ 63 w 74"/>
                    <a:gd name="T103" fmla="*/ 44 h 83"/>
                    <a:gd name="T104" fmla="*/ 63 w 74"/>
                    <a:gd name="T105" fmla="*/ 78 h 83"/>
                    <a:gd name="T106" fmla="*/ 69 w 74"/>
                    <a:gd name="T107" fmla="*/ 41 h 83"/>
                    <a:gd name="T108" fmla="*/ 42 w 74"/>
                    <a:gd name="T109" fmla="*/ 41 h 83"/>
                    <a:gd name="T110" fmla="*/ 42 w 74"/>
                    <a:gd name="T111" fmla="*/ 31 h 83"/>
                    <a:gd name="T112" fmla="*/ 69 w 74"/>
                    <a:gd name="T113" fmla="*/ 31 h 83"/>
                    <a:gd name="T114" fmla="*/ 69 w 74"/>
                    <a:gd name="T115" fmla="*/ 4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" h="83">
                      <a:moveTo>
                        <a:pt x="58" y="25"/>
                      </a:moveTo>
                      <a:cubicBezTo>
                        <a:pt x="60" y="24"/>
                        <a:pt x="61" y="23"/>
                        <a:pt x="63" y="22"/>
                      </a:cubicBezTo>
                      <a:cubicBezTo>
                        <a:pt x="65" y="19"/>
                        <a:pt x="67" y="16"/>
                        <a:pt x="68" y="12"/>
                      </a:cubicBezTo>
                      <a:cubicBezTo>
                        <a:pt x="69" y="9"/>
                        <a:pt x="68" y="5"/>
                        <a:pt x="65" y="3"/>
                      </a:cubicBezTo>
                      <a:cubicBezTo>
                        <a:pt x="63" y="1"/>
                        <a:pt x="61" y="0"/>
                        <a:pt x="58" y="0"/>
                      </a:cubicBezTo>
                      <a:cubicBezTo>
                        <a:pt x="54" y="0"/>
                        <a:pt x="50" y="2"/>
                        <a:pt x="46" y="6"/>
                      </a:cubicBezTo>
                      <a:cubicBezTo>
                        <a:pt x="41" y="11"/>
                        <a:pt x="38" y="19"/>
                        <a:pt x="36" y="24"/>
                      </a:cubicBezTo>
                      <a:cubicBezTo>
                        <a:pt x="35" y="19"/>
                        <a:pt x="32" y="11"/>
                        <a:pt x="27" y="6"/>
                      </a:cubicBezTo>
                      <a:cubicBezTo>
                        <a:pt x="25" y="4"/>
                        <a:pt x="21" y="2"/>
                        <a:pt x="18" y="2"/>
                      </a:cubicBezTo>
                      <a:cubicBezTo>
                        <a:pt x="15" y="2"/>
                        <a:pt x="13" y="3"/>
                        <a:pt x="11" y="5"/>
                      </a:cubicBezTo>
                      <a:cubicBezTo>
                        <a:pt x="7" y="9"/>
                        <a:pt x="8" y="16"/>
                        <a:pt x="12" y="21"/>
                      </a:cubicBezTo>
                      <a:cubicBezTo>
                        <a:pt x="14" y="23"/>
                        <a:pt x="16" y="24"/>
                        <a:pt x="18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69" y="83"/>
                        <a:pt x="69" y="83"/>
                        <a:pt x="69" y="83"/>
                      </a:cubicBezTo>
                      <a:cubicBezTo>
                        <a:pt x="69" y="47"/>
                        <a:pt x="69" y="47"/>
                        <a:pt x="69" y="47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lnTo>
                        <a:pt x="58" y="25"/>
                      </a:lnTo>
                      <a:close/>
                      <a:moveTo>
                        <a:pt x="50" y="10"/>
                      </a:moveTo>
                      <a:cubicBezTo>
                        <a:pt x="53" y="7"/>
                        <a:pt x="56" y="6"/>
                        <a:pt x="58" y="6"/>
                      </a:cubicBezTo>
                      <a:cubicBezTo>
                        <a:pt x="59" y="6"/>
                        <a:pt x="60" y="6"/>
                        <a:pt x="61" y="7"/>
                      </a:cubicBezTo>
                      <a:cubicBezTo>
                        <a:pt x="63" y="9"/>
                        <a:pt x="62" y="14"/>
                        <a:pt x="59" y="18"/>
                      </a:cubicBezTo>
                      <a:cubicBezTo>
                        <a:pt x="55" y="21"/>
                        <a:pt x="50" y="24"/>
                        <a:pt x="46" y="25"/>
                      </a:cubicBezTo>
                      <a:cubicBezTo>
                        <a:pt x="42" y="25"/>
                        <a:pt x="42" y="25"/>
                        <a:pt x="42" y="25"/>
                      </a:cubicBezTo>
                      <a:cubicBezTo>
                        <a:pt x="43" y="21"/>
                        <a:pt x="46" y="14"/>
                        <a:pt x="50" y="10"/>
                      </a:cubicBezTo>
                      <a:close/>
                      <a:moveTo>
                        <a:pt x="14" y="12"/>
                      </a:moveTo>
                      <a:cubicBezTo>
                        <a:pt x="14" y="12"/>
                        <a:pt x="14" y="10"/>
                        <a:pt x="15" y="9"/>
                      </a:cubicBezTo>
                      <a:cubicBezTo>
                        <a:pt x="16" y="8"/>
                        <a:pt x="17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20" y="8"/>
                        <a:pt x="22" y="9"/>
                        <a:pt x="23" y="10"/>
                      </a:cubicBezTo>
                      <a:cubicBezTo>
                        <a:pt x="26" y="13"/>
                        <a:pt x="28" y="18"/>
                        <a:pt x="30" y="23"/>
                      </a:cubicBezTo>
                      <a:cubicBezTo>
                        <a:pt x="30" y="23"/>
                        <a:pt x="30" y="24"/>
                        <a:pt x="30" y="24"/>
                      </a:cubicBezTo>
                      <a:cubicBezTo>
                        <a:pt x="30" y="24"/>
                        <a:pt x="29" y="24"/>
                        <a:pt x="29" y="24"/>
                      </a:cubicBezTo>
                      <a:cubicBezTo>
                        <a:pt x="24" y="22"/>
                        <a:pt x="19" y="20"/>
                        <a:pt x="17" y="17"/>
                      </a:cubicBezTo>
                      <a:cubicBezTo>
                        <a:pt x="15" y="16"/>
                        <a:pt x="14" y="14"/>
                        <a:pt x="14" y="12"/>
                      </a:cubicBezTo>
                      <a:close/>
                      <a:moveTo>
                        <a:pt x="32" y="78"/>
                      </a:move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lnTo>
                        <a:pt x="32" y="78"/>
                      </a:lnTo>
                      <a:close/>
                      <a:moveTo>
                        <a:pt x="32" y="41"/>
                      </a:move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lnTo>
                        <a:pt x="32" y="41"/>
                      </a:lnTo>
                      <a:close/>
                      <a:moveTo>
                        <a:pt x="63" y="78"/>
                      </a:move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63" y="44"/>
                        <a:pt x="63" y="44"/>
                        <a:pt x="63" y="44"/>
                      </a:cubicBezTo>
                      <a:lnTo>
                        <a:pt x="63" y="78"/>
                      </a:lnTo>
                      <a:close/>
                      <a:moveTo>
                        <a:pt x="69" y="41"/>
                      </a:move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69" y="31"/>
                        <a:pt x="69" y="31"/>
                        <a:pt x="69" y="31"/>
                      </a:cubicBezTo>
                      <a:lnTo>
                        <a:pt x="6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iṡliḋé">
                  <a:extLst>
                    <a:ext uri="{FF2B5EF4-FFF2-40B4-BE49-F238E27FC236}">
                      <a16:creationId xmlns:a16="http://schemas.microsoft.com/office/drawing/2014/main" xmlns="" id="{58350BF2-3FA9-4CF8-B8C8-2A0745B76F5F}"/>
                    </a:ext>
                  </a:extLst>
                </p:cNvPr>
                <p:cNvSpPr/>
                <p:nvPr/>
              </p:nvSpPr>
              <p:spPr bwMode="auto">
                <a:xfrm>
                  <a:off x="10906584" y="4526927"/>
                  <a:ext cx="246623" cy="201604"/>
                </a:xfrm>
                <a:custGeom>
                  <a:avLst/>
                  <a:gdLst>
                    <a:gd name="T0" fmla="*/ 1 w 77"/>
                    <a:gd name="T1" fmla="*/ 42 h 63"/>
                    <a:gd name="T2" fmla="*/ 8 w 77"/>
                    <a:gd name="T3" fmla="*/ 55 h 63"/>
                    <a:gd name="T4" fmla="*/ 21 w 77"/>
                    <a:gd name="T5" fmla="*/ 61 h 63"/>
                    <a:gd name="T6" fmla="*/ 38 w 77"/>
                    <a:gd name="T7" fmla="*/ 63 h 63"/>
                    <a:gd name="T8" fmla="*/ 56 w 77"/>
                    <a:gd name="T9" fmla="*/ 61 h 63"/>
                    <a:gd name="T10" fmla="*/ 69 w 77"/>
                    <a:gd name="T11" fmla="*/ 55 h 63"/>
                    <a:gd name="T12" fmla="*/ 76 w 77"/>
                    <a:gd name="T13" fmla="*/ 42 h 63"/>
                    <a:gd name="T14" fmla="*/ 71 w 77"/>
                    <a:gd name="T15" fmla="*/ 16 h 63"/>
                    <a:gd name="T16" fmla="*/ 72 w 77"/>
                    <a:gd name="T17" fmla="*/ 11 h 63"/>
                    <a:gd name="T18" fmla="*/ 70 w 77"/>
                    <a:gd name="T19" fmla="*/ 0 h 63"/>
                    <a:gd name="T20" fmla="*/ 67 w 77"/>
                    <a:gd name="T21" fmla="*/ 0 h 63"/>
                    <a:gd name="T22" fmla="*/ 60 w 77"/>
                    <a:gd name="T23" fmla="*/ 3 h 63"/>
                    <a:gd name="T24" fmla="*/ 38 w 77"/>
                    <a:gd name="T25" fmla="*/ 5 h 63"/>
                    <a:gd name="T26" fmla="*/ 17 w 77"/>
                    <a:gd name="T27" fmla="*/ 3 h 63"/>
                    <a:gd name="T28" fmla="*/ 9 w 77"/>
                    <a:gd name="T29" fmla="*/ 0 h 63"/>
                    <a:gd name="T30" fmla="*/ 7 w 77"/>
                    <a:gd name="T31" fmla="*/ 0 h 63"/>
                    <a:gd name="T32" fmla="*/ 5 w 77"/>
                    <a:gd name="T33" fmla="*/ 11 h 63"/>
                    <a:gd name="T34" fmla="*/ 6 w 77"/>
                    <a:gd name="T35" fmla="*/ 16 h 63"/>
                    <a:gd name="T36" fmla="*/ 9 w 77"/>
                    <a:gd name="T37" fmla="*/ 42 h 63"/>
                    <a:gd name="T38" fmla="*/ 18 w 77"/>
                    <a:gd name="T39" fmla="*/ 30 h 63"/>
                    <a:gd name="T40" fmla="*/ 27 w 77"/>
                    <a:gd name="T41" fmla="*/ 29 h 63"/>
                    <a:gd name="T42" fmla="*/ 38 w 77"/>
                    <a:gd name="T43" fmla="*/ 30 h 63"/>
                    <a:gd name="T44" fmla="*/ 49 w 77"/>
                    <a:gd name="T45" fmla="*/ 29 h 63"/>
                    <a:gd name="T46" fmla="*/ 59 w 77"/>
                    <a:gd name="T47" fmla="*/ 30 h 63"/>
                    <a:gd name="T48" fmla="*/ 67 w 77"/>
                    <a:gd name="T49" fmla="*/ 42 h 63"/>
                    <a:gd name="T50" fmla="*/ 64 w 77"/>
                    <a:gd name="T51" fmla="*/ 52 h 63"/>
                    <a:gd name="T52" fmla="*/ 56 w 77"/>
                    <a:gd name="T53" fmla="*/ 57 h 63"/>
                    <a:gd name="T54" fmla="*/ 45 w 77"/>
                    <a:gd name="T55" fmla="*/ 58 h 63"/>
                    <a:gd name="T56" fmla="*/ 31 w 77"/>
                    <a:gd name="T57" fmla="*/ 58 h 63"/>
                    <a:gd name="T58" fmla="*/ 20 w 77"/>
                    <a:gd name="T59" fmla="*/ 57 h 63"/>
                    <a:gd name="T60" fmla="*/ 12 w 77"/>
                    <a:gd name="T61" fmla="*/ 52 h 63"/>
                    <a:gd name="T62" fmla="*/ 9 w 77"/>
                    <a:gd name="T63" fmla="*/ 42 h 63"/>
                    <a:gd name="T64" fmla="*/ 53 w 77"/>
                    <a:gd name="T65" fmla="*/ 48 h 63"/>
                    <a:gd name="T66" fmla="*/ 53 w 77"/>
                    <a:gd name="T67" fmla="*/ 34 h 63"/>
                    <a:gd name="T68" fmla="*/ 19 w 77"/>
                    <a:gd name="T69" fmla="*/ 41 h 63"/>
                    <a:gd name="T70" fmla="*/ 29 w 77"/>
                    <a:gd name="T71" fmla="*/ 41 h 63"/>
                    <a:gd name="T72" fmla="*/ 19 w 77"/>
                    <a:gd name="T73" fmla="*/ 4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7" h="63">
                      <a:moveTo>
                        <a:pt x="0" y="33"/>
                      </a:moveTo>
                      <a:cubicBezTo>
                        <a:pt x="0" y="36"/>
                        <a:pt x="0" y="39"/>
                        <a:pt x="1" y="42"/>
                      </a:cubicBezTo>
                      <a:cubicBezTo>
                        <a:pt x="1" y="45"/>
                        <a:pt x="2" y="47"/>
                        <a:pt x="3" y="49"/>
                      </a:cubicBezTo>
                      <a:cubicBezTo>
                        <a:pt x="5" y="51"/>
                        <a:pt x="6" y="53"/>
                        <a:pt x="8" y="55"/>
                      </a:cubicBezTo>
                      <a:cubicBezTo>
                        <a:pt x="10" y="56"/>
                        <a:pt x="12" y="58"/>
                        <a:pt x="14" y="59"/>
                      </a:cubicBezTo>
                      <a:cubicBezTo>
                        <a:pt x="16" y="60"/>
                        <a:pt x="18" y="61"/>
                        <a:pt x="21" y="61"/>
                      </a:cubicBezTo>
                      <a:cubicBezTo>
                        <a:pt x="23" y="62"/>
                        <a:pt x="26" y="62"/>
                        <a:pt x="29" y="63"/>
                      </a:cubicBezTo>
                      <a:cubicBezTo>
                        <a:pt x="32" y="63"/>
                        <a:pt x="35" y="63"/>
                        <a:pt x="38" y="63"/>
                      </a:cubicBezTo>
                      <a:cubicBezTo>
                        <a:pt x="42" y="63"/>
                        <a:pt x="45" y="63"/>
                        <a:pt x="47" y="63"/>
                      </a:cubicBezTo>
                      <a:cubicBezTo>
                        <a:pt x="50" y="62"/>
                        <a:pt x="53" y="62"/>
                        <a:pt x="56" y="61"/>
                      </a:cubicBezTo>
                      <a:cubicBezTo>
                        <a:pt x="58" y="61"/>
                        <a:pt x="61" y="60"/>
                        <a:pt x="63" y="59"/>
                      </a:cubicBezTo>
                      <a:cubicBezTo>
                        <a:pt x="65" y="58"/>
                        <a:pt x="67" y="56"/>
                        <a:pt x="69" y="55"/>
                      </a:cubicBezTo>
                      <a:cubicBezTo>
                        <a:pt x="71" y="53"/>
                        <a:pt x="72" y="51"/>
                        <a:pt x="73" y="49"/>
                      </a:cubicBezTo>
                      <a:cubicBezTo>
                        <a:pt x="74" y="47"/>
                        <a:pt x="75" y="45"/>
                        <a:pt x="76" y="42"/>
                      </a:cubicBezTo>
                      <a:cubicBezTo>
                        <a:pt x="77" y="39"/>
                        <a:pt x="77" y="36"/>
                        <a:pt x="77" y="33"/>
                      </a:cubicBezTo>
                      <a:cubicBezTo>
                        <a:pt x="77" y="26"/>
                        <a:pt x="75" y="21"/>
                        <a:pt x="71" y="16"/>
                      </a:cubicBezTo>
                      <a:cubicBezTo>
                        <a:pt x="71" y="16"/>
                        <a:pt x="71" y="15"/>
                        <a:pt x="71" y="14"/>
                      </a:cubicBezTo>
                      <a:cubicBezTo>
                        <a:pt x="71" y="13"/>
                        <a:pt x="72" y="12"/>
                        <a:pt x="72" y="11"/>
                      </a:cubicBezTo>
                      <a:cubicBezTo>
                        <a:pt x="72" y="10"/>
                        <a:pt x="72" y="8"/>
                        <a:pt x="72" y="6"/>
                      </a:cubicBezTo>
                      <a:cubicBezTo>
                        <a:pt x="71" y="4"/>
                        <a:pt x="71" y="2"/>
                        <a:pt x="70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9" y="0"/>
                        <a:pt x="68" y="0"/>
                        <a:pt x="67" y="0"/>
                      </a:cubicBezTo>
                      <a:cubicBezTo>
                        <a:pt x="67" y="0"/>
                        <a:pt x="65" y="1"/>
                        <a:pt x="64" y="1"/>
                      </a:cubicBezTo>
                      <a:cubicBezTo>
                        <a:pt x="63" y="1"/>
                        <a:pt x="61" y="2"/>
                        <a:pt x="60" y="3"/>
                      </a:cubicBezTo>
                      <a:cubicBezTo>
                        <a:pt x="58" y="4"/>
                        <a:pt x="56" y="5"/>
                        <a:pt x="53" y="7"/>
                      </a:cubicBezTo>
                      <a:cubicBezTo>
                        <a:pt x="50" y="6"/>
                        <a:pt x="45" y="5"/>
                        <a:pt x="38" y="5"/>
                      </a:cubicBezTo>
                      <a:cubicBezTo>
                        <a:pt x="32" y="5"/>
                        <a:pt x="27" y="6"/>
                        <a:pt x="23" y="7"/>
                      </a:cubicBezTo>
                      <a:cubicBezTo>
                        <a:pt x="21" y="5"/>
                        <a:pt x="19" y="4"/>
                        <a:pt x="17" y="3"/>
                      </a:cubicBezTo>
                      <a:cubicBezTo>
                        <a:pt x="15" y="2"/>
                        <a:pt x="14" y="1"/>
                        <a:pt x="12" y="1"/>
                      </a:cubicBezTo>
                      <a:cubicBezTo>
                        <a:pt x="11" y="1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2"/>
                        <a:pt x="5" y="4"/>
                        <a:pt x="5" y="6"/>
                      </a:cubicBezTo>
                      <a:cubicBezTo>
                        <a:pt x="5" y="8"/>
                        <a:pt x="5" y="10"/>
                        <a:pt x="5" y="11"/>
                      </a:cubicBezTo>
                      <a:cubicBezTo>
                        <a:pt x="5" y="12"/>
                        <a:pt x="5" y="13"/>
                        <a:pt x="5" y="14"/>
                      </a:cubicBezTo>
                      <a:cubicBezTo>
                        <a:pt x="6" y="15"/>
                        <a:pt x="6" y="16"/>
                        <a:pt x="6" y="16"/>
                      </a:cubicBezTo>
                      <a:cubicBezTo>
                        <a:pt x="2" y="21"/>
                        <a:pt x="0" y="26"/>
                        <a:pt x="0" y="33"/>
                      </a:cubicBezTo>
                      <a:close/>
                      <a:moveTo>
                        <a:pt x="9" y="42"/>
                      </a:moveTo>
                      <a:cubicBezTo>
                        <a:pt x="9" y="38"/>
                        <a:pt x="11" y="35"/>
                        <a:pt x="14" y="32"/>
                      </a:cubicBezTo>
                      <a:cubicBezTo>
                        <a:pt x="15" y="31"/>
                        <a:pt x="16" y="30"/>
                        <a:pt x="18" y="30"/>
                      </a:cubicBezTo>
                      <a:cubicBezTo>
                        <a:pt x="19" y="30"/>
                        <a:pt x="20" y="29"/>
                        <a:pt x="22" y="29"/>
                      </a:cubicBezTo>
                      <a:cubicBezTo>
                        <a:pt x="24" y="29"/>
                        <a:pt x="25" y="29"/>
                        <a:pt x="27" y="29"/>
                      </a:cubicBezTo>
                      <a:cubicBezTo>
                        <a:pt x="28" y="29"/>
                        <a:pt x="30" y="29"/>
                        <a:pt x="32" y="30"/>
                      </a:cubicBezTo>
                      <a:cubicBezTo>
                        <a:pt x="35" y="30"/>
                        <a:pt x="36" y="30"/>
                        <a:pt x="38" y="30"/>
                      </a:cubicBezTo>
                      <a:cubicBezTo>
                        <a:pt x="40" y="30"/>
                        <a:pt x="42" y="30"/>
                        <a:pt x="44" y="30"/>
                      </a:cubicBezTo>
                      <a:cubicBezTo>
                        <a:pt x="46" y="29"/>
                        <a:pt x="48" y="29"/>
                        <a:pt x="49" y="29"/>
                      </a:cubicBezTo>
                      <a:cubicBezTo>
                        <a:pt x="51" y="29"/>
                        <a:pt x="52" y="29"/>
                        <a:pt x="54" y="29"/>
                      </a:cubicBezTo>
                      <a:cubicBezTo>
                        <a:pt x="56" y="29"/>
                        <a:pt x="57" y="30"/>
                        <a:pt x="59" y="30"/>
                      </a:cubicBezTo>
                      <a:cubicBezTo>
                        <a:pt x="60" y="30"/>
                        <a:pt x="61" y="31"/>
                        <a:pt x="62" y="32"/>
                      </a:cubicBezTo>
                      <a:cubicBezTo>
                        <a:pt x="65" y="35"/>
                        <a:pt x="67" y="38"/>
                        <a:pt x="67" y="42"/>
                      </a:cubicBezTo>
                      <a:cubicBezTo>
                        <a:pt x="67" y="44"/>
                        <a:pt x="67" y="46"/>
                        <a:pt x="66" y="48"/>
                      </a:cubicBezTo>
                      <a:cubicBezTo>
                        <a:pt x="66" y="49"/>
                        <a:pt x="65" y="51"/>
                        <a:pt x="64" y="52"/>
                      </a:cubicBezTo>
                      <a:cubicBezTo>
                        <a:pt x="63" y="53"/>
                        <a:pt x="62" y="54"/>
                        <a:pt x="61" y="55"/>
                      </a:cubicBezTo>
                      <a:cubicBezTo>
                        <a:pt x="59" y="56"/>
                        <a:pt x="58" y="56"/>
                        <a:pt x="56" y="57"/>
                      </a:cubicBezTo>
                      <a:cubicBezTo>
                        <a:pt x="55" y="57"/>
                        <a:pt x="53" y="57"/>
                        <a:pt x="51" y="58"/>
                      </a:cubicBezTo>
                      <a:cubicBezTo>
                        <a:pt x="48" y="58"/>
                        <a:pt x="46" y="58"/>
                        <a:pt x="45" y="58"/>
                      </a:cubicBezTo>
                      <a:cubicBezTo>
                        <a:pt x="43" y="58"/>
                        <a:pt x="41" y="58"/>
                        <a:pt x="38" y="58"/>
                      </a:cubicBezTo>
                      <a:cubicBezTo>
                        <a:pt x="35" y="58"/>
                        <a:pt x="33" y="58"/>
                        <a:pt x="31" y="58"/>
                      </a:cubicBezTo>
                      <a:cubicBezTo>
                        <a:pt x="30" y="58"/>
                        <a:pt x="28" y="58"/>
                        <a:pt x="25" y="58"/>
                      </a:cubicBezTo>
                      <a:cubicBezTo>
                        <a:pt x="23" y="57"/>
                        <a:pt x="21" y="57"/>
                        <a:pt x="20" y="57"/>
                      </a:cubicBezTo>
                      <a:cubicBezTo>
                        <a:pt x="19" y="56"/>
                        <a:pt x="17" y="56"/>
                        <a:pt x="16" y="55"/>
                      </a:cubicBezTo>
                      <a:cubicBezTo>
                        <a:pt x="14" y="54"/>
                        <a:pt x="13" y="53"/>
                        <a:pt x="12" y="52"/>
                      </a:cubicBezTo>
                      <a:cubicBezTo>
                        <a:pt x="11" y="51"/>
                        <a:pt x="11" y="49"/>
                        <a:pt x="10" y="48"/>
                      </a:cubicBezTo>
                      <a:cubicBezTo>
                        <a:pt x="9" y="46"/>
                        <a:pt x="9" y="44"/>
                        <a:pt x="9" y="42"/>
                      </a:cubicBezTo>
                      <a:close/>
                      <a:moveTo>
                        <a:pt x="48" y="41"/>
                      </a:moveTo>
                      <a:cubicBezTo>
                        <a:pt x="48" y="45"/>
                        <a:pt x="50" y="48"/>
                        <a:pt x="53" y="48"/>
                      </a:cubicBezTo>
                      <a:cubicBezTo>
                        <a:pt x="55" y="48"/>
                        <a:pt x="58" y="45"/>
                        <a:pt x="58" y="41"/>
                      </a:cubicBezTo>
                      <a:cubicBezTo>
                        <a:pt x="58" y="37"/>
                        <a:pt x="55" y="34"/>
                        <a:pt x="53" y="34"/>
                      </a:cubicBezTo>
                      <a:cubicBezTo>
                        <a:pt x="50" y="34"/>
                        <a:pt x="48" y="37"/>
                        <a:pt x="48" y="41"/>
                      </a:cubicBezTo>
                      <a:close/>
                      <a:moveTo>
                        <a:pt x="19" y="41"/>
                      </a:moveTo>
                      <a:cubicBezTo>
                        <a:pt x="19" y="45"/>
                        <a:pt x="21" y="48"/>
                        <a:pt x="24" y="48"/>
                      </a:cubicBezTo>
                      <a:cubicBezTo>
                        <a:pt x="27" y="48"/>
                        <a:pt x="29" y="45"/>
                        <a:pt x="29" y="41"/>
                      </a:cubicBezTo>
                      <a:cubicBezTo>
                        <a:pt x="29" y="37"/>
                        <a:pt x="27" y="34"/>
                        <a:pt x="24" y="34"/>
                      </a:cubicBezTo>
                      <a:cubicBezTo>
                        <a:pt x="21" y="34"/>
                        <a:pt x="19" y="37"/>
                        <a:pt x="19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ľíḑè">
                  <a:extLst>
                    <a:ext uri="{FF2B5EF4-FFF2-40B4-BE49-F238E27FC236}">
                      <a16:creationId xmlns:a16="http://schemas.microsoft.com/office/drawing/2014/main" xmlns="" id="{CE79F2AF-E2F6-4FCE-B6BA-177E373FE0F3}"/>
                    </a:ext>
                  </a:extLst>
                </p:cNvPr>
                <p:cNvSpPr/>
                <p:nvPr/>
              </p:nvSpPr>
              <p:spPr bwMode="auto">
                <a:xfrm>
                  <a:off x="10654088" y="1900192"/>
                  <a:ext cx="401253" cy="401252"/>
                </a:xfrm>
                <a:custGeom>
                  <a:avLst/>
                  <a:gdLst>
                    <a:gd name="T0" fmla="*/ 0 w 125"/>
                    <a:gd name="T1" fmla="*/ 63 h 125"/>
                    <a:gd name="T2" fmla="*/ 125 w 125"/>
                    <a:gd name="T3" fmla="*/ 63 h 125"/>
                    <a:gd name="T4" fmla="*/ 98 w 125"/>
                    <a:gd name="T5" fmla="*/ 83 h 125"/>
                    <a:gd name="T6" fmla="*/ 117 w 125"/>
                    <a:gd name="T7" fmla="*/ 67 h 125"/>
                    <a:gd name="T8" fmla="*/ 98 w 125"/>
                    <a:gd name="T9" fmla="*/ 83 h 125"/>
                    <a:gd name="T10" fmla="*/ 25 w 125"/>
                    <a:gd name="T11" fmla="*/ 59 h 125"/>
                    <a:gd name="T12" fmla="*/ 13 w 125"/>
                    <a:gd name="T13" fmla="*/ 42 h 125"/>
                    <a:gd name="T14" fmla="*/ 90 w 125"/>
                    <a:gd name="T15" fmla="*/ 42 h 125"/>
                    <a:gd name="T16" fmla="*/ 67 w 125"/>
                    <a:gd name="T17" fmla="*/ 59 h 125"/>
                    <a:gd name="T18" fmla="*/ 90 w 125"/>
                    <a:gd name="T19" fmla="*/ 42 h 125"/>
                    <a:gd name="T20" fmla="*/ 67 w 125"/>
                    <a:gd name="T21" fmla="*/ 9 h 125"/>
                    <a:gd name="T22" fmla="*/ 82 w 125"/>
                    <a:gd name="T23" fmla="*/ 23 h 125"/>
                    <a:gd name="T24" fmla="*/ 67 w 125"/>
                    <a:gd name="T25" fmla="*/ 34 h 125"/>
                    <a:gd name="T26" fmla="*/ 53 w 125"/>
                    <a:gd name="T27" fmla="*/ 12 h 125"/>
                    <a:gd name="T28" fmla="*/ 59 w 125"/>
                    <a:gd name="T29" fmla="*/ 34 h 125"/>
                    <a:gd name="T30" fmla="*/ 43 w 125"/>
                    <a:gd name="T31" fmla="*/ 23 h 125"/>
                    <a:gd name="T32" fmla="*/ 59 w 125"/>
                    <a:gd name="T33" fmla="*/ 59 h 125"/>
                    <a:gd name="T34" fmla="*/ 36 w 125"/>
                    <a:gd name="T35" fmla="*/ 42 h 125"/>
                    <a:gd name="T36" fmla="*/ 13 w 125"/>
                    <a:gd name="T37" fmla="*/ 83 h 125"/>
                    <a:gd name="T38" fmla="*/ 25 w 125"/>
                    <a:gd name="T39" fmla="*/ 67 h 125"/>
                    <a:gd name="T40" fmla="*/ 13 w 125"/>
                    <a:gd name="T41" fmla="*/ 83 h 125"/>
                    <a:gd name="T42" fmla="*/ 59 w 125"/>
                    <a:gd name="T43" fmla="*/ 67 h 125"/>
                    <a:gd name="T44" fmla="*/ 36 w 125"/>
                    <a:gd name="T45" fmla="*/ 83 h 125"/>
                    <a:gd name="T46" fmla="*/ 59 w 125"/>
                    <a:gd name="T47" fmla="*/ 92 h 125"/>
                    <a:gd name="T48" fmla="*/ 53 w 125"/>
                    <a:gd name="T49" fmla="*/ 113 h 125"/>
                    <a:gd name="T50" fmla="*/ 38 w 125"/>
                    <a:gd name="T51" fmla="*/ 92 h 125"/>
                    <a:gd name="T52" fmla="*/ 82 w 125"/>
                    <a:gd name="T53" fmla="*/ 102 h 125"/>
                    <a:gd name="T54" fmla="*/ 67 w 125"/>
                    <a:gd name="T55" fmla="*/ 116 h 125"/>
                    <a:gd name="T56" fmla="*/ 87 w 125"/>
                    <a:gd name="T57" fmla="*/ 92 h 125"/>
                    <a:gd name="T58" fmla="*/ 67 w 125"/>
                    <a:gd name="T59" fmla="*/ 83 h 125"/>
                    <a:gd name="T60" fmla="*/ 92 w 125"/>
                    <a:gd name="T61" fmla="*/ 67 h 125"/>
                    <a:gd name="T62" fmla="*/ 67 w 125"/>
                    <a:gd name="T63" fmla="*/ 83 h 125"/>
                    <a:gd name="T64" fmla="*/ 98 w 125"/>
                    <a:gd name="T65" fmla="*/ 42 h 125"/>
                    <a:gd name="T66" fmla="*/ 117 w 125"/>
                    <a:gd name="T67" fmla="*/ 59 h 125"/>
                    <a:gd name="T68" fmla="*/ 108 w 125"/>
                    <a:gd name="T69" fmla="*/ 34 h 125"/>
                    <a:gd name="T70" fmla="*/ 86 w 125"/>
                    <a:gd name="T71" fmla="*/ 14 h 125"/>
                    <a:gd name="T72" fmla="*/ 108 w 125"/>
                    <a:gd name="T73" fmla="*/ 34 h 125"/>
                    <a:gd name="T74" fmla="*/ 39 w 125"/>
                    <a:gd name="T75" fmla="*/ 14 h 125"/>
                    <a:gd name="T76" fmla="*/ 17 w 125"/>
                    <a:gd name="T77" fmla="*/ 34 h 125"/>
                    <a:gd name="T78" fmla="*/ 17 w 125"/>
                    <a:gd name="T79" fmla="*/ 92 h 125"/>
                    <a:gd name="T80" fmla="*/ 39 w 125"/>
                    <a:gd name="T81" fmla="*/ 111 h 125"/>
                    <a:gd name="T82" fmla="*/ 17 w 125"/>
                    <a:gd name="T83" fmla="*/ 92 h 125"/>
                    <a:gd name="T84" fmla="*/ 86 w 125"/>
                    <a:gd name="T85" fmla="*/ 111 h 125"/>
                    <a:gd name="T86" fmla="*/ 108 w 125"/>
                    <a:gd name="T87" fmla="*/ 9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5" h="125">
                      <a:moveTo>
                        <a:pt x="63" y="0"/>
                      </a:moveTo>
                      <a:cubicBezTo>
                        <a:pt x="28" y="0"/>
                        <a:pt x="0" y="28"/>
                        <a:pt x="0" y="63"/>
                      </a:cubicBezTo>
                      <a:cubicBezTo>
                        <a:pt x="0" y="97"/>
                        <a:pt x="28" y="125"/>
                        <a:pt x="63" y="125"/>
                      </a:cubicBezTo>
                      <a:cubicBezTo>
                        <a:pt x="97" y="125"/>
                        <a:pt x="125" y="97"/>
                        <a:pt x="125" y="63"/>
                      </a:cubicBezTo>
                      <a:cubicBezTo>
                        <a:pt x="125" y="28"/>
                        <a:pt x="97" y="0"/>
                        <a:pt x="63" y="0"/>
                      </a:cubicBezTo>
                      <a:close/>
                      <a:moveTo>
                        <a:pt x="98" y="83"/>
                      </a:moveTo>
                      <a:cubicBezTo>
                        <a:pt x="99" y="78"/>
                        <a:pt x="100" y="73"/>
                        <a:pt x="100" y="67"/>
                      </a:cubicBezTo>
                      <a:cubicBezTo>
                        <a:pt x="117" y="67"/>
                        <a:pt x="117" y="67"/>
                        <a:pt x="117" y="67"/>
                      </a:cubicBezTo>
                      <a:cubicBezTo>
                        <a:pt x="116" y="73"/>
                        <a:pt x="115" y="78"/>
                        <a:pt x="113" y="83"/>
                      </a:cubicBezTo>
                      <a:lnTo>
                        <a:pt x="98" y="83"/>
                      </a:lnTo>
                      <a:close/>
                      <a:moveTo>
                        <a:pt x="27" y="42"/>
                      </a:moveTo>
                      <a:cubicBezTo>
                        <a:pt x="26" y="47"/>
                        <a:pt x="26" y="53"/>
                        <a:pt x="25" y="59"/>
                      </a:cubicBez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9" y="53"/>
                        <a:pt x="11" y="47"/>
                        <a:pt x="13" y="42"/>
                      </a:cubicBezTo>
                      <a:lnTo>
                        <a:pt x="27" y="42"/>
                      </a:lnTo>
                      <a:close/>
                      <a:moveTo>
                        <a:pt x="90" y="42"/>
                      </a:moveTo>
                      <a:cubicBezTo>
                        <a:pt x="91" y="47"/>
                        <a:pt x="92" y="53"/>
                        <a:pt x="92" y="59"/>
                      </a:cubicBezTo>
                      <a:cubicBezTo>
                        <a:pt x="67" y="59"/>
                        <a:pt x="67" y="59"/>
                        <a:pt x="67" y="59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lnTo>
                        <a:pt x="90" y="42"/>
                      </a:lnTo>
                      <a:close/>
                      <a:moveTo>
                        <a:pt x="67" y="34"/>
                      </a:moveTo>
                      <a:cubicBezTo>
                        <a:pt x="67" y="9"/>
                        <a:pt x="67" y="9"/>
                        <a:pt x="67" y="9"/>
                      </a:cubicBezTo>
                      <a:cubicBezTo>
                        <a:pt x="69" y="10"/>
                        <a:pt x="71" y="11"/>
                        <a:pt x="73" y="12"/>
                      </a:cubicBezTo>
                      <a:cubicBezTo>
                        <a:pt x="76" y="14"/>
                        <a:pt x="79" y="18"/>
                        <a:pt x="82" y="23"/>
                      </a:cubicBezTo>
                      <a:cubicBezTo>
                        <a:pt x="84" y="26"/>
                        <a:pt x="86" y="30"/>
                        <a:pt x="8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lose/>
                      <a:moveTo>
                        <a:pt x="43" y="23"/>
                      </a:moveTo>
                      <a:cubicBezTo>
                        <a:pt x="46" y="18"/>
                        <a:pt x="50" y="14"/>
                        <a:pt x="53" y="12"/>
                      </a:cubicBezTo>
                      <a:cubicBezTo>
                        <a:pt x="55" y="11"/>
                        <a:pt x="57" y="10"/>
                        <a:pt x="59" y="9"/>
                      </a:cubicBezTo>
                      <a:cubicBezTo>
                        <a:pt x="59" y="34"/>
                        <a:pt x="59" y="34"/>
                        <a:pt x="59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cubicBezTo>
                        <a:pt x="40" y="30"/>
                        <a:pt x="41" y="26"/>
                        <a:pt x="43" y="23"/>
                      </a:cubicBezTo>
                      <a:close/>
                      <a:moveTo>
                        <a:pt x="59" y="42"/>
                      </a:move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34" y="59"/>
                        <a:pt x="34" y="59"/>
                        <a:pt x="34" y="59"/>
                      </a:cubicBezTo>
                      <a:cubicBezTo>
                        <a:pt x="34" y="53"/>
                        <a:pt x="35" y="47"/>
                        <a:pt x="36" y="42"/>
                      </a:cubicBezTo>
                      <a:lnTo>
                        <a:pt x="59" y="42"/>
                      </a:lnTo>
                      <a:close/>
                      <a:moveTo>
                        <a:pt x="13" y="83"/>
                      </a:moveTo>
                      <a:cubicBezTo>
                        <a:pt x="11" y="78"/>
                        <a:pt x="9" y="73"/>
                        <a:pt x="9" y="67"/>
                      </a:cubicBezTo>
                      <a:cubicBezTo>
                        <a:pt x="25" y="67"/>
                        <a:pt x="25" y="67"/>
                        <a:pt x="25" y="67"/>
                      </a:cubicBezTo>
                      <a:cubicBezTo>
                        <a:pt x="26" y="73"/>
                        <a:pt x="26" y="78"/>
                        <a:pt x="27" y="83"/>
                      </a:cubicBezTo>
                      <a:lnTo>
                        <a:pt x="13" y="83"/>
                      </a:lnTo>
                      <a:close/>
                      <a:moveTo>
                        <a:pt x="34" y="67"/>
                      </a:move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9" y="83"/>
                        <a:pt x="59" y="83"/>
                        <a:pt x="59" y="83"/>
                      </a:cubicBezTo>
                      <a:cubicBezTo>
                        <a:pt x="36" y="83"/>
                        <a:pt x="36" y="83"/>
                        <a:pt x="36" y="83"/>
                      </a:cubicBezTo>
                      <a:cubicBezTo>
                        <a:pt x="35" y="78"/>
                        <a:pt x="34" y="73"/>
                        <a:pt x="34" y="67"/>
                      </a:cubicBezTo>
                      <a:close/>
                      <a:moveTo>
                        <a:pt x="59" y="92"/>
                      </a:moveTo>
                      <a:cubicBezTo>
                        <a:pt x="59" y="116"/>
                        <a:pt x="59" y="116"/>
                        <a:pt x="59" y="116"/>
                      </a:cubicBezTo>
                      <a:cubicBezTo>
                        <a:pt x="57" y="116"/>
                        <a:pt x="55" y="115"/>
                        <a:pt x="53" y="113"/>
                      </a:cubicBezTo>
                      <a:cubicBezTo>
                        <a:pt x="50" y="111"/>
                        <a:pt x="46" y="107"/>
                        <a:pt x="43" y="102"/>
                      </a:cubicBezTo>
                      <a:cubicBezTo>
                        <a:pt x="41" y="99"/>
                        <a:pt x="40" y="96"/>
                        <a:pt x="38" y="92"/>
                      </a:cubicBezTo>
                      <a:cubicBezTo>
                        <a:pt x="59" y="92"/>
                        <a:pt x="59" y="92"/>
                        <a:pt x="59" y="92"/>
                      </a:cubicBezTo>
                      <a:close/>
                      <a:moveTo>
                        <a:pt x="82" y="102"/>
                      </a:moveTo>
                      <a:cubicBezTo>
                        <a:pt x="79" y="107"/>
                        <a:pt x="76" y="111"/>
                        <a:pt x="73" y="113"/>
                      </a:cubicBezTo>
                      <a:cubicBezTo>
                        <a:pt x="71" y="115"/>
                        <a:pt x="69" y="116"/>
                        <a:pt x="67" y="116"/>
                      </a:cubicBezTo>
                      <a:cubicBezTo>
                        <a:pt x="67" y="92"/>
                        <a:pt x="67" y="92"/>
                        <a:pt x="67" y="92"/>
                      </a:cubicBezTo>
                      <a:cubicBezTo>
                        <a:pt x="87" y="92"/>
                        <a:pt x="87" y="92"/>
                        <a:pt x="87" y="92"/>
                      </a:cubicBezTo>
                      <a:cubicBezTo>
                        <a:pt x="86" y="96"/>
                        <a:pt x="84" y="99"/>
                        <a:pt x="82" y="102"/>
                      </a:cubicBezTo>
                      <a:close/>
                      <a:moveTo>
                        <a:pt x="67" y="83"/>
                      </a:move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92" y="67"/>
                        <a:pt x="92" y="67"/>
                        <a:pt x="92" y="67"/>
                      </a:cubicBezTo>
                      <a:cubicBezTo>
                        <a:pt x="92" y="73"/>
                        <a:pt x="91" y="78"/>
                        <a:pt x="90" y="83"/>
                      </a:cubicBezTo>
                      <a:lnTo>
                        <a:pt x="67" y="83"/>
                      </a:lnTo>
                      <a:close/>
                      <a:moveTo>
                        <a:pt x="100" y="59"/>
                      </a:moveTo>
                      <a:cubicBezTo>
                        <a:pt x="100" y="53"/>
                        <a:pt x="99" y="47"/>
                        <a:pt x="98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5" y="47"/>
                        <a:pt x="116" y="53"/>
                        <a:pt x="117" y="59"/>
                      </a:cubicBezTo>
                      <a:lnTo>
                        <a:pt x="100" y="59"/>
                      </a:lnTo>
                      <a:close/>
                      <a:moveTo>
                        <a:pt x="108" y="34"/>
                      </a:move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93" y="26"/>
                        <a:pt x="90" y="19"/>
                        <a:pt x="86" y="14"/>
                      </a:cubicBezTo>
                      <a:cubicBezTo>
                        <a:pt x="92" y="17"/>
                        <a:pt x="97" y="20"/>
                        <a:pt x="101" y="24"/>
                      </a:cubicBezTo>
                      <a:cubicBezTo>
                        <a:pt x="104" y="27"/>
                        <a:pt x="106" y="30"/>
                        <a:pt x="108" y="34"/>
                      </a:cubicBezTo>
                      <a:close/>
                      <a:moveTo>
                        <a:pt x="25" y="24"/>
                      </a:moveTo>
                      <a:cubicBezTo>
                        <a:pt x="29" y="20"/>
                        <a:pt x="34" y="17"/>
                        <a:pt x="39" y="14"/>
                      </a:cubicBezTo>
                      <a:cubicBezTo>
                        <a:pt x="35" y="19"/>
                        <a:pt x="32" y="26"/>
                        <a:pt x="30" y="3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9" y="30"/>
                        <a:pt x="22" y="27"/>
                        <a:pt x="25" y="24"/>
                      </a:cubicBezTo>
                      <a:close/>
                      <a:moveTo>
                        <a:pt x="17" y="92"/>
                      </a:moveTo>
                      <a:cubicBezTo>
                        <a:pt x="30" y="92"/>
                        <a:pt x="30" y="92"/>
                        <a:pt x="30" y="92"/>
                      </a:cubicBezTo>
                      <a:cubicBezTo>
                        <a:pt x="32" y="99"/>
                        <a:pt x="35" y="106"/>
                        <a:pt x="39" y="111"/>
                      </a:cubicBezTo>
                      <a:cubicBezTo>
                        <a:pt x="34" y="109"/>
                        <a:pt x="29" y="105"/>
                        <a:pt x="25" y="101"/>
                      </a:cubicBezTo>
                      <a:cubicBezTo>
                        <a:pt x="22" y="98"/>
                        <a:pt x="19" y="95"/>
                        <a:pt x="17" y="92"/>
                      </a:cubicBezTo>
                      <a:close/>
                      <a:moveTo>
                        <a:pt x="101" y="101"/>
                      </a:moveTo>
                      <a:cubicBezTo>
                        <a:pt x="97" y="105"/>
                        <a:pt x="92" y="109"/>
                        <a:pt x="86" y="111"/>
                      </a:cubicBezTo>
                      <a:cubicBezTo>
                        <a:pt x="90" y="106"/>
                        <a:pt x="93" y="99"/>
                        <a:pt x="96" y="92"/>
                      </a:cubicBezTo>
                      <a:cubicBezTo>
                        <a:pt x="108" y="92"/>
                        <a:pt x="108" y="92"/>
                        <a:pt x="108" y="92"/>
                      </a:cubicBezTo>
                      <a:cubicBezTo>
                        <a:pt x="106" y="95"/>
                        <a:pt x="104" y="98"/>
                        <a:pt x="101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ṧ1íḑê">
                  <a:extLst>
                    <a:ext uri="{FF2B5EF4-FFF2-40B4-BE49-F238E27FC236}">
                      <a16:creationId xmlns:a16="http://schemas.microsoft.com/office/drawing/2014/main" xmlns="" id="{14EE1E07-6FB9-498E-92A9-54F46373D1BD}"/>
                    </a:ext>
                  </a:extLst>
                </p:cNvPr>
                <p:cNvSpPr/>
                <p:nvPr/>
              </p:nvSpPr>
              <p:spPr bwMode="auto">
                <a:xfrm>
                  <a:off x="10577753" y="1690759"/>
                  <a:ext cx="189861" cy="187904"/>
                </a:xfrm>
                <a:custGeom>
                  <a:avLst/>
                  <a:gdLst>
                    <a:gd name="T0" fmla="*/ 49 w 59"/>
                    <a:gd name="T1" fmla="*/ 0 h 59"/>
                    <a:gd name="T2" fmla="*/ 9 w 59"/>
                    <a:gd name="T3" fmla="*/ 0 h 59"/>
                    <a:gd name="T4" fmla="*/ 0 w 59"/>
                    <a:gd name="T5" fmla="*/ 10 h 59"/>
                    <a:gd name="T6" fmla="*/ 0 w 59"/>
                    <a:gd name="T7" fmla="*/ 49 h 59"/>
                    <a:gd name="T8" fmla="*/ 9 w 59"/>
                    <a:gd name="T9" fmla="*/ 59 h 59"/>
                    <a:gd name="T10" fmla="*/ 49 w 59"/>
                    <a:gd name="T11" fmla="*/ 59 h 59"/>
                    <a:gd name="T12" fmla="*/ 59 w 59"/>
                    <a:gd name="T13" fmla="*/ 49 h 59"/>
                    <a:gd name="T14" fmla="*/ 59 w 59"/>
                    <a:gd name="T15" fmla="*/ 10 h 59"/>
                    <a:gd name="T16" fmla="*/ 49 w 59"/>
                    <a:gd name="T17" fmla="*/ 0 h 59"/>
                    <a:gd name="T18" fmla="*/ 40 w 59"/>
                    <a:gd name="T19" fmla="*/ 2 h 59"/>
                    <a:gd name="T20" fmla="*/ 40 w 59"/>
                    <a:gd name="T21" fmla="*/ 11 h 59"/>
                    <a:gd name="T22" fmla="*/ 31 w 59"/>
                    <a:gd name="T23" fmla="*/ 11 h 59"/>
                    <a:gd name="T24" fmla="*/ 31 w 59"/>
                    <a:gd name="T25" fmla="*/ 2 h 59"/>
                    <a:gd name="T26" fmla="*/ 40 w 59"/>
                    <a:gd name="T27" fmla="*/ 2 h 59"/>
                    <a:gd name="T28" fmla="*/ 27 w 59"/>
                    <a:gd name="T29" fmla="*/ 2 h 59"/>
                    <a:gd name="T30" fmla="*/ 27 w 59"/>
                    <a:gd name="T31" fmla="*/ 11 h 59"/>
                    <a:gd name="T32" fmla="*/ 18 w 59"/>
                    <a:gd name="T33" fmla="*/ 11 h 59"/>
                    <a:gd name="T34" fmla="*/ 18 w 59"/>
                    <a:gd name="T35" fmla="*/ 2 h 59"/>
                    <a:gd name="T36" fmla="*/ 27 w 59"/>
                    <a:gd name="T37" fmla="*/ 2 h 59"/>
                    <a:gd name="T38" fmla="*/ 1 w 59"/>
                    <a:gd name="T39" fmla="*/ 11 h 59"/>
                    <a:gd name="T40" fmla="*/ 1 w 59"/>
                    <a:gd name="T41" fmla="*/ 10 h 59"/>
                    <a:gd name="T42" fmla="*/ 9 w 59"/>
                    <a:gd name="T43" fmla="*/ 2 h 59"/>
                    <a:gd name="T44" fmla="*/ 14 w 59"/>
                    <a:gd name="T45" fmla="*/ 2 h 59"/>
                    <a:gd name="T46" fmla="*/ 14 w 59"/>
                    <a:gd name="T47" fmla="*/ 11 h 59"/>
                    <a:gd name="T48" fmla="*/ 1 w 59"/>
                    <a:gd name="T49" fmla="*/ 11 h 59"/>
                    <a:gd name="T50" fmla="*/ 44 w 59"/>
                    <a:gd name="T51" fmla="*/ 37 h 59"/>
                    <a:gd name="T52" fmla="*/ 33 w 59"/>
                    <a:gd name="T53" fmla="*/ 37 h 59"/>
                    <a:gd name="T54" fmla="*/ 33 w 59"/>
                    <a:gd name="T55" fmla="*/ 48 h 59"/>
                    <a:gd name="T56" fmla="*/ 25 w 59"/>
                    <a:gd name="T57" fmla="*/ 48 h 59"/>
                    <a:gd name="T58" fmla="*/ 25 w 59"/>
                    <a:gd name="T59" fmla="*/ 37 h 59"/>
                    <a:gd name="T60" fmla="*/ 14 w 59"/>
                    <a:gd name="T61" fmla="*/ 37 h 59"/>
                    <a:gd name="T62" fmla="*/ 14 w 59"/>
                    <a:gd name="T63" fmla="*/ 30 h 59"/>
                    <a:gd name="T64" fmla="*/ 25 w 59"/>
                    <a:gd name="T65" fmla="*/ 30 h 59"/>
                    <a:gd name="T66" fmla="*/ 25 w 59"/>
                    <a:gd name="T67" fmla="*/ 18 h 59"/>
                    <a:gd name="T68" fmla="*/ 33 w 59"/>
                    <a:gd name="T69" fmla="*/ 18 h 59"/>
                    <a:gd name="T70" fmla="*/ 33 w 59"/>
                    <a:gd name="T71" fmla="*/ 30 h 59"/>
                    <a:gd name="T72" fmla="*/ 44 w 59"/>
                    <a:gd name="T73" fmla="*/ 30 h 59"/>
                    <a:gd name="T74" fmla="*/ 44 w 59"/>
                    <a:gd name="T75" fmla="*/ 37 h 59"/>
                    <a:gd name="T76" fmla="*/ 57 w 59"/>
                    <a:gd name="T77" fmla="*/ 11 h 59"/>
                    <a:gd name="T78" fmla="*/ 44 w 59"/>
                    <a:gd name="T79" fmla="*/ 11 h 59"/>
                    <a:gd name="T80" fmla="*/ 44 w 59"/>
                    <a:gd name="T81" fmla="*/ 2 h 59"/>
                    <a:gd name="T82" fmla="*/ 49 w 59"/>
                    <a:gd name="T83" fmla="*/ 2 h 59"/>
                    <a:gd name="T84" fmla="*/ 57 w 59"/>
                    <a:gd name="T85" fmla="*/ 10 h 59"/>
                    <a:gd name="T86" fmla="*/ 57 w 59"/>
                    <a:gd name="T87" fmla="*/ 11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59" h="59">
                      <a:moveTo>
                        <a:pt x="4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55"/>
                        <a:pt x="4" y="59"/>
                        <a:pt x="9" y="59"/>
                      </a:cubicBezTo>
                      <a:cubicBezTo>
                        <a:pt x="49" y="59"/>
                        <a:pt x="49" y="59"/>
                        <a:pt x="49" y="59"/>
                      </a:cubicBezTo>
                      <a:cubicBezTo>
                        <a:pt x="54" y="59"/>
                        <a:pt x="59" y="55"/>
                        <a:pt x="59" y="4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9" y="4"/>
                        <a:pt x="54" y="0"/>
                        <a:pt x="49" y="0"/>
                      </a:cubicBezTo>
                      <a:close/>
                      <a:moveTo>
                        <a:pt x="40" y="2"/>
                      </a:move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1" y="2"/>
                        <a:pt x="31" y="2"/>
                        <a:pt x="31" y="2"/>
                      </a:cubicBezTo>
                      <a:lnTo>
                        <a:pt x="40" y="2"/>
                      </a:lnTo>
                      <a:close/>
                      <a:moveTo>
                        <a:pt x="27" y="2"/>
                      </a:move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2"/>
                        <a:pt x="18" y="2"/>
                        <a:pt x="18" y="2"/>
                      </a:cubicBezTo>
                      <a:lnTo>
                        <a:pt x="27" y="2"/>
                      </a:lnTo>
                      <a:close/>
                      <a:moveTo>
                        <a:pt x="1" y="11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5"/>
                        <a:pt x="5" y="2"/>
                        <a:pt x="9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lnTo>
                        <a:pt x="1" y="11"/>
                      </a:lnTo>
                      <a:close/>
                      <a:moveTo>
                        <a:pt x="44" y="37"/>
                      </a:move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lnTo>
                        <a:pt x="44" y="37"/>
                      </a:lnTo>
                      <a:close/>
                      <a:moveTo>
                        <a:pt x="57" y="11"/>
                      </a:move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2"/>
                        <a:pt x="44" y="2"/>
                        <a:pt x="44" y="2"/>
                      </a:cubicBezTo>
                      <a:cubicBezTo>
                        <a:pt x="49" y="2"/>
                        <a:pt x="49" y="2"/>
                        <a:pt x="49" y="2"/>
                      </a:cubicBezTo>
                      <a:cubicBezTo>
                        <a:pt x="53" y="2"/>
                        <a:pt x="57" y="5"/>
                        <a:pt x="57" y="10"/>
                      </a:cubicBezTo>
                      <a:lnTo>
                        <a:pt x="57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isḻïḍè">
                  <a:extLst>
                    <a:ext uri="{FF2B5EF4-FFF2-40B4-BE49-F238E27FC236}">
                      <a16:creationId xmlns:a16="http://schemas.microsoft.com/office/drawing/2014/main" xmlns="" id="{F879929B-2A0D-4C4E-B1A8-EC96133F3AC8}"/>
                    </a:ext>
                  </a:extLst>
                </p:cNvPr>
                <p:cNvSpPr/>
                <p:nvPr/>
              </p:nvSpPr>
              <p:spPr bwMode="auto">
                <a:xfrm>
                  <a:off x="10793059" y="1731862"/>
                  <a:ext cx="176160" cy="137013"/>
                </a:xfrm>
                <a:custGeom>
                  <a:avLst/>
                  <a:gdLst>
                    <a:gd name="T0" fmla="*/ 34 w 90"/>
                    <a:gd name="T1" fmla="*/ 70 h 70"/>
                    <a:gd name="T2" fmla="*/ 0 w 90"/>
                    <a:gd name="T3" fmla="*/ 36 h 70"/>
                    <a:gd name="T4" fmla="*/ 18 w 90"/>
                    <a:gd name="T5" fmla="*/ 19 h 70"/>
                    <a:gd name="T6" fmla="*/ 34 w 90"/>
                    <a:gd name="T7" fmla="*/ 36 h 70"/>
                    <a:gd name="T8" fmla="*/ 72 w 90"/>
                    <a:gd name="T9" fmla="*/ 0 h 70"/>
                    <a:gd name="T10" fmla="*/ 90 w 90"/>
                    <a:gd name="T11" fmla="*/ 16 h 70"/>
                    <a:gd name="T12" fmla="*/ 34 w 90"/>
                    <a:gd name="T13" fmla="*/ 70 h 70"/>
                    <a:gd name="T14" fmla="*/ 9 w 90"/>
                    <a:gd name="T15" fmla="*/ 36 h 70"/>
                    <a:gd name="T16" fmla="*/ 34 w 90"/>
                    <a:gd name="T17" fmla="*/ 60 h 70"/>
                    <a:gd name="T18" fmla="*/ 80 w 90"/>
                    <a:gd name="T19" fmla="*/ 16 h 70"/>
                    <a:gd name="T20" fmla="*/ 72 w 90"/>
                    <a:gd name="T21" fmla="*/ 8 h 70"/>
                    <a:gd name="T22" fmla="*/ 34 w 90"/>
                    <a:gd name="T23" fmla="*/ 46 h 70"/>
                    <a:gd name="T24" fmla="*/ 18 w 90"/>
                    <a:gd name="T25" fmla="*/ 28 h 70"/>
                    <a:gd name="T26" fmla="*/ 9 w 90"/>
                    <a:gd name="T27" fmla="*/ 3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0" h="70">
                      <a:moveTo>
                        <a:pt x="34" y="70"/>
                      </a:moveTo>
                      <a:lnTo>
                        <a:pt x="0" y="36"/>
                      </a:lnTo>
                      <a:lnTo>
                        <a:pt x="18" y="19"/>
                      </a:lnTo>
                      <a:lnTo>
                        <a:pt x="34" y="36"/>
                      </a:lnTo>
                      <a:lnTo>
                        <a:pt x="72" y="0"/>
                      </a:lnTo>
                      <a:lnTo>
                        <a:pt x="90" y="16"/>
                      </a:lnTo>
                      <a:lnTo>
                        <a:pt x="34" y="70"/>
                      </a:lnTo>
                      <a:close/>
                      <a:moveTo>
                        <a:pt x="9" y="36"/>
                      </a:moveTo>
                      <a:lnTo>
                        <a:pt x="34" y="60"/>
                      </a:lnTo>
                      <a:lnTo>
                        <a:pt x="80" y="16"/>
                      </a:lnTo>
                      <a:lnTo>
                        <a:pt x="72" y="8"/>
                      </a:lnTo>
                      <a:lnTo>
                        <a:pt x="34" y="46"/>
                      </a:lnTo>
                      <a:lnTo>
                        <a:pt x="18" y="28"/>
                      </a:lnTo>
                      <a:lnTo>
                        <a:pt x="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şḷiḍê">
                  <a:extLst>
                    <a:ext uri="{FF2B5EF4-FFF2-40B4-BE49-F238E27FC236}">
                      <a16:creationId xmlns:a16="http://schemas.microsoft.com/office/drawing/2014/main" xmlns="" id="{9E5500A4-6489-4C6E-8E9E-5ABD90EF33C2}"/>
                    </a:ext>
                  </a:extLst>
                </p:cNvPr>
                <p:cNvSpPr/>
                <p:nvPr/>
              </p:nvSpPr>
              <p:spPr bwMode="auto">
                <a:xfrm>
                  <a:off x="10789144" y="4738319"/>
                  <a:ext cx="252496" cy="258367"/>
                </a:xfrm>
                <a:custGeom>
                  <a:avLst/>
                  <a:gdLst>
                    <a:gd name="T0" fmla="*/ 69 w 79"/>
                    <a:gd name="T1" fmla="*/ 22 h 81"/>
                    <a:gd name="T2" fmla="*/ 22 w 79"/>
                    <a:gd name="T3" fmla="*/ 14 h 81"/>
                    <a:gd name="T4" fmla="*/ 19 w 79"/>
                    <a:gd name="T5" fmla="*/ 3 h 81"/>
                    <a:gd name="T6" fmla="*/ 0 w 79"/>
                    <a:gd name="T7" fmla="*/ 5 h 81"/>
                    <a:gd name="T8" fmla="*/ 12 w 79"/>
                    <a:gd name="T9" fmla="*/ 12 h 81"/>
                    <a:gd name="T10" fmla="*/ 14 w 79"/>
                    <a:gd name="T11" fmla="*/ 54 h 81"/>
                    <a:gd name="T12" fmla="*/ 61 w 79"/>
                    <a:gd name="T13" fmla="*/ 59 h 81"/>
                    <a:gd name="T14" fmla="*/ 76 w 79"/>
                    <a:gd name="T15" fmla="*/ 20 h 81"/>
                    <a:gd name="T16" fmla="*/ 36 w 79"/>
                    <a:gd name="T17" fmla="*/ 32 h 81"/>
                    <a:gd name="T18" fmla="*/ 45 w 79"/>
                    <a:gd name="T19" fmla="*/ 39 h 81"/>
                    <a:gd name="T20" fmla="*/ 44 w 79"/>
                    <a:gd name="T21" fmla="*/ 44 h 81"/>
                    <a:gd name="T22" fmla="*/ 33 w 79"/>
                    <a:gd name="T23" fmla="*/ 47 h 81"/>
                    <a:gd name="T24" fmla="*/ 44 w 79"/>
                    <a:gd name="T25" fmla="*/ 44 h 81"/>
                    <a:gd name="T26" fmla="*/ 38 w 79"/>
                    <a:gd name="T27" fmla="*/ 23 h 81"/>
                    <a:gd name="T28" fmla="*/ 47 w 79"/>
                    <a:gd name="T29" fmla="*/ 29 h 81"/>
                    <a:gd name="T30" fmla="*/ 22 w 79"/>
                    <a:gd name="T31" fmla="*/ 19 h 81"/>
                    <a:gd name="T32" fmla="*/ 32 w 79"/>
                    <a:gd name="T33" fmla="*/ 27 h 81"/>
                    <a:gd name="T34" fmla="*/ 22 w 79"/>
                    <a:gd name="T35" fmla="*/ 19 h 81"/>
                    <a:gd name="T36" fmla="*/ 31 w 79"/>
                    <a:gd name="T37" fmla="*/ 32 h 81"/>
                    <a:gd name="T38" fmla="*/ 21 w 79"/>
                    <a:gd name="T39" fmla="*/ 35 h 81"/>
                    <a:gd name="T40" fmla="*/ 20 w 79"/>
                    <a:gd name="T41" fmla="*/ 40 h 81"/>
                    <a:gd name="T42" fmla="*/ 28 w 79"/>
                    <a:gd name="T43" fmla="*/ 46 h 81"/>
                    <a:gd name="T44" fmla="*/ 20 w 79"/>
                    <a:gd name="T45" fmla="*/ 40 h 81"/>
                    <a:gd name="T46" fmla="*/ 48 w 79"/>
                    <a:gd name="T47" fmla="*/ 50 h 81"/>
                    <a:gd name="T48" fmla="*/ 57 w 79"/>
                    <a:gd name="T49" fmla="*/ 47 h 81"/>
                    <a:gd name="T50" fmla="*/ 59 w 79"/>
                    <a:gd name="T51" fmla="*/ 42 h 81"/>
                    <a:gd name="T52" fmla="*/ 51 w 79"/>
                    <a:gd name="T53" fmla="*/ 35 h 81"/>
                    <a:gd name="T54" fmla="*/ 59 w 79"/>
                    <a:gd name="T55" fmla="*/ 42 h 81"/>
                    <a:gd name="T56" fmla="*/ 52 w 79"/>
                    <a:gd name="T57" fmla="*/ 30 h 81"/>
                    <a:gd name="T58" fmla="*/ 66 w 79"/>
                    <a:gd name="T59" fmla="*/ 28 h 81"/>
                    <a:gd name="T60" fmla="*/ 9 w 79"/>
                    <a:gd name="T61" fmla="*/ 66 h 81"/>
                    <a:gd name="T62" fmla="*/ 24 w 79"/>
                    <a:gd name="T63" fmla="*/ 69 h 81"/>
                    <a:gd name="T64" fmla="*/ 18 w 79"/>
                    <a:gd name="T65" fmla="*/ 60 h 81"/>
                    <a:gd name="T66" fmla="*/ 39 w 79"/>
                    <a:gd name="T67" fmla="*/ 72 h 81"/>
                    <a:gd name="T68" fmla="*/ 54 w 79"/>
                    <a:gd name="T69" fmla="*/ 75 h 81"/>
                    <a:gd name="T70" fmla="*/ 48 w 79"/>
                    <a:gd name="T71" fmla="*/ 6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9" h="81">
                      <a:moveTo>
                        <a:pt x="76" y="20"/>
                      </a:moveTo>
                      <a:cubicBezTo>
                        <a:pt x="73" y="19"/>
                        <a:pt x="70" y="20"/>
                        <a:pt x="69" y="22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6"/>
                        <a:pt x="21" y="4"/>
                        <a:pt x="19" y="3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3" y="0"/>
                        <a:pt x="1" y="2"/>
                        <a:pt x="0" y="5"/>
                      </a:cubicBezTo>
                      <a:cubicBezTo>
                        <a:pt x="0" y="8"/>
                        <a:pt x="1" y="10"/>
                        <a:pt x="4" y="11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0" y="49"/>
                        <a:pt x="10" y="49"/>
                        <a:pt x="10" y="49"/>
                      </a:cubicBezTo>
                      <a:cubicBezTo>
                        <a:pt x="10" y="51"/>
                        <a:pt x="11" y="53"/>
                        <a:pt x="14" y="54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8" y="63"/>
                        <a:pt x="60" y="62"/>
                        <a:pt x="61" y="59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79" y="24"/>
                        <a:pt x="78" y="21"/>
                        <a:pt x="76" y="20"/>
                      </a:cubicBezTo>
                      <a:close/>
                      <a:moveTo>
                        <a:pt x="35" y="37"/>
                      </a:moveTo>
                      <a:cubicBezTo>
                        <a:pt x="36" y="32"/>
                        <a:pt x="36" y="32"/>
                        <a:pt x="36" y="32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lnTo>
                        <a:pt x="35" y="37"/>
                      </a:lnTo>
                      <a:close/>
                      <a:moveTo>
                        <a:pt x="44" y="44"/>
                      </a:move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lnTo>
                        <a:pt x="44" y="44"/>
                      </a:lnTo>
                      <a:close/>
                      <a:moveTo>
                        <a:pt x="37" y="28"/>
                      </a:move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48" y="25"/>
                        <a:pt x="48" y="25"/>
                        <a:pt x="48" y="25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lnTo>
                        <a:pt x="37" y="28"/>
                      </a:lnTo>
                      <a:close/>
                      <a:moveTo>
                        <a:pt x="22" y="19"/>
                      </a:move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lnTo>
                        <a:pt x="22" y="19"/>
                      </a:lnTo>
                      <a:close/>
                      <a:moveTo>
                        <a:pt x="21" y="30"/>
                      </a:move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lnTo>
                        <a:pt x="21" y="30"/>
                      </a:lnTo>
                      <a:close/>
                      <a:moveTo>
                        <a:pt x="20" y="40"/>
                      </a:move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8" y="46"/>
                        <a:pt x="28" y="46"/>
                        <a:pt x="28" y="46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lnTo>
                        <a:pt x="20" y="40"/>
                      </a:lnTo>
                      <a:close/>
                      <a:moveTo>
                        <a:pt x="54" y="52"/>
                      </a:move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49" y="45"/>
                        <a:pt x="49" y="45"/>
                        <a:pt x="49" y="45"/>
                      </a:cubicBezTo>
                      <a:cubicBezTo>
                        <a:pt x="57" y="47"/>
                        <a:pt x="57" y="47"/>
                        <a:pt x="57" y="47"/>
                      </a:cubicBezTo>
                      <a:lnTo>
                        <a:pt x="54" y="52"/>
                      </a:lnTo>
                      <a:close/>
                      <a:moveTo>
                        <a:pt x="59" y="42"/>
                      </a:moveTo>
                      <a:cubicBezTo>
                        <a:pt x="50" y="40"/>
                        <a:pt x="50" y="40"/>
                        <a:pt x="50" y="40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61" y="37"/>
                        <a:pt x="61" y="37"/>
                        <a:pt x="61" y="37"/>
                      </a:cubicBezTo>
                      <a:lnTo>
                        <a:pt x="59" y="42"/>
                      </a:lnTo>
                      <a:close/>
                      <a:moveTo>
                        <a:pt x="64" y="33"/>
                      </a:move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66" y="28"/>
                        <a:pt x="66" y="28"/>
                        <a:pt x="66" y="28"/>
                      </a:cubicBezTo>
                      <a:lnTo>
                        <a:pt x="64" y="33"/>
                      </a:lnTo>
                      <a:close/>
                      <a:moveTo>
                        <a:pt x="9" y="66"/>
                      </a:moveTo>
                      <a:cubicBezTo>
                        <a:pt x="8" y="70"/>
                        <a:pt x="11" y="74"/>
                        <a:pt x="15" y="75"/>
                      </a:cubicBezTo>
                      <a:cubicBezTo>
                        <a:pt x="19" y="76"/>
                        <a:pt x="23" y="73"/>
                        <a:pt x="24" y="69"/>
                      </a:cubicBez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5" y="65"/>
                        <a:pt x="22" y="61"/>
                        <a:pt x="18" y="60"/>
                      </a:cubicBezTo>
                      <a:cubicBezTo>
                        <a:pt x="14" y="59"/>
                        <a:pt x="10" y="62"/>
                        <a:pt x="9" y="66"/>
                      </a:cubicBezTo>
                      <a:close/>
                      <a:moveTo>
                        <a:pt x="39" y="72"/>
                      </a:moveTo>
                      <a:cubicBezTo>
                        <a:pt x="38" y="76"/>
                        <a:pt x="41" y="80"/>
                        <a:pt x="45" y="81"/>
                      </a:cubicBezTo>
                      <a:cubicBezTo>
                        <a:pt x="49" y="81"/>
                        <a:pt x="53" y="79"/>
                        <a:pt x="54" y="75"/>
                      </a:cubicBezTo>
                      <a:cubicBezTo>
                        <a:pt x="54" y="75"/>
                        <a:pt x="54" y="75"/>
                        <a:pt x="54" y="75"/>
                      </a:cubicBezTo>
                      <a:cubicBezTo>
                        <a:pt x="54" y="70"/>
                        <a:pt x="52" y="66"/>
                        <a:pt x="48" y="66"/>
                      </a:cubicBezTo>
                      <a:cubicBezTo>
                        <a:pt x="43" y="65"/>
                        <a:pt x="39" y="68"/>
                        <a:pt x="39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Sľíḍê">
                  <a:extLst>
                    <a:ext uri="{FF2B5EF4-FFF2-40B4-BE49-F238E27FC236}">
                      <a16:creationId xmlns:a16="http://schemas.microsoft.com/office/drawing/2014/main" xmlns="" id="{4B25B71F-CD3D-442D-8C43-BF3E09341FA5}"/>
                    </a:ext>
                  </a:extLst>
                </p:cNvPr>
                <p:cNvSpPr/>
                <p:nvPr/>
              </p:nvSpPr>
              <p:spPr bwMode="auto">
                <a:xfrm>
                  <a:off x="10975090" y="4354682"/>
                  <a:ext cx="150715" cy="152672"/>
                </a:xfrm>
                <a:custGeom>
                  <a:avLst/>
                  <a:gdLst>
                    <a:gd name="T0" fmla="*/ 24 w 47"/>
                    <a:gd name="T1" fmla="*/ 0 h 48"/>
                    <a:gd name="T2" fmla="*/ 0 w 47"/>
                    <a:gd name="T3" fmla="*/ 24 h 48"/>
                    <a:gd name="T4" fmla="*/ 24 w 47"/>
                    <a:gd name="T5" fmla="*/ 48 h 48"/>
                    <a:gd name="T6" fmla="*/ 47 w 47"/>
                    <a:gd name="T7" fmla="*/ 24 h 48"/>
                    <a:gd name="T8" fmla="*/ 24 w 47"/>
                    <a:gd name="T9" fmla="*/ 0 h 48"/>
                    <a:gd name="T10" fmla="*/ 6 w 47"/>
                    <a:gd name="T11" fmla="*/ 24 h 48"/>
                    <a:gd name="T12" fmla="*/ 24 w 47"/>
                    <a:gd name="T13" fmla="*/ 6 h 48"/>
                    <a:gd name="T14" fmla="*/ 24 w 47"/>
                    <a:gd name="T15" fmla="*/ 42 h 48"/>
                    <a:gd name="T16" fmla="*/ 6 w 47"/>
                    <a:gd name="T17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8">
                      <a:moveTo>
                        <a:pt x="24" y="0"/>
                      </a:move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8"/>
                        <a:pt x="24" y="48"/>
                      </a:cubicBezTo>
                      <a:cubicBezTo>
                        <a:pt x="37" y="48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lose/>
                      <a:moveTo>
                        <a:pt x="6" y="24"/>
                      </a:moveTo>
                      <a:cubicBezTo>
                        <a:pt x="6" y="14"/>
                        <a:pt x="14" y="6"/>
                        <a:pt x="24" y="6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14" y="42"/>
                        <a:pt x="6" y="34"/>
                        <a:pt x="6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iṩḻïḋè">
                  <a:extLst>
                    <a:ext uri="{FF2B5EF4-FFF2-40B4-BE49-F238E27FC236}">
                      <a16:creationId xmlns:a16="http://schemas.microsoft.com/office/drawing/2014/main" xmlns="" id="{4E8C85DC-613B-4F8A-84CC-C97CE5221FDF}"/>
                    </a:ext>
                  </a:extLst>
                </p:cNvPr>
                <p:cNvSpPr/>
                <p:nvPr/>
              </p:nvSpPr>
              <p:spPr bwMode="auto">
                <a:xfrm>
                  <a:off x="10642344" y="3839905"/>
                  <a:ext cx="379722" cy="369934"/>
                </a:xfrm>
                <a:custGeom>
                  <a:avLst/>
                  <a:gdLst>
                    <a:gd name="T0" fmla="*/ 22 w 119"/>
                    <a:gd name="T1" fmla="*/ 19 h 116"/>
                    <a:gd name="T2" fmla="*/ 58 w 119"/>
                    <a:gd name="T3" fmla="*/ 33 h 116"/>
                    <a:gd name="T4" fmla="*/ 62 w 119"/>
                    <a:gd name="T5" fmla="*/ 12 h 116"/>
                    <a:gd name="T6" fmla="*/ 82 w 119"/>
                    <a:gd name="T7" fmla="*/ 3 h 116"/>
                    <a:gd name="T8" fmla="*/ 91 w 119"/>
                    <a:gd name="T9" fmla="*/ 23 h 116"/>
                    <a:gd name="T10" fmla="*/ 95 w 119"/>
                    <a:gd name="T11" fmla="*/ 49 h 116"/>
                    <a:gd name="T12" fmla="*/ 95 w 119"/>
                    <a:gd name="T13" fmla="*/ 50 h 116"/>
                    <a:gd name="T14" fmla="*/ 99 w 119"/>
                    <a:gd name="T15" fmla="*/ 41 h 116"/>
                    <a:gd name="T16" fmla="*/ 119 w 119"/>
                    <a:gd name="T17" fmla="*/ 49 h 116"/>
                    <a:gd name="T18" fmla="*/ 93 w 119"/>
                    <a:gd name="T19" fmla="*/ 116 h 116"/>
                    <a:gd name="T20" fmla="*/ 73 w 119"/>
                    <a:gd name="T21" fmla="*/ 109 h 116"/>
                    <a:gd name="T22" fmla="*/ 75 w 119"/>
                    <a:gd name="T23" fmla="*/ 103 h 116"/>
                    <a:gd name="T24" fmla="*/ 63 w 119"/>
                    <a:gd name="T25" fmla="*/ 103 h 116"/>
                    <a:gd name="T26" fmla="*/ 53 w 119"/>
                    <a:gd name="T27" fmla="*/ 106 h 116"/>
                    <a:gd name="T28" fmla="*/ 35 w 119"/>
                    <a:gd name="T29" fmla="*/ 102 h 116"/>
                    <a:gd name="T30" fmla="*/ 30 w 119"/>
                    <a:gd name="T31" fmla="*/ 100 h 116"/>
                    <a:gd name="T32" fmla="*/ 28 w 119"/>
                    <a:gd name="T33" fmla="*/ 99 h 116"/>
                    <a:gd name="T34" fmla="*/ 21 w 119"/>
                    <a:gd name="T35" fmla="*/ 83 h 116"/>
                    <a:gd name="T36" fmla="*/ 22 w 119"/>
                    <a:gd name="T37" fmla="*/ 80 h 116"/>
                    <a:gd name="T38" fmla="*/ 22 w 119"/>
                    <a:gd name="T39" fmla="*/ 70 h 116"/>
                    <a:gd name="T40" fmla="*/ 24 w 119"/>
                    <a:gd name="T41" fmla="*/ 67 h 116"/>
                    <a:gd name="T42" fmla="*/ 24 w 119"/>
                    <a:gd name="T43" fmla="*/ 57 h 116"/>
                    <a:gd name="T44" fmla="*/ 27 w 119"/>
                    <a:gd name="T45" fmla="*/ 52 h 116"/>
                    <a:gd name="T46" fmla="*/ 11 w 119"/>
                    <a:gd name="T47" fmla="*/ 46 h 116"/>
                    <a:gd name="T48" fmla="*/ 3 w 119"/>
                    <a:gd name="T49" fmla="*/ 28 h 116"/>
                    <a:gd name="T50" fmla="*/ 22 w 119"/>
                    <a:gd name="T51" fmla="*/ 19 h 116"/>
                    <a:gd name="T52" fmla="*/ 86 w 119"/>
                    <a:gd name="T53" fmla="*/ 106 h 116"/>
                    <a:gd name="T54" fmla="*/ 90 w 119"/>
                    <a:gd name="T55" fmla="*/ 104 h 116"/>
                    <a:gd name="T56" fmla="*/ 88 w 119"/>
                    <a:gd name="T57" fmla="*/ 99 h 116"/>
                    <a:gd name="T58" fmla="*/ 84 w 119"/>
                    <a:gd name="T59" fmla="*/ 101 h 116"/>
                    <a:gd name="T60" fmla="*/ 86 w 119"/>
                    <a:gd name="T61" fmla="*/ 106 h 116"/>
                    <a:gd name="T62" fmla="*/ 15 w 119"/>
                    <a:gd name="T63" fmla="*/ 40 h 116"/>
                    <a:gd name="T64" fmla="*/ 41 w 119"/>
                    <a:gd name="T65" fmla="*/ 50 h 116"/>
                    <a:gd name="T66" fmla="*/ 42 w 119"/>
                    <a:gd name="T67" fmla="*/ 50 h 116"/>
                    <a:gd name="T68" fmla="*/ 39 w 119"/>
                    <a:gd name="T69" fmla="*/ 57 h 116"/>
                    <a:gd name="T70" fmla="*/ 38 w 119"/>
                    <a:gd name="T71" fmla="*/ 57 h 116"/>
                    <a:gd name="T72" fmla="*/ 31 w 119"/>
                    <a:gd name="T73" fmla="*/ 60 h 116"/>
                    <a:gd name="T74" fmla="*/ 32 w 119"/>
                    <a:gd name="T75" fmla="*/ 66 h 116"/>
                    <a:gd name="T76" fmla="*/ 34 w 119"/>
                    <a:gd name="T77" fmla="*/ 68 h 116"/>
                    <a:gd name="T78" fmla="*/ 31 w 119"/>
                    <a:gd name="T79" fmla="*/ 70 h 116"/>
                    <a:gd name="T80" fmla="*/ 30 w 119"/>
                    <a:gd name="T81" fmla="*/ 73 h 116"/>
                    <a:gd name="T82" fmla="*/ 30 w 119"/>
                    <a:gd name="T83" fmla="*/ 78 h 116"/>
                    <a:gd name="T84" fmla="*/ 32 w 119"/>
                    <a:gd name="T85" fmla="*/ 81 h 116"/>
                    <a:gd name="T86" fmla="*/ 30 w 119"/>
                    <a:gd name="T87" fmla="*/ 83 h 116"/>
                    <a:gd name="T88" fmla="*/ 28 w 119"/>
                    <a:gd name="T89" fmla="*/ 85 h 116"/>
                    <a:gd name="T90" fmla="*/ 31 w 119"/>
                    <a:gd name="T91" fmla="*/ 93 h 116"/>
                    <a:gd name="T92" fmla="*/ 33 w 119"/>
                    <a:gd name="T93" fmla="*/ 93 h 116"/>
                    <a:gd name="T94" fmla="*/ 38 w 119"/>
                    <a:gd name="T95" fmla="*/ 95 h 116"/>
                    <a:gd name="T96" fmla="*/ 60 w 119"/>
                    <a:gd name="T97" fmla="*/ 96 h 116"/>
                    <a:gd name="T98" fmla="*/ 78 w 119"/>
                    <a:gd name="T99" fmla="*/ 95 h 116"/>
                    <a:gd name="T100" fmla="*/ 92 w 119"/>
                    <a:gd name="T101" fmla="*/ 59 h 116"/>
                    <a:gd name="T102" fmla="*/ 88 w 119"/>
                    <a:gd name="T103" fmla="*/ 55 h 116"/>
                    <a:gd name="T104" fmla="*/ 83 w 119"/>
                    <a:gd name="T105" fmla="*/ 20 h 116"/>
                    <a:gd name="T106" fmla="*/ 79 w 119"/>
                    <a:gd name="T107" fmla="*/ 12 h 116"/>
                    <a:gd name="T108" fmla="*/ 70 w 119"/>
                    <a:gd name="T109" fmla="*/ 15 h 116"/>
                    <a:gd name="T110" fmla="*/ 67 w 119"/>
                    <a:gd name="T111" fmla="*/ 37 h 116"/>
                    <a:gd name="T112" fmla="*/ 66 w 119"/>
                    <a:gd name="T113" fmla="*/ 44 h 116"/>
                    <a:gd name="T114" fmla="*/ 20 w 119"/>
                    <a:gd name="T115" fmla="*/ 26 h 116"/>
                    <a:gd name="T116" fmla="*/ 10 w 119"/>
                    <a:gd name="T117" fmla="*/ 31 h 116"/>
                    <a:gd name="T118" fmla="*/ 15 w 119"/>
                    <a:gd name="T119" fmla="*/ 4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19" h="116">
                      <a:moveTo>
                        <a:pt x="22" y="19"/>
                      </a:move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59" y="24"/>
                        <a:pt x="59" y="21"/>
                        <a:pt x="62" y="12"/>
                      </a:cubicBezTo>
                      <a:cubicBezTo>
                        <a:pt x="65" y="4"/>
                        <a:pt x="74" y="0"/>
                        <a:pt x="82" y="3"/>
                      </a:cubicBezTo>
                      <a:cubicBezTo>
                        <a:pt x="90" y="6"/>
                        <a:pt x="94" y="15"/>
                        <a:pt x="91" y="23"/>
                      </a:cubicBezTo>
                      <a:cubicBezTo>
                        <a:pt x="87" y="34"/>
                        <a:pt x="89" y="41"/>
                        <a:pt x="95" y="49"/>
                      </a:cubicBezTo>
                      <a:cubicBezTo>
                        <a:pt x="95" y="50"/>
                        <a:pt x="95" y="50"/>
                        <a:pt x="95" y="50"/>
                      </a:cubicBezTo>
                      <a:cubicBezTo>
                        <a:pt x="99" y="41"/>
                        <a:pt x="99" y="41"/>
                        <a:pt x="99" y="41"/>
                      </a:cubicBezTo>
                      <a:cubicBezTo>
                        <a:pt x="119" y="49"/>
                        <a:pt x="119" y="49"/>
                        <a:pt x="119" y="49"/>
                      </a:cubicBezTo>
                      <a:cubicBezTo>
                        <a:pt x="93" y="116"/>
                        <a:pt x="93" y="116"/>
                        <a:pt x="93" y="116"/>
                      </a:cubicBezTo>
                      <a:cubicBezTo>
                        <a:pt x="73" y="109"/>
                        <a:pt x="73" y="109"/>
                        <a:pt x="73" y="109"/>
                      </a:cubicBezTo>
                      <a:cubicBezTo>
                        <a:pt x="75" y="103"/>
                        <a:pt x="75" y="103"/>
                        <a:pt x="75" y="103"/>
                      </a:cubicBezTo>
                      <a:cubicBezTo>
                        <a:pt x="68" y="101"/>
                        <a:pt x="66" y="102"/>
                        <a:pt x="63" y="103"/>
                      </a:cubicBezTo>
                      <a:cubicBezTo>
                        <a:pt x="60" y="104"/>
                        <a:pt x="57" y="106"/>
                        <a:pt x="53" y="106"/>
                      </a:cubicBezTo>
                      <a:cubicBezTo>
                        <a:pt x="48" y="106"/>
                        <a:pt x="42" y="105"/>
                        <a:pt x="35" y="102"/>
                      </a:cubicBezTo>
                      <a:cubicBezTo>
                        <a:pt x="30" y="100"/>
                        <a:pt x="30" y="100"/>
                        <a:pt x="30" y="100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1" y="97"/>
                        <a:pt x="18" y="89"/>
                        <a:pt x="21" y="83"/>
                      </a:cubicBezTo>
                      <a:cubicBezTo>
                        <a:pt x="21" y="82"/>
                        <a:pt x="22" y="81"/>
                        <a:pt x="22" y="80"/>
                      </a:cubicBezTo>
                      <a:cubicBezTo>
                        <a:pt x="21" y="77"/>
                        <a:pt x="21" y="73"/>
                        <a:pt x="22" y="70"/>
                      </a:cubicBezTo>
                      <a:cubicBezTo>
                        <a:pt x="23" y="69"/>
                        <a:pt x="23" y="68"/>
                        <a:pt x="24" y="67"/>
                      </a:cubicBezTo>
                      <a:cubicBezTo>
                        <a:pt x="23" y="64"/>
                        <a:pt x="23" y="60"/>
                        <a:pt x="24" y="57"/>
                      </a:cubicBezTo>
                      <a:cubicBezTo>
                        <a:pt x="25" y="55"/>
                        <a:pt x="26" y="54"/>
                        <a:pt x="27" y="52"/>
                      </a:cubicBezTo>
                      <a:cubicBezTo>
                        <a:pt x="11" y="46"/>
                        <a:pt x="11" y="46"/>
                        <a:pt x="11" y="46"/>
                      </a:cubicBezTo>
                      <a:cubicBezTo>
                        <a:pt x="4" y="44"/>
                        <a:pt x="0" y="35"/>
                        <a:pt x="3" y="28"/>
                      </a:cubicBezTo>
                      <a:cubicBezTo>
                        <a:pt x="6" y="20"/>
                        <a:pt x="14" y="16"/>
                        <a:pt x="22" y="19"/>
                      </a:cubicBezTo>
                      <a:close/>
                      <a:moveTo>
                        <a:pt x="86" y="106"/>
                      </a:moveTo>
                      <a:cubicBezTo>
                        <a:pt x="88" y="106"/>
                        <a:pt x="90" y="106"/>
                        <a:pt x="90" y="104"/>
                      </a:cubicBezTo>
                      <a:cubicBezTo>
                        <a:pt x="91" y="102"/>
                        <a:pt x="90" y="100"/>
                        <a:pt x="88" y="99"/>
                      </a:cubicBezTo>
                      <a:cubicBezTo>
                        <a:pt x="86" y="98"/>
                        <a:pt x="84" y="99"/>
                        <a:pt x="84" y="101"/>
                      </a:cubicBezTo>
                      <a:cubicBezTo>
                        <a:pt x="83" y="103"/>
                        <a:pt x="84" y="105"/>
                        <a:pt x="86" y="106"/>
                      </a:cubicBezTo>
                      <a:close/>
                      <a:moveTo>
                        <a:pt x="15" y="40"/>
                      </a:moveTo>
                      <a:cubicBezTo>
                        <a:pt x="41" y="50"/>
                        <a:pt x="41" y="50"/>
                        <a:pt x="41" y="50"/>
                      </a:cubicBezTo>
                      <a:cubicBezTo>
                        <a:pt x="42" y="50"/>
                        <a:pt x="42" y="50"/>
                        <a:pt x="42" y="50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8" y="57"/>
                        <a:pt x="38" y="57"/>
                        <a:pt x="38" y="57"/>
                      </a:cubicBezTo>
                      <a:cubicBezTo>
                        <a:pt x="36" y="56"/>
                        <a:pt x="32" y="57"/>
                        <a:pt x="31" y="60"/>
                      </a:cubicBezTo>
                      <a:cubicBezTo>
                        <a:pt x="31" y="62"/>
                        <a:pt x="31" y="64"/>
                        <a:pt x="32" y="66"/>
                      </a:cubicBezTo>
                      <a:cubicBezTo>
                        <a:pt x="34" y="68"/>
                        <a:pt x="34" y="68"/>
                        <a:pt x="34" y="68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1"/>
                        <a:pt x="30" y="72"/>
                        <a:pt x="30" y="73"/>
                      </a:cubicBezTo>
                      <a:cubicBezTo>
                        <a:pt x="29" y="75"/>
                        <a:pt x="29" y="77"/>
                        <a:pt x="30" y="78"/>
                      </a:cubicBezTo>
                      <a:cubicBezTo>
                        <a:pt x="32" y="81"/>
                        <a:pt x="32" y="81"/>
                        <a:pt x="32" y="81"/>
                      </a:cubicBezTo>
                      <a:cubicBezTo>
                        <a:pt x="30" y="83"/>
                        <a:pt x="30" y="83"/>
                        <a:pt x="30" y="83"/>
                      </a:cubicBezTo>
                      <a:cubicBezTo>
                        <a:pt x="29" y="84"/>
                        <a:pt x="28" y="85"/>
                        <a:pt x="28" y="85"/>
                      </a:cubicBezTo>
                      <a:cubicBezTo>
                        <a:pt x="27" y="88"/>
                        <a:pt x="28" y="92"/>
                        <a:pt x="31" y="93"/>
                      </a:cubicBezTo>
                      <a:cubicBezTo>
                        <a:pt x="33" y="93"/>
                        <a:pt x="33" y="93"/>
                        <a:pt x="33" y="93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51" y="100"/>
                        <a:pt x="56" y="97"/>
                        <a:pt x="60" y="96"/>
                      </a:cubicBezTo>
                      <a:cubicBezTo>
                        <a:pt x="64" y="94"/>
                        <a:pt x="68" y="92"/>
                        <a:pt x="78" y="95"/>
                      </a:cubicBezTo>
                      <a:cubicBezTo>
                        <a:pt x="92" y="59"/>
                        <a:pt x="92" y="59"/>
                        <a:pt x="92" y="59"/>
                      </a:cubicBezTo>
                      <a:cubicBezTo>
                        <a:pt x="90" y="58"/>
                        <a:pt x="89" y="56"/>
                        <a:pt x="88" y="55"/>
                      </a:cubicBezTo>
                      <a:cubicBezTo>
                        <a:pt x="81" y="43"/>
                        <a:pt x="78" y="34"/>
                        <a:pt x="83" y="20"/>
                      </a:cubicBezTo>
                      <a:cubicBezTo>
                        <a:pt x="85" y="17"/>
                        <a:pt x="83" y="13"/>
                        <a:pt x="79" y="12"/>
                      </a:cubicBezTo>
                      <a:cubicBezTo>
                        <a:pt x="76" y="10"/>
                        <a:pt x="72" y="12"/>
                        <a:pt x="70" y="15"/>
                      </a:cubicBezTo>
                      <a:cubicBezTo>
                        <a:pt x="67" y="24"/>
                        <a:pt x="67" y="27"/>
                        <a:pt x="67" y="37"/>
                      </a:cubicBezTo>
                      <a:cubicBezTo>
                        <a:pt x="67" y="39"/>
                        <a:pt x="66" y="42"/>
                        <a:pt x="66" y="44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16" y="25"/>
                        <a:pt x="12" y="27"/>
                        <a:pt x="10" y="31"/>
                      </a:cubicBezTo>
                      <a:cubicBezTo>
                        <a:pt x="9" y="34"/>
                        <a:pt x="11" y="38"/>
                        <a:pt x="15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$ḷïďê">
                  <a:extLst>
                    <a:ext uri="{FF2B5EF4-FFF2-40B4-BE49-F238E27FC236}">
                      <a16:creationId xmlns:a16="http://schemas.microsoft.com/office/drawing/2014/main" xmlns="" id="{9718821B-7D4B-4846-8693-078BFE8B98EE}"/>
                    </a:ext>
                  </a:extLst>
                </p:cNvPr>
                <p:cNvSpPr/>
                <p:nvPr/>
              </p:nvSpPr>
              <p:spPr bwMode="auto">
                <a:xfrm>
                  <a:off x="10495545" y="4229413"/>
                  <a:ext cx="459973" cy="403210"/>
                </a:xfrm>
                <a:custGeom>
                  <a:avLst/>
                  <a:gdLst>
                    <a:gd name="T0" fmla="*/ 144 w 144"/>
                    <a:gd name="T1" fmla="*/ 41 h 126"/>
                    <a:gd name="T2" fmla="*/ 102 w 144"/>
                    <a:gd name="T3" fmla="*/ 0 h 126"/>
                    <a:gd name="T4" fmla="*/ 72 w 144"/>
                    <a:gd name="T5" fmla="*/ 14 h 126"/>
                    <a:gd name="T6" fmla="*/ 41 w 144"/>
                    <a:gd name="T7" fmla="*/ 0 h 126"/>
                    <a:gd name="T8" fmla="*/ 0 w 144"/>
                    <a:gd name="T9" fmla="*/ 41 h 126"/>
                    <a:gd name="T10" fmla="*/ 13 w 144"/>
                    <a:gd name="T11" fmla="*/ 72 h 126"/>
                    <a:gd name="T12" fmla="*/ 13 w 144"/>
                    <a:gd name="T13" fmla="*/ 72 h 126"/>
                    <a:gd name="T14" fmla="*/ 58 w 144"/>
                    <a:gd name="T15" fmla="*/ 117 h 126"/>
                    <a:gd name="T16" fmla="*/ 72 w 144"/>
                    <a:gd name="T17" fmla="*/ 126 h 126"/>
                    <a:gd name="T18" fmla="*/ 85 w 144"/>
                    <a:gd name="T19" fmla="*/ 117 h 126"/>
                    <a:gd name="T20" fmla="*/ 130 w 144"/>
                    <a:gd name="T21" fmla="*/ 72 h 126"/>
                    <a:gd name="T22" fmla="*/ 130 w 144"/>
                    <a:gd name="T23" fmla="*/ 72 h 126"/>
                    <a:gd name="T24" fmla="*/ 144 w 144"/>
                    <a:gd name="T25" fmla="*/ 41 h 126"/>
                    <a:gd name="T26" fmla="*/ 118 w 144"/>
                    <a:gd name="T27" fmla="*/ 59 h 126"/>
                    <a:gd name="T28" fmla="*/ 73 w 144"/>
                    <a:gd name="T29" fmla="*/ 104 h 126"/>
                    <a:gd name="T30" fmla="*/ 72 w 144"/>
                    <a:gd name="T31" fmla="*/ 105 h 126"/>
                    <a:gd name="T32" fmla="*/ 71 w 144"/>
                    <a:gd name="T33" fmla="*/ 104 h 126"/>
                    <a:gd name="T34" fmla="*/ 25 w 144"/>
                    <a:gd name="T35" fmla="*/ 59 h 126"/>
                    <a:gd name="T36" fmla="*/ 18 w 144"/>
                    <a:gd name="T37" fmla="*/ 41 h 126"/>
                    <a:gd name="T38" fmla="*/ 41 w 144"/>
                    <a:gd name="T39" fmla="*/ 18 h 126"/>
                    <a:gd name="T40" fmla="*/ 58 w 144"/>
                    <a:gd name="T41" fmla="*/ 26 h 126"/>
                    <a:gd name="T42" fmla="*/ 72 w 144"/>
                    <a:gd name="T43" fmla="*/ 40 h 126"/>
                    <a:gd name="T44" fmla="*/ 85 w 144"/>
                    <a:gd name="T45" fmla="*/ 26 h 126"/>
                    <a:gd name="T46" fmla="*/ 102 w 144"/>
                    <a:gd name="T47" fmla="*/ 18 h 126"/>
                    <a:gd name="T48" fmla="*/ 126 w 144"/>
                    <a:gd name="T49" fmla="*/ 41 h 126"/>
                    <a:gd name="T50" fmla="*/ 118 w 144"/>
                    <a:gd name="T51" fmla="*/ 5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4" h="126">
                      <a:moveTo>
                        <a:pt x="144" y="41"/>
                      </a:moveTo>
                      <a:cubicBezTo>
                        <a:pt x="144" y="19"/>
                        <a:pt x="125" y="0"/>
                        <a:pt x="102" y="0"/>
                      </a:cubicBezTo>
                      <a:cubicBezTo>
                        <a:pt x="90" y="0"/>
                        <a:pt x="79" y="5"/>
                        <a:pt x="72" y="14"/>
                      </a:cubicBezTo>
                      <a:cubicBezTo>
                        <a:pt x="64" y="5"/>
                        <a:pt x="53" y="0"/>
                        <a:pt x="41" y="0"/>
                      </a:cubicBezTo>
                      <a:cubicBezTo>
                        <a:pt x="18" y="0"/>
                        <a:pt x="0" y="19"/>
                        <a:pt x="0" y="41"/>
                      </a:cubicBezTo>
                      <a:cubicBezTo>
                        <a:pt x="0" y="54"/>
                        <a:pt x="5" y="65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58" y="117"/>
                        <a:pt x="58" y="117"/>
                        <a:pt x="58" y="117"/>
                      </a:cubicBezTo>
                      <a:cubicBezTo>
                        <a:pt x="63" y="122"/>
                        <a:pt x="67" y="126"/>
                        <a:pt x="72" y="126"/>
                      </a:cubicBezTo>
                      <a:cubicBezTo>
                        <a:pt x="76" y="126"/>
                        <a:pt x="81" y="122"/>
                        <a:pt x="85" y="117"/>
                      </a:cubicBezTo>
                      <a:cubicBezTo>
                        <a:pt x="130" y="72"/>
                        <a:pt x="130" y="72"/>
                        <a:pt x="130" y="72"/>
                      </a:cubicBezTo>
                      <a:cubicBezTo>
                        <a:pt x="130" y="72"/>
                        <a:pt x="130" y="72"/>
                        <a:pt x="130" y="72"/>
                      </a:cubicBezTo>
                      <a:cubicBezTo>
                        <a:pt x="139" y="65"/>
                        <a:pt x="144" y="54"/>
                        <a:pt x="144" y="41"/>
                      </a:cubicBezTo>
                      <a:close/>
                      <a:moveTo>
                        <a:pt x="118" y="59"/>
                      </a:moveTo>
                      <a:cubicBezTo>
                        <a:pt x="73" y="104"/>
                        <a:pt x="73" y="104"/>
                        <a:pt x="73" y="104"/>
                      </a:cubicBezTo>
                      <a:cubicBezTo>
                        <a:pt x="72" y="105"/>
                        <a:pt x="72" y="105"/>
                        <a:pt x="72" y="105"/>
                      </a:cubicBezTo>
                      <a:cubicBezTo>
                        <a:pt x="72" y="105"/>
                        <a:pt x="71" y="105"/>
                        <a:pt x="71" y="104"/>
                      </a:cubicBezTo>
                      <a:cubicBezTo>
                        <a:pt x="25" y="59"/>
                        <a:pt x="25" y="59"/>
                        <a:pt x="25" y="59"/>
                      </a:cubicBezTo>
                      <a:cubicBezTo>
                        <a:pt x="20" y="54"/>
                        <a:pt x="18" y="48"/>
                        <a:pt x="18" y="41"/>
                      </a:cubicBezTo>
                      <a:cubicBezTo>
                        <a:pt x="18" y="29"/>
                        <a:pt x="28" y="18"/>
                        <a:pt x="41" y="18"/>
                      </a:cubicBezTo>
                      <a:cubicBezTo>
                        <a:pt x="48" y="18"/>
                        <a:pt x="54" y="21"/>
                        <a:pt x="58" y="26"/>
                      </a:cubicBezTo>
                      <a:cubicBezTo>
                        <a:pt x="72" y="40"/>
                        <a:pt x="72" y="40"/>
                        <a:pt x="72" y="40"/>
                      </a:cubicBezTo>
                      <a:cubicBezTo>
                        <a:pt x="85" y="26"/>
                        <a:pt x="85" y="26"/>
                        <a:pt x="85" y="26"/>
                      </a:cubicBezTo>
                      <a:cubicBezTo>
                        <a:pt x="90" y="21"/>
                        <a:pt x="96" y="18"/>
                        <a:pt x="102" y="18"/>
                      </a:cubicBezTo>
                      <a:cubicBezTo>
                        <a:pt x="115" y="18"/>
                        <a:pt x="126" y="29"/>
                        <a:pt x="126" y="41"/>
                      </a:cubicBezTo>
                      <a:cubicBezTo>
                        <a:pt x="126" y="48"/>
                        <a:pt x="123" y="54"/>
                        <a:pt x="11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í$ļïďé">
                  <a:extLst>
                    <a:ext uri="{FF2B5EF4-FFF2-40B4-BE49-F238E27FC236}">
                      <a16:creationId xmlns:a16="http://schemas.microsoft.com/office/drawing/2014/main" xmlns="" id="{2A7C76DF-ECAB-4820-9729-CDA2832262D0}"/>
                    </a:ext>
                  </a:extLst>
                </p:cNvPr>
                <p:cNvSpPr/>
                <p:nvPr/>
              </p:nvSpPr>
              <p:spPr bwMode="auto">
                <a:xfrm>
                  <a:off x="10558179" y="4663940"/>
                  <a:ext cx="195733" cy="195733"/>
                </a:xfrm>
                <a:custGeom>
                  <a:avLst/>
                  <a:gdLst>
                    <a:gd name="T0" fmla="*/ 31 w 61"/>
                    <a:gd name="T1" fmla="*/ 0 h 61"/>
                    <a:gd name="T2" fmla="*/ 0 w 61"/>
                    <a:gd name="T3" fmla="*/ 30 h 61"/>
                    <a:gd name="T4" fmla="*/ 31 w 61"/>
                    <a:gd name="T5" fmla="*/ 61 h 61"/>
                    <a:gd name="T6" fmla="*/ 61 w 61"/>
                    <a:gd name="T7" fmla="*/ 30 h 61"/>
                    <a:gd name="T8" fmla="*/ 31 w 61"/>
                    <a:gd name="T9" fmla="*/ 0 h 61"/>
                    <a:gd name="T10" fmla="*/ 31 w 61"/>
                    <a:gd name="T11" fmla="*/ 55 h 61"/>
                    <a:gd name="T12" fmla="*/ 6 w 61"/>
                    <a:gd name="T13" fmla="*/ 30 h 61"/>
                    <a:gd name="T14" fmla="*/ 31 w 61"/>
                    <a:gd name="T15" fmla="*/ 6 h 61"/>
                    <a:gd name="T16" fmla="*/ 55 w 61"/>
                    <a:gd name="T17" fmla="*/ 30 h 61"/>
                    <a:gd name="T18" fmla="*/ 31 w 61"/>
                    <a:gd name="T19" fmla="*/ 55 h 61"/>
                    <a:gd name="T20" fmla="*/ 27 w 61"/>
                    <a:gd name="T21" fmla="*/ 15 h 61"/>
                    <a:gd name="T22" fmla="*/ 34 w 61"/>
                    <a:gd name="T23" fmla="*/ 15 h 61"/>
                    <a:gd name="T24" fmla="*/ 34 w 61"/>
                    <a:gd name="T25" fmla="*/ 23 h 61"/>
                    <a:gd name="T26" fmla="*/ 27 w 61"/>
                    <a:gd name="T27" fmla="*/ 23 h 61"/>
                    <a:gd name="T28" fmla="*/ 27 w 61"/>
                    <a:gd name="T29" fmla="*/ 15 h 61"/>
                    <a:gd name="T30" fmla="*/ 38 w 61"/>
                    <a:gd name="T31" fmla="*/ 46 h 61"/>
                    <a:gd name="T32" fmla="*/ 23 w 61"/>
                    <a:gd name="T33" fmla="*/ 46 h 61"/>
                    <a:gd name="T34" fmla="*/ 23 w 61"/>
                    <a:gd name="T35" fmla="*/ 42 h 61"/>
                    <a:gd name="T36" fmla="*/ 27 w 61"/>
                    <a:gd name="T37" fmla="*/ 42 h 61"/>
                    <a:gd name="T38" fmla="*/ 27 w 61"/>
                    <a:gd name="T39" fmla="*/ 30 h 61"/>
                    <a:gd name="T40" fmla="*/ 23 w 61"/>
                    <a:gd name="T41" fmla="*/ 30 h 61"/>
                    <a:gd name="T42" fmla="*/ 23 w 61"/>
                    <a:gd name="T43" fmla="*/ 27 h 61"/>
                    <a:gd name="T44" fmla="*/ 34 w 61"/>
                    <a:gd name="T45" fmla="*/ 27 h 61"/>
                    <a:gd name="T46" fmla="*/ 34 w 61"/>
                    <a:gd name="T47" fmla="*/ 42 h 61"/>
                    <a:gd name="T48" fmla="*/ 38 w 61"/>
                    <a:gd name="T49" fmla="*/ 42 h 61"/>
                    <a:gd name="T50" fmla="*/ 38 w 61"/>
                    <a:gd name="T51" fmla="*/ 46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1" h="61">
                      <a:moveTo>
                        <a:pt x="31" y="0"/>
                      </a:moveTo>
                      <a:cubicBezTo>
                        <a:pt x="14" y="0"/>
                        <a:pt x="0" y="14"/>
                        <a:pt x="0" y="30"/>
                      </a:cubicBezTo>
                      <a:cubicBezTo>
                        <a:pt x="0" y="47"/>
                        <a:pt x="14" y="61"/>
                        <a:pt x="31" y="61"/>
                      </a:cubicBezTo>
                      <a:cubicBezTo>
                        <a:pt x="47" y="61"/>
                        <a:pt x="61" y="47"/>
                        <a:pt x="61" y="30"/>
                      </a:cubicBezTo>
                      <a:cubicBezTo>
                        <a:pt x="61" y="14"/>
                        <a:pt x="47" y="0"/>
                        <a:pt x="31" y="0"/>
                      </a:cubicBezTo>
                      <a:close/>
                      <a:moveTo>
                        <a:pt x="31" y="55"/>
                      </a:moveTo>
                      <a:cubicBezTo>
                        <a:pt x="17" y="55"/>
                        <a:pt x="6" y="44"/>
                        <a:pt x="6" y="30"/>
                      </a:cubicBezTo>
                      <a:cubicBezTo>
                        <a:pt x="6" y="17"/>
                        <a:pt x="17" y="6"/>
                        <a:pt x="31" y="6"/>
                      </a:cubicBezTo>
                      <a:cubicBezTo>
                        <a:pt x="44" y="6"/>
                        <a:pt x="55" y="17"/>
                        <a:pt x="55" y="30"/>
                      </a:cubicBezTo>
                      <a:cubicBezTo>
                        <a:pt x="55" y="44"/>
                        <a:pt x="44" y="55"/>
                        <a:pt x="31" y="55"/>
                      </a:cubicBezTo>
                      <a:close/>
                      <a:moveTo>
                        <a:pt x="27" y="15"/>
                      </a:move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lnTo>
                        <a:pt x="27" y="15"/>
                      </a:lnTo>
                      <a:close/>
                      <a:moveTo>
                        <a:pt x="38" y="46"/>
                      </a:moveTo>
                      <a:cubicBezTo>
                        <a:pt x="23" y="46"/>
                        <a:pt x="23" y="46"/>
                        <a:pt x="23" y="46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7" y="42"/>
                        <a:pt x="27" y="42"/>
                        <a:pt x="27" y="42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lnTo>
                        <a:pt x="3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$ḻïḑe">
                  <a:extLst>
                    <a:ext uri="{FF2B5EF4-FFF2-40B4-BE49-F238E27FC236}">
                      <a16:creationId xmlns:a16="http://schemas.microsoft.com/office/drawing/2014/main" xmlns="" id="{3444BAC5-E3FC-41D2-8191-CF9D0DAAA0D1}"/>
                    </a:ext>
                  </a:extLst>
                </p:cNvPr>
                <p:cNvSpPr/>
                <p:nvPr/>
              </p:nvSpPr>
              <p:spPr bwMode="auto">
                <a:xfrm>
                  <a:off x="10607112" y="4990815"/>
                  <a:ext cx="299472" cy="301429"/>
                </a:xfrm>
                <a:custGeom>
                  <a:avLst/>
                  <a:gdLst>
                    <a:gd name="T0" fmla="*/ 85 w 94"/>
                    <a:gd name="T1" fmla="*/ 20 h 94"/>
                    <a:gd name="T2" fmla="*/ 37 w 94"/>
                    <a:gd name="T3" fmla="*/ 2 h 94"/>
                    <a:gd name="T4" fmla="*/ 20 w 94"/>
                    <a:gd name="T5" fmla="*/ 10 h 94"/>
                    <a:gd name="T6" fmla="*/ 2 w 94"/>
                    <a:gd name="T7" fmla="*/ 57 h 94"/>
                    <a:gd name="T8" fmla="*/ 10 w 94"/>
                    <a:gd name="T9" fmla="*/ 74 h 94"/>
                    <a:gd name="T10" fmla="*/ 57 w 94"/>
                    <a:gd name="T11" fmla="*/ 92 h 94"/>
                    <a:gd name="T12" fmla="*/ 74 w 94"/>
                    <a:gd name="T13" fmla="*/ 84 h 94"/>
                    <a:gd name="T14" fmla="*/ 92 w 94"/>
                    <a:gd name="T15" fmla="*/ 37 h 94"/>
                    <a:gd name="T16" fmla="*/ 85 w 94"/>
                    <a:gd name="T17" fmla="*/ 20 h 94"/>
                    <a:gd name="T18" fmla="*/ 36 w 94"/>
                    <a:gd name="T19" fmla="*/ 38 h 94"/>
                    <a:gd name="T20" fmla="*/ 62 w 94"/>
                    <a:gd name="T21" fmla="*/ 47 h 94"/>
                    <a:gd name="T22" fmla="*/ 61 w 94"/>
                    <a:gd name="T23" fmla="*/ 52 h 94"/>
                    <a:gd name="T24" fmla="*/ 42 w 94"/>
                    <a:gd name="T25" fmla="*/ 61 h 94"/>
                    <a:gd name="T26" fmla="*/ 33 w 94"/>
                    <a:gd name="T27" fmla="*/ 42 h 94"/>
                    <a:gd name="T28" fmla="*/ 36 w 94"/>
                    <a:gd name="T29" fmla="*/ 38 h 94"/>
                    <a:gd name="T30" fmla="*/ 76 w 94"/>
                    <a:gd name="T31" fmla="*/ 53 h 94"/>
                    <a:gd name="T32" fmla="*/ 69 w 94"/>
                    <a:gd name="T33" fmla="*/ 71 h 94"/>
                    <a:gd name="T34" fmla="*/ 66 w 94"/>
                    <a:gd name="T35" fmla="*/ 80 h 94"/>
                    <a:gd name="T36" fmla="*/ 59 w 94"/>
                    <a:gd name="T37" fmla="*/ 82 h 94"/>
                    <a:gd name="T38" fmla="*/ 15 w 94"/>
                    <a:gd name="T39" fmla="*/ 65 h 94"/>
                    <a:gd name="T40" fmla="*/ 12 w 94"/>
                    <a:gd name="T41" fmla="*/ 59 h 94"/>
                    <a:gd name="T42" fmla="*/ 15 w 94"/>
                    <a:gd name="T43" fmla="*/ 50 h 94"/>
                    <a:gd name="T44" fmla="*/ 22 w 94"/>
                    <a:gd name="T45" fmla="*/ 32 h 94"/>
                    <a:gd name="T46" fmla="*/ 22 w 94"/>
                    <a:gd name="T47" fmla="*/ 32 h 94"/>
                    <a:gd name="T48" fmla="*/ 29 w 94"/>
                    <a:gd name="T49" fmla="*/ 35 h 94"/>
                    <a:gd name="T50" fmla="*/ 27 w 94"/>
                    <a:gd name="T51" fmla="*/ 39 h 94"/>
                    <a:gd name="T52" fmla="*/ 39 w 94"/>
                    <a:gd name="T53" fmla="*/ 67 h 94"/>
                    <a:gd name="T54" fmla="*/ 67 w 94"/>
                    <a:gd name="T55" fmla="*/ 55 h 94"/>
                    <a:gd name="T56" fmla="*/ 69 w 94"/>
                    <a:gd name="T57" fmla="*/ 50 h 94"/>
                    <a:gd name="T58" fmla="*/ 76 w 94"/>
                    <a:gd name="T59" fmla="*/ 53 h 94"/>
                    <a:gd name="T60" fmla="*/ 82 w 94"/>
                    <a:gd name="T61" fmla="*/ 37 h 94"/>
                    <a:gd name="T62" fmla="*/ 79 w 94"/>
                    <a:gd name="T63" fmla="*/ 38 h 94"/>
                    <a:gd name="T64" fmla="*/ 74 w 94"/>
                    <a:gd name="T65" fmla="*/ 37 h 94"/>
                    <a:gd name="T66" fmla="*/ 73 w 94"/>
                    <a:gd name="T67" fmla="*/ 34 h 94"/>
                    <a:gd name="T68" fmla="*/ 74 w 94"/>
                    <a:gd name="T69" fmla="*/ 29 h 94"/>
                    <a:gd name="T70" fmla="*/ 77 w 94"/>
                    <a:gd name="T71" fmla="*/ 28 h 94"/>
                    <a:gd name="T72" fmla="*/ 82 w 94"/>
                    <a:gd name="T73" fmla="*/ 29 h 94"/>
                    <a:gd name="T74" fmla="*/ 83 w 94"/>
                    <a:gd name="T75" fmla="*/ 33 h 94"/>
                    <a:gd name="T76" fmla="*/ 82 w 94"/>
                    <a:gd name="T77" fmla="*/ 37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4" h="94">
                      <a:moveTo>
                        <a:pt x="85" y="20"/>
                      </a:move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0" y="0"/>
                        <a:pt x="23" y="3"/>
                        <a:pt x="20" y="10"/>
                      </a:cubicBezTo>
                      <a:cubicBezTo>
                        <a:pt x="2" y="57"/>
                        <a:pt x="2" y="57"/>
                        <a:pt x="2" y="57"/>
                      </a:cubicBezTo>
                      <a:cubicBezTo>
                        <a:pt x="0" y="64"/>
                        <a:pt x="3" y="71"/>
                        <a:pt x="10" y="74"/>
                      </a:cubicBezTo>
                      <a:cubicBezTo>
                        <a:pt x="57" y="92"/>
                        <a:pt x="57" y="92"/>
                        <a:pt x="57" y="92"/>
                      </a:cubicBezTo>
                      <a:cubicBezTo>
                        <a:pt x="64" y="94"/>
                        <a:pt x="71" y="91"/>
                        <a:pt x="74" y="84"/>
                      </a:cubicBezTo>
                      <a:cubicBezTo>
                        <a:pt x="92" y="37"/>
                        <a:pt x="92" y="37"/>
                        <a:pt x="92" y="37"/>
                      </a:cubicBezTo>
                      <a:cubicBezTo>
                        <a:pt x="94" y="30"/>
                        <a:pt x="91" y="23"/>
                        <a:pt x="85" y="20"/>
                      </a:cubicBezTo>
                      <a:close/>
                      <a:moveTo>
                        <a:pt x="36" y="38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2" y="49"/>
                        <a:pt x="61" y="51"/>
                        <a:pt x="61" y="52"/>
                      </a:cubicBezTo>
                      <a:cubicBezTo>
                        <a:pt x="58" y="60"/>
                        <a:pt x="49" y="64"/>
                        <a:pt x="42" y="61"/>
                      </a:cubicBezTo>
                      <a:cubicBezTo>
                        <a:pt x="34" y="58"/>
                        <a:pt x="31" y="49"/>
                        <a:pt x="33" y="42"/>
                      </a:cubicBezTo>
                      <a:cubicBezTo>
                        <a:pt x="34" y="40"/>
                        <a:pt x="35" y="39"/>
                        <a:pt x="36" y="38"/>
                      </a:cubicBezTo>
                      <a:close/>
                      <a:moveTo>
                        <a:pt x="76" y="53"/>
                      </a:moveTo>
                      <a:cubicBezTo>
                        <a:pt x="69" y="71"/>
                        <a:pt x="69" y="71"/>
                        <a:pt x="69" y="71"/>
                      </a:cubicBezTo>
                      <a:cubicBezTo>
                        <a:pt x="66" y="80"/>
                        <a:pt x="66" y="80"/>
                        <a:pt x="66" y="80"/>
                      </a:cubicBezTo>
                      <a:cubicBezTo>
                        <a:pt x="65" y="82"/>
                        <a:pt x="62" y="83"/>
                        <a:pt x="59" y="82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2" y="64"/>
                        <a:pt x="11" y="62"/>
                        <a:pt x="12" y="59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9" y="35"/>
                        <a:pt x="29" y="35"/>
                        <a:pt x="29" y="35"/>
                      </a:cubicBezTo>
                      <a:cubicBezTo>
                        <a:pt x="28" y="36"/>
                        <a:pt x="27" y="38"/>
                        <a:pt x="27" y="39"/>
                      </a:cubicBezTo>
                      <a:cubicBezTo>
                        <a:pt x="23" y="51"/>
                        <a:pt x="28" y="63"/>
                        <a:pt x="39" y="67"/>
                      </a:cubicBezTo>
                      <a:cubicBezTo>
                        <a:pt x="51" y="72"/>
                        <a:pt x="63" y="66"/>
                        <a:pt x="67" y="55"/>
                      </a:cubicBezTo>
                      <a:cubicBezTo>
                        <a:pt x="68" y="53"/>
                        <a:pt x="68" y="52"/>
                        <a:pt x="69" y="50"/>
                      </a:cubicBezTo>
                      <a:cubicBezTo>
                        <a:pt x="76" y="53"/>
                        <a:pt x="76" y="53"/>
                        <a:pt x="76" y="53"/>
                      </a:cubicBezTo>
                      <a:close/>
                      <a:moveTo>
                        <a:pt x="82" y="37"/>
                      </a:moveTo>
                      <a:cubicBezTo>
                        <a:pt x="81" y="38"/>
                        <a:pt x="80" y="39"/>
                        <a:pt x="79" y="38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3" y="36"/>
                        <a:pt x="72" y="35"/>
                        <a:pt x="73" y="34"/>
                      </a:cubicBezTo>
                      <a:cubicBezTo>
                        <a:pt x="74" y="29"/>
                        <a:pt x="74" y="29"/>
                        <a:pt x="74" y="29"/>
                      </a:cubicBezTo>
                      <a:cubicBezTo>
                        <a:pt x="75" y="28"/>
                        <a:pt x="76" y="27"/>
                        <a:pt x="77" y="28"/>
                      </a:cubicBezTo>
                      <a:cubicBezTo>
                        <a:pt x="82" y="29"/>
                        <a:pt x="82" y="29"/>
                        <a:pt x="82" y="29"/>
                      </a:cubicBezTo>
                      <a:cubicBezTo>
                        <a:pt x="83" y="30"/>
                        <a:pt x="84" y="31"/>
                        <a:pt x="83" y="33"/>
                      </a:cubicBezTo>
                      <a:lnTo>
                        <a:pt x="82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ṡḷîḑé">
                  <a:extLst>
                    <a:ext uri="{FF2B5EF4-FFF2-40B4-BE49-F238E27FC236}">
                      <a16:creationId xmlns:a16="http://schemas.microsoft.com/office/drawing/2014/main" xmlns="" id="{01480EA6-49A0-4F9D-A5CD-CB4F1AC85076}"/>
                    </a:ext>
                  </a:extLst>
                </p:cNvPr>
                <p:cNvSpPr/>
                <p:nvPr/>
              </p:nvSpPr>
              <p:spPr bwMode="auto">
                <a:xfrm>
                  <a:off x="10793059" y="3628514"/>
                  <a:ext cx="168330" cy="168330"/>
                </a:xfrm>
                <a:custGeom>
                  <a:avLst/>
                  <a:gdLst>
                    <a:gd name="T0" fmla="*/ 44 w 53"/>
                    <a:gd name="T1" fmla="*/ 0 h 53"/>
                    <a:gd name="T2" fmla="*/ 9 w 53"/>
                    <a:gd name="T3" fmla="*/ 0 h 53"/>
                    <a:gd name="T4" fmla="*/ 0 w 53"/>
                    <a:gd name="T5" fmla="*/ 9 h 53"/>
                    <a:gd name="T6" fmla="*/ 0 w 53"/>
                    <a:gd name="T7" fmla="*/ 44 h 53"/>
                    <a:gd name="T8" fmla="*/ 9 w 53"/>
                    <a:gd name="T9" fmla="*/ 53 h 53"/>
                    <a:gd name="T10" fmla="*/ 44 w 53"/>
                    <a:gd name="T11" fmla="*/ 53 h 53"/>
                    <a:gd name="T12" fmla="*/ 53 w 53"/>
                    <a:gd name="T13" fmla="*/ 44 h 53"/>
                    <a:gd name="T14" fmla="*/ 53 w 53"/>
                    <a:gd name="T15" fmla="*/ 9 h 53"/>
                    <a:gd name="T16" fmla="*/ 44 w 53"/>
                    <a:gd name="T17" fmla="*/ 0 h 53"/>
                    <a:gd name="T18" fmla="*/ 20 w 53"/>
                    <a:gd name="T19" fmla="*/ 43 h 53"/>
                    <a:gd name="T20" fmla="*/ 13 w 53"/>
                    <a:gd name="T21" fmla="*/ 43 h 53"/>
                    <a:gd name="T22" fmla="*/ 13 w 53"/>
                    <a:gd name="T23" fmla="*/ 20 h 53"/>
                    <a:gd name="T24" fmla="*/ 20 w 53"/>
                    <a:gd name="T25" fmla="*/ 20 h 53"/>
                    <a:gd name="T26" fmla="*/ 20 w 53"/>
                    <a:gd name="T27" fmla="*/ 43 h 53"/>
                    <a:gd name="T28" fmla="*/ 17 w 53"/>
                    <a:gd name="T29" fmla="*/ 16 h 53"/>
                    <a:gd name="T30" fmla="*/ 13 w 53"/>
                    <a:gd name="T31" fmla="*/ 13 h 53"/>
                    <a:gd name="T32" fmla="*/ 17 w 53"/>
                    <a:gd name="T33" fmla="*/ 10 h 53"/>
                    <a:gd name="T34" fmla="*/ 20 w 53"/>
                    <a:gd name="T35" fmla="*/ 13 h 53"/>
                    <a:gd name="T36" fmla="*/ 17 w 53"/>
                    <a:gd name="T37" fmla="*/ 16 h 53"/>
                    <a:gd name="T38" fmla="*/ 43 w 53"/>
                    <a:gd name="T39" fmla="*/ 43 h 53"/>
                    <a:gd name="T40" fmla="*/ 37 w 53"/>
                    <a:gd name="T41" fmla="*/ 43 h 53"/>
                    <a:gd name="T42" fmla="*/ 37 w 53"/>
                    <a:gd name="T43" fmla="*/ 30 h 53"/>
                    <a:gd name="T44" fmla="*/ 33 w 53"/>
                    <a:gd name="T45" fmla="*/ 26 h 53"/>
                    <a:gd name="T46" fmla="*/ 30 w 53"/>
                    <a:gd name="T47" fmla="*/ 30 h 53"/>
                    <a:gd name="T48" fmla="*/ 30 w 53"/>
                    <a:gd name="T49" fmla="*/ 43 h 53"/>
                    <a:gd name="T50" fmla="*/ 23 w 53"/>
                    <a:gd name="T51" fmla="*/ 43 h 53"/>
                    <a:gd name="T52" fmla="*/ 23 w 53"/>
                    <a:gd name="T53" fmla="*/ 20 h 53"/>
                    <a:gd name="T54" fmla="*/ 30 w 53"/>
                    <a:gd name="T55" fmla="*/ 20 h 53"/>
                    <a:gd name="T56" fmla="*/ 30 w 53"/>
                    <a:gd name="T57" fmla="*/ 24 h 53"/>
                    <a:gd name="T58" fmla="*/ 36 w 53"/>
                    <a:gd name="T59" fmla="*/ 20 h 53"/>
                    <a:gd name="T60" fmla="*/ 43 w 53"/>
                    <a:gd name="T61" fmla="*/ 28 h 53"/>
                    <a:gd name="T62" fmla="*/ 43 w 53"/>
                    <a:gd name="T63" fmla="*/ 4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3" h="53">
                      <a:moveTo>
                        <a:pt x="44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9"/>
                        <a:pt x="4" y="53"/>
                        <a:pt x="9" y="53"/>
                      </a:cubicBezTo>
                      <a:cubicBezTo>
                        <a:pt x="44" y="53"/>
                        <a:pt x="44" y="53"/>
                        <a:pt x="44" y="53"/>
                      </a:cubicBezTo>
                      <a:cubicBezTo>
                        <a:pt x="49" y="53"/>
                        <a:pt x="53" y="49"/>
                        <a:pt x="53" y="44"/>
                      </a:cubicBez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4"/>
                        <a:pt x="49" y="0"/>
                        <a:pt x="44" y="0"/>
                      </a:cubicBezTo>
                      <a:close/>
                      <a:moveTo>
                        <a:pt x="20" y="43"/>
                      </a:move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lnTo>
                        <a:pt x="20" y="43"/>
                      </a:lnTo>
                      <a:close/>
                      <a:moveTo>
                        <a:pt x="17" y="16"/>
                      </a:moveTo>
                      <a:cubicBezTo>
                        <a:pt x="15" y="16"/>
                        <a:pt x="13" y="15"/>
                        <a:pt x="13" y="13"/>
                      </a:cubicBezTo>
                      <a:cubicBezTo>
                        <a:pt x="13" y="11"/>
                        <a:pt x="15" y="10"/>
                        <a:pt x="17" y="10"/>
                      </a:cubicBezTo>
                      <a:cubicBezTo>
                        <a:pt x="18" y="10"/>
                        <a:pt x="20" y="11"/>
                        <a:pt x="20" y="13"/>
                      </a:cubicBezTo>
                      <a:cubicBezTo>
                        <a:pt x="20" y="15"/>
                        <a:pt x="18" y="16"/>
                        <a:pt x="17" y="16"/>
                      </a:cubicBezTo>
                      <a:close/>
                      <a:moveTo>
                        <a:pt x="43" y="43"/>
                      </a:moveTo>
                      <a:cubicBezTo>
                        <a:pt x="37" y="43"/>
                        <a:pt x="37" y="43"/>
                        <a:pt x="37" y="43"/>
                      </a:cubicBezTo>
                      <a:cubicBezTo>
                        <a:pt x="37" y="30"/>
                        <a:pt x="37" y="30"/>
                        <a:pt x="37" y="30"/>
                      </a:cubicBezTo>
                      <a:cubicBezTo>
                        <a:pt x="37" y="28"/>
                        <a:pt x="35" y="26"/>
                        <a:pt x="33" y="26"/>
                      </a:cubicBezTo>
                      <a:cubicBezTo>
                        <a:pt x="31" y="26"/>
                        <a:pt x="30" y="28"/>
                        <a:pt x="30" y="30"/>
                      </a:cubicBezTo>
                      <a:cubicBezTo>
                        <a:pt x="30" y="43"/>
                        <a:pt x="30" y="43"/>
                        <a:pt x="3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1" y="22"/>
                        <a:pt x="33" y="20"/>
                        <a:pt x="36" y="20"/>
                      </a:cubicBezTo>
                      <a:cubicBezTo>
                        <a:pt x="40" y="20"/>
                        <a:pt x="43" y="23"/>
                        <a:pt x="43" y="28"/>
                      </a:cubicBezTo>
                      <a:lnTo>
                        <a:pt x="43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iSliḍe">
                  <a:extLst>
                    <a:ext uri="{FF2B5EF4-FFF2-40B4-BE49-F238E27FC236}">
                      <a16:creationId xmlns:a16="http://schemas.microsoft.com/office/drawing/2014/main" xmlns="" id="{96D52472-C581-41CC-BEB9-7FB7306C87AE}"/>
                    </a:ext>
                  </a:extLst>
                </p:cNvPr>
                <p:cNvSpPr/>
                <p:nvPr/>
              </p:nvSpPr>
              <p:spPr bwMode="auto">
                <a:xfrm>
                  <a:off x="10646259" y="3395591"/>
                  <a:ext cx="309258" cy="193775"/>
                </a:xfrm>
                <a:custGeom>
                  <a:avLst/>
                  <a:gdLst>
                    <a:gd name="T0" fmla="*/ 49 w 158"/>
                    <a:gd name="T1" fmla="*/ 70 h 99"/>
                    <a:gd name="T2" fmla="*/ 49 w 158"/>
                    <a:gd name="T3" fmla="*/ 39 h 99"/>
                    <a:gd name="T4" fmla="*/ 78 w 158"/>
                    <a:gd name="T5" fmla="*/ 39 h 99"/>
                    <a:gd name="T6" fmla="*/ 39 w 158"/>
                    <a:gd name="T7" fmla="*/ 0 h 99"/>
                    <a:gd name="T8" fmla="*/ 0 w 158"/>
                    <a:gd name="T9" fmla="*/ 39 h 99"/>
                    <a:gd name="T10" fmla="*/ 29 w 158"/>
                    <a:gd name="T11" fmla="*/ 39 h 99"/>
                    <a:gd name="T12" fmla="*/ 29 w 158"/>
                    <a:gd name="T13" fmla="*/ 89 h 99"/>
                    <a:gd name="T14" fmla="*/ 88 w 158"/>
                    <a:gd name="T15" fmla="*/ 89 h 99"/>
                    <a:gd name="T16" fmla="*/ 68 w 158"/>
                    <a:gd name="T17" fmla="*/ 70 h 99"/>
                    <a:gd name="T18" fmla="*/ 49 w 158"/>
                    <a:gd name="T19" fmla="*/ 70 h 99"/>
                    <a:gd name="T20" fmla="*/ 129 w 158"/>
                    <a:gd name="T21" fmla="*/ 58 h 99"/>
                    <a:gd name="T22" fmla="*/ 129 w 158"/>
                    <a:gd name="T23" fmla="*/ 9 h 99"/>
                    <a:gd name="T24" fmla="*/ 68 w 158"/>
                    <a:gd name="T25" fmla="*/ 9 h 99"/>
                    <a:gd name="T26" fmla="*/ 88 w 158"/>
                    <a:gd name="T27" fmla="*/ 29 h 99"/>
                    <a:gd name="T28" fmla="*/ 107 w 158"/>
                    <a:gd name="T29" fmla="*/ 29 h 99"/>
                    <a:gd name="T30" fmla="*/ 107 w 158"/>
                    <a:gd name="T31" fmla="*/ 58 h 99"/>
                    <a:gd name="T32" fmla="*/ 78 w 158"/>
                    <a:gd name="T33" fmla="*/ 58 h 99"/>
                    <a:gd name="T34" fmla="*/ 119 w 158"/>
                    <a:gd name="T35" fmla="*/ 99 h 99"/>
                    <a:gd name="T36" fmla="*/ 158 w 158"/>
                    <a:gd name="T37" fmla="*/ 58 h 99"/>
                    <a:gd name="T38" fmla="*/ 129 w 158"/>
                    <a:gd name="T39" fmla="*/ 58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8" h="99">
                      <a:moveTo>
                        <a:pt x="49" y="70"/>
                      </a:moveTo>
                      <a:lnTo>
                        <a:pt x="49" y="39"/>
                      </a:lnTo>
                      <a:lnTo>
                        <a:pt x="78" y="39"/>
                      </a:lnTo>
                      <a:lnTo>
                        <a:pt x="39" y="0"/>
                      </a:lnTo>
                      <a:lnTo>
                        <a:pt x="0" y="39"/>
                      </a:lnTo>
                      <a:lnTo>
                        <a:pt x="29" y="39"/>
                      </a:lnTo>
                      <a:lnTo>
                        <a:pt x="29" y="89"/>
                      </a:lnTo>
                      <a:lnTo>
                        <a:pt x="88" y="89"/>
                      </a:lnTo>
                      <a:lnTo>
                        <a:pt x="68" y="70"/>
                      </a:lnTo>
                      <a:lnTo>
                        <a:pt x="49" y="70"/>
                      </a:lnTo>
                      <a:close/>
                      <a:moveTo>
                        <a:pt x="129" y="58"/>
                      </a:moveTo>
                      <a:lnTo>
                        <a:pt x="129" y="9"/>
                      </a:lnTo>
                      <a:lnTo>
                        <a:pt x="68" y="9"/>
                      </a:lnTo>
                      <a:lnTo>
                        <a:pt x="88" y="29"/>
                      </a:lnTo>
                      <a:lnTo>
                        <a:pt x="107" y="29"/>
                      </a:lnTo>
                      <a:lnTo>
                        <a:pt x="107" y="58"/>
                      </a:lnTo>
                      <a:lnTo>
                        <a:pt x="78" y="58"/>
                      </a:lnTo>
                      <a:lnTo>
                        <a:pt x="119" y="99"/>
                      </a:lnTo>
                      <a:lnTo>
                        <a:pt x="158" y="58"/>
                      </a:lnTo>
                      <a:lnTo>
                        <a:pt x="129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sḻîḑe">
                  <a:extLst>
                    <a:ext uri="{FF2B5EF4-FFF2-40B4-BE49-F238E27FC236}">
                      <a16:creationId xmlns:a16="http://schemas.microsoft.com/office/drawing/2014/main" xmlns="" id="{1428091E-2976-4865-AFB8-F1665B28A71A}"/>
                    </a:ext>
                  </a:extLst>
                </p:cNvPr>
                <p:cNvSpPr/>
                <p:nvPr/>
              </p:nvSpPr>
              <p:spPr bwMode="auto">
                <a:xfrm>
                  <a:off x="10910498" y="2367994"/>
                  <a:ext cx="321002" cy="322959"/>
                </a:xfrm>
                <a:custGeom>
                  <a:avLst/>
                  <a:gdLst>
                    <a:gd name="T0" fmla="*/ 96 w 100"/>
                    <a:gd name="T1" fmla="*/ 85 h 101"/>
                    <a:gd name="T2" fmla="*/ 73 w 100"/>
                    <a:gd name="T3" fmla="*/ 65 h 101"/>
                    <a:gd name="T4" fmla="*/ 66 w 100"/>
                    <a:gd name="T5" fmla="*/ 62 h 101"/>
                    <a:gd name="T6" fmla="*/ 74 w 100"/>
                    <a:gd name="T7" fmla="*/ 37 h 101"/>
                    <a:gd name="T8" fmla="*/ 37 w 100"/>
                    <a:gd name="T9" fmla="*/ 0 h 101"/>
                    <a:gd name="T10" fmla="*/ 0 w 100"/>
                    <a:gd name="T11" fmla="*/ 37 h 101"/>
                    <a:gd name="T12" fmla="*/ 37 w 100"/>
                    <a:gd name="T13" fmla="*/ 75 h 101"/>
                    <a:gd name="T14" fmla="*/ 61 w 100"/>
                    <a:gd name="T15" fmla="*/ 66 h 101"/>
                    <a:gd name="T16" fmla="*/ 64 w 100"/>
                    <a:gd name="T17" fmla="*/ 73 h 101"/>
                    <a:gd name="T18" fmla="*/ 84 w 100"/>
                    <a:gd name="T19" fmla="*/ 96 h 101"/>
                    <a:gd name="T20" fmla="*/ 97 w 100"/>
                    <a:gd name="T21" fmla="*/ 97 h 101"/>
                    <a:gd name="T22" fmla="*/ 96 w 100"/>
                    <a:gd name="T23" fmla="*/ 85 h 101"/>
                    <a:gd name="T24" fmla="*/ 37 w 100"/>
                    <a:gd name="T25" fmla="*/ 62 h 101"/>
                    <a:gd name="T26" fmla="*/ 12 w 100"/>
                    <a:gd name="T27" fmla="*/ 37 h 101"/>
                    <a:gd name="T28" fmla="*/ 37 w 100"/>
                    <a:gd name="T29" fmla="*/ 12 h 101"/>
                    <a:gd name="T30" fmla="*/ 62 w 100"/>
                    <a:gd name="T31" fmla="*/ 37 h 101"/>
                    <a:gd name="T32" fmla="*/ 37 w 100"/>
                    <a:gd name="T33" fmla="*/ 6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01">
                      <a:moveTo>
                        <a:pt x="96" y="85"/>
                      </a:moveTo>
                      <a:cubicBezTo>
                        <a:pt x="73" y="65"/>
                        <a:pt x="73" y="65"/>
                        <a:pt x="73" y="65"/>
                      </a:cubicBezTo>
                      <a:cubicBezTo>
                        <a:pt x="70" y="62"/>
                        <a:pt x="68" y="61"/>
                        <a:pt x="66" y="62"/>
                      </a:cubicBezTo>
                      <a:cubicBezTo>
                        <a:pt x="71" y="55"/>
                        <a:pt x="74" y="47"/>
                        <a:pt x="74" y="37"/>
                      </a:cubicBezTo>
                      <a:cubicBezTo>
                        <a:pt x="74" y="17"/>
                        <a:pt x="58" y="0"/>
                        <a:pt x="37" y="0"/>
                      </a:cubicBezTo>
                      <a:cubicBezTo>
                        <a:pt x="17" y="0"/>
                        <a:pt x="0" y="17"/>
                        <a:pt x="0" y="37"/>
                      </a:cubicBezTo>
                      <a:cubicBezTo>
                        <a:pt x="0" y="58"/>
                        <a:pt x="17" y="75"/>
                        <a:pt x="37" y="75"/>
                      </a:cubicBezTo>
                      <a:cubicBezTo>
                        <a:pt x="46" y="75"/>
                        <a:pt x="55" y="71"/>
                        <a:pt x="61" y="66"/>
                      </a:cubicBezTo>
                      <a:cubicBezTo>
                        <a:pt x="61" y="68"/>
                        <a:pt x="62" y="70"/>
                        <a:pt x="64" y="73"/>
                      </a:cubicBezTo>
                      <a:cubicBezTo>
                        <a:pt x="84" y="96"/>
                        <a:pt x="84" y="96"/>
                        <a:pt x="84" y="96"/>
                      </a:cubicBezTo>
                      <a:cubicBezTo>
                        <a:pt x="88" y="100"/>
                        <a:pt x="94" y="101"/>
                        <a:pt x="97" y="97"/>
                      </a:cubicBezTo>
                      <a:cubicBezTo>
                        <a:pt x="100" y="94"/>
                        <a:pt x="100" y="88"/>
                        <a:pt x="96" y="85"/>
                      </a:cubicBezTo>
                      <a:close/>
                      <a:moveTo>
                        <a:pt x="37" y="62"/>
                      </a:moveTo>
                      <a:cubicBezTo>
                        <a:pt x="23" y="62"/>
                        <a:pt x="12" y="51"/>
                        <a:pt x="12" y="37"/>
                      </a:cubicBezTo>
                      <a:cubicBezTo>
                        <a:pt x="12" y="24"/>
                        <a:pt x="23" y="12"/>
                        <a:pt x="37" y="12"/>
                      </a:cubicBezTo>
                      <a:cubicBezTo>
                        <a:pt x="51" y="12"/>
                        <a:pt x="62" y="24"/>
                        <a:pt x="62" y="37"/>
                      </a:cubicBezTo>
                      <a:cubicBezTo>
                        <a:pt x="62" y="51"/>
                        <a:pt x="51" y="62"/>
                        <a:pt x="37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ŝ1iďe">
                  <a:extLst>
                    <a:ext uri="{FF2B5EF4-FFF2-40B4-BE49-F238E27FC236}">
                      <a16:creationId xmlns:a16="http://schemas.microsoft.com/office/drawing/2014/main" xmlns="" id="{7D273722-E64B-4422-8442-6B50713C7C49}"/>
                    </a:ext>
                  </a:extLst>
                </p:cNvPr>
                <p:cNvSpPr/>
                <p:nvPr/>
              </p:nvSpPr>
              <p:spPr bwMode="auto">
                <a:xfrm>
                  <a:off x="10581667" y="2328848"/>
                  <a:ext cx="395380" cy="383636"/>
                </a:xfrm>
                <a:custGeom>
                  <a:avLst/>
                  <a:gdLst>
                    <a:gd name="T0" fmla="*/ 78 w 124"/>
                    <a:gd name="T1" fmla="*/ 84 h 120"/>
                    <a:gd name="T2" fmla="*/ 75 w 124"/>
                    <a:gd name="T3" fmla="*/ 75 h 120"/>
                    <a:gd name="T4" fmla="*/ 86 w 124"/>
                    <a:gd name="T5" fmla="*/ 54 h 120"/>
                    <a:gd name="T6" fmla="*/ 89 w 124"/>
                    <a:gd name="T7" fmla="*/ 37 h 120"/>
                    <a:gd name="T8" fmla="*/ 62 w 124"/>
                    <a:gd name="T9" fmla="*/ 0 h 120"/>
                    <a:gd name="T10" fmla="*/ 36 w 124"/>
                    <a:gd name="T11" fmla="*/ 37 h 120"/>
                    <a:gd name="T12" fmla="*/ 39 w 124"/>
                    <a:gd name="T13" fmla="*/ 54 h 120"/>
                    <a:gd name="T14" fmla="*/ 50 w 124"/>
                    <a:gd name="T15" fmla="*/ 75 h 120"/>
                    <a:gd name="T16" fmla="*/ 47 w 124"/>
                    <a:gd name="T17" fmla="*/ 84 h 120"/>
                    <a:gd name="T18" fmla="*/ 0 w 124"/>
                    <a:gd name="T19" fmla="*/ 120 h 120"/>
                    <a:gd name="T20" fmla="*/ 62 w 124"/>
                    <a:gd name="T21" fmla="*/ 120 h 120"/>
                    <a:gd name="T22" fmla="*/ 124 w 124"/>
                    <a:gd name="T23" fmla="*/ 120 h 120"/>
                    <a:gd name="T24" fmla="*/ 78 w 124"/>
                    <a:gd name="T25" fmla="*/ 84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4" h="120">
                      <a:moveTo>
                        <a:pt x="78" y="84"/>
                      </a:moveTo>
                      <a:cubicBezTo>
                        <a:pt x="75" y="84"/>
                        <a:pt x="75" y="75"/>
                        <a:pt x="75" y="75"/>
                      </a:cubicBezTo>
                      <a:cubicBezTo>
                        <a:pt x="75" y="75"/>
                        <a:pt x="84" y="66"/>
                        <a:pt x="86" y="54"/>
                      </a:cubicBezTo>
                      <a:cubicBezTo>
                        <a:pt x="91" y="54"/>
                        <a:pt x="94" y="42"/>
                        <a:pt x="89" y="37"/>
                      </a:cubicBezTo>
                      <a:cubicBezTo>
                        <a:pt x="89" y="32"/>
                        <a:pt x="96" y="0"/>
                        <a:pt x="62" y="0"/>
                      </a:cubicBezTo>
                      <a:cubicBezTo>
                        <a:pt x="29" y="0"/>
                        <a:pt x="36" y="32"/>
                        <a:pt x="36" y="37"/>
                      </a:cubicBezTo>
                      <a:cubicBezTo>
                        <a:pt x="31" y="42"/>
                        <a:pt x="34" y="54"/>
                        <a:pt x="39" y="54"/>
                      </a:cubicBezTo>
                      <a:cubicBezTo>
                        <a:pt x="41" y="66"/>
                        <a:pt x="50" y="75"/>
                        <a:pt x="50" y="75"/>
                      </a:cubicBezTo>
                      <a:cubicBezTo>
                        <a:pt x="50" y="75"/>
                        <a:pt x="50" y="84"/>
                        <a:pt x="47" y="84"/>
                      </a:cubicBezTo>
                      <a:cubicBezTo>
                        <a:pt x="37" y="86"/>
                        <a:pt x="0" y="102"/>
                        <a:pt x="0" y="120"/>
                      </a:cubicBezTo>
                      <a:cubicBezTo>
                        <a:pt x="62" y="120"/>
                        <a:pt x="62" y="120"/>
                        <a:pt x="62" y="120"/>
                      </a:cubicBezTo>
                      <a:cubicBezTo>
                        <a:pt x="124" y="120"/>
                        <a:pt x="124" y="120"/>
                        <a:pt x="124" y="120"/>
                      </a:cubicBezTo>
                      <a:cubicBezTo>
                        <a:pt x="124" y="102"/>
                        <a:pt x="88" y="86"/>
                        <a:pt x="78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iS1îḑe">
                  <a:extLst>
                    <a:ext uri="{FF2B5EF4-FFF2-40B4-BE49-F238E27FC236}">
                      <a16:creationId xmlns:a16="http://schemas.microsoft.com/office/drawing/2014/main" xmlns="" id="{37541D79-5B46-4D36-AE57-4EF32897E3BD}"/>
                    </a:ext>
                  </a:extLst>
                </p:cNvPr>
                <p:cNvSpPr/>
                <p:nvPr/>
              </p:nvSpPr>
              <p:spPr bwMode="auto">
                <a:xfrm>
                  <a:off x="10658002" y="5303987"/>
                  <a:ext cx="131142" cy="207477"/>
                </a:xfrm>
                <a:custGeom>
                  <a:avLst/>
                  <a:gdLst>
                    <a:gd name="T0" fmla="*/ 21 w 41"/>
                    <a:gd name="T1" fmla="*/ 0 h 65"/>
                    <a:gd name="T2" fmla="*/ 0 w 41"/>
                    <a:gd name="T3" fmla="*/ 20 h 65"/>
                    <a:gd name="T4" fmla="*/ 21 w 41"/>
                    <a:gd name="T5" fmla="*/ 65 h 65"/>
                    <a:gd name="T6" fmla="*/ 41 w 41"/>
                    <a:gd name="T7" fmla="*/ 20 h 65"/>
                    <a:gd name="T8" fmla="*/ 21 w 41"/>
                    <a:gd name="T9" fmla="*/ 0 h 65"/>
                    <a:gd name="T10" fmla="*/ 21 w 41"/>
                    <a:gd name="T11" fmla="*/ 33 h 65"/>
                    <a:gd name="T12" fmla="*/ 8 w 41"/>
                    <a:gd name="T13" fmla="*/ 20 h 65"/>
                    <a:gd name="T14" fmla="*/ 21 w 41"/>
                    <a:gd name="T15" fmla="*/ 8 h 65"/>
                    <a:gd name="T16" fmla="*/ 33 w 41"/>
                    <a:gd name="T17" fmla="*/ 20 h 65"/>
                    <a:gd name="T18" fmla="*/ 21 w 41"/>
                    <a:gd name="T19" fmla="*/ 33 h 65"/>
                    <a:gd name="T20" fmla="*/ 13 w 41"/>
                    <a:gd name="T21" fmla="*/ 20 h 65"/>
                    <a:gd name="T22" fmla="*/ 21 w 41"/>
                    <a:gd name="T23" fmla="*/ 28 h 65"/>
                    <a:gd name="T24" fmla="*/ 29 w 41"/>
                    <a:gd name="T25" fmla="*/ 20 h 65"/>
                    <a:gd name="T26" fmla="*/ 21 w 41"/>
                    <a:gd name="T27" fmla="*/ 12 h 65"/>
                    <a:gd name="T28" fmla="*/ 13 w 41"/>
                    <a:gd name="T29" fmla="*/ 2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" h="65">
                      <a:moveTo>
                        <a:pt x="21" y="0"/>
                      </a:move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41"/>
                        <a:pt x="21" y="65"/>
                        <a:pt x="21" y="65"/>
                      </a:cubicBezTo>
                      <a:cubicBezTo>
                        <a:pt x="21" y="65"/>
                        <a:pt x="41" y="41"/>
                        <a:pt x="41" y="20"/>
                      </a:cubicBezTo>
                      <a:cubicBezTo>
                        <a:pt x="41" y="9"/>
                        <a:pt x="32" y="0"/>
                        <a:pt x="21" y="0"/>
                      </a:cubicBezTo>
                      <a:close/>
                      <a:moveTo>
                        <a:pt x="21" y="33"/>
                      </a:moveTo>
                      <a:cubicBezTo>
                        <a:pt x="14" y="33"/>
                        <a:pt x="8" y="27"/>
                        <a:pt x="8" y="20"/>
                      </a:cubicBezTo>
                      <a:cubicBezTo>
                        <a:pt x="8" y="13"/>
                        <a:pt x="14" y="8"/>
                        <a:pt x="21" y="8"/>
                      </a:cubicBezTo>
                      <a:cubicBezTo>
                        <a:pt x="28" y="8"/>
                        <a:pt x="33" y="13"/>
                        <a:pt x="33" y="20"/>
                      </a:cubicBezTo>
                      <a:cubicBezTo>
                        <a:pt x="33" y="27"/>
                        <a:pt x="28" y="33"/>
                        <a:pt x="21" y="33"/>
                      </a:cubicBezTo>
                      <a:close/>
                      <a:moveTo>
                        <a:pt x="13" y="20"/>
                      </a:moveTo>
                      <a:cubicBezTo>
                        <a:pt x="13" y="25"/>
                        <a:pt x="16" y="28"/>
                        <a:pt x="21" y="28"/>
                      </a:cubicBezTo>
                      <a:cubicBezTo>
                        <a:pt x="25" y="28"/>
                        <a:pt x="29" y="25"/>
                        <a:pt x="29" y="20"/>
                      </a:cubicBezTo>
                      <a:cubicBezTo>
                        <a:pt x="29" y="16"/>
                        <a:pt x="25" y="12"/>
                        <a:pt x="21" y="12"/>
                      </a:cubicBezTo>
                      <a:cubicBezTo>
                        <a:pt x="16" y="12"/>
                        <a:pt x="13" y="16"/>
                        <a:pt x="13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isḻîdê">
                  <a:extLst>
                    <a:ext uri="{FF2B5EF4-FFF2-40B4-BE49-F238E27FC236}">
                      <a16:creationId xmlns:a16="http://schemas.microsoft.com/office/drawing/2014/main" xmlns="" id="{494A1F3D-8BE3-4570-B6FF-5B1649468580}"/>
                    </a:ext>
                  </a:extLst>
                </p:cNvPr>
                <p:cNvSpPr/>
                <p:nvPr/>
              </p:nvSpPr>
              <p:spPr bwMode="auto">
                <a:xfrm>
                  <a:off x="10515118" y="5527123"/>
                  <a:ext cx="203562" cy="275983"/>
                </a:xfrm>
                <a:custGeom>
                  <a:avLst/>
                  <a:gdLst>
                    <a:gd name="T0" fmla="*/ 58 w 64"/>
                    <a:gd name="T1" fmla="*/ 9 h 86"/>
                    <a:gd name="T2" fmla="*/ 24 w 64"/>
                    <a:gd name="T3" fmla="*/ 1 h 86"/>
                    <a:gd name="T4" fmla="*/ 16 w 64"/>
                    <a:gd name="T5" fmla="*/ 7 h 86"/>
                    <a:gd name="T6" fmla="*/ 1 w 64"/>
                    <a:gd name="T7" fmla="*/ 68 h 86"/>
                    <a:gd name="T8" fmla="*/ 6 w 64"/>
                    <a:gd name="T9" fmla="*/ 77 h 86"/>
                    <a:gd name="T10" fmla="*/ 39 w 64"/>
                    <a:gd name="T11" fmla="*/ 85 h 86"/>
                    <a:gd name="T12" fmla="*/ 48 w 64"/>
                    <a:gd name="T13" fmla="*/ 80 h 86"/>
                    <a:gd name="T14" fmla="*/ 63 w 64"/>
                    <a:gd name="T15" fmla="*/ 18 h 86"/>
                    <a:gd name="T16" fmla="*/ 58 w 64"/>
                    <a:gd name="T17" fmla="*/ 9 h 86"/>
                    <a:gd name="T18" fmla="*/ 31 w 64"/>
                    <a:gd name="T19" fmla="*/ 7 h 86"/>
                    <a:gd name="T20" fmla="*/ 50 w 64"/>
                    <a:gd name="T21" fmla="*/ 11 h 86"/>
                    <a:gd name="T22" fmla="*/ 49 w 64"/>
                    <a:gd name="T23" fmla="*/ 14 h 86"/>
                    <a:gd name="T24" fmla="*/ 30 w 64"/>
                    <a:gd name="T25" fmla="*/ 9 h 86"/>
                    <a:gd name="T26" fmla="*/ 31 w 64"/>
                    <a:gd name="T27" fmla="*/ 7 h 86"/>
                    <a:gd name="T28" fmla="*/ 24 w 64"/>
                    <a:gd name="T29" fmla="*/ 76 h 86"/>
                    <a:gd name="T30" fmla="*/ 20 w 64"/>
                    <a:gd name="T31" fmla="*/ 71 h 86"/>
                    <a:gd name="T32" fmla="*/ 26 w 64"/>
                    <a:gd name="T33" fmla="*/ 67 h 86"/>
                    <a:gd name="T34" fmla="*/ 30 w 64"/>
                    <a:gd name="T35" fmla="*/ 73 h 86"/>
                    <a:gd name="T36" fmla="*/ 24 w 64"/>
                    <a:gd name="T37" fmla="*/ 76 h 86"/>
                    <a:gd name="T38" fmla="*/ 46 w 64"/>
                    <a:gd name="T39" fmla="*/ 67 h 86"/>
                    <a:gd name="T40" fmla="*/ 8 w 64"/>
                    <a:gd name="T41" fmla="*/ 58 h 86"/>
                    <a:gd name="T42" fmla="*/ 20 w 64"/>
                    <a:gd name="T43" fmla="*/ 10 h 86"/>
                    <a:gd name="T44" fmla="*/ 58 w 64"/>
                    <a:gd name="T45" fmla="*/ 19 h 86"/>
                    <a:gd name="T46" fmla="*/ 46 w 64"/>
                    <a:gd name="T47" fmla="*/ 6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4" h="86">
                      <a:moveTo>
                        <a:pt x="58" y="9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1" y="0"/>
                        <a:pt x="17" y="3"/>
                        <a:pt x="16" y="7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0" y="72"/>
                        <a:pt x="2" y="76"/>
                        <a:pt x="6" y="77"/>
                      </a:cubicBezTo>
                      <a:cubicBezTo>
                        <a:pt x="39" y="85"/>
                        <a:pt x="39" y="85"/>
                        <a:pt x="39" y="85"/>
                      </a:cubicBezTo>
                      <a:cubicBezTo>
                        <a:pt x="43" y="86"/>
                        <a:pt x="47" y="84"/>
                        <a:pt x="48" y="80"/>
                      </a:cubicBezTo>
                      <a:cubicBezTo>
                        <a:pt x="63" y="18"/>
                        <a:pt x="63" y="18"/>
                        <a:pt x="63" y="18"/>
                      </a:cubicBezTo>
                      <a:cubicBezTo>
                        <a:pt x="64" y="14"/>
                        <a:pt x="61" y="10"/>
                        <a:pt x="58" y="9"/>
                      </a:cubicBezTo>
                      <a:close/>
                      <a:moveTo>
                        <a:pt x="31" y="7"/>
                      </a:moveTo>
                      <a:cubicBezTo>
                        <a:pt x="50" y="11"/>
                        <a:pt x="50" y="11"/>
                        <a:pt x="50" y="11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30" y="9"/>
                        <a:pt x="30" y="9"/>
                        <a:pt x="30" y="9"/>
                      </a:cubicBezTo>
                      <a:lnTo>
                        <a:pt x="31" y="7"/>
                      </a:lnTo>
                      <a:close/>
                      <a:moveTo>
                        <a:pt x="24" y="76"/>
                      </a:moveTo>
                      <a:cubicBezTo>
                        <a:pt x="21" y="76"/>
                        <a:pt x="19" y="73"/>
                        <a:pt x="20" y="71"/>
                      </a:cubicBezTo>
                      <a:cubicBezTo>
                        <a:pt x="21" y="68"/>
                        <a:pt x="23" y="66"/>
                        <a:pt x="26" y="67"/>
                      </a:cubicBezTo>
                      <a:cubicBezTo>
                        <a:pt x="29" y="68"/>
                        <a:pt x="30" y="70"/>
                        <a:pt x="30" y="73"/>
                      </a:cubicBezTo>
                      <a:cubicBezTo>
                        <a:pt x="29" y="75"/>
                        <a:pt x="26" y="77"/>
                        <a:pt x="24" y="76"/>
                      </a:cubicBezTo>
                      <a:close/>
                      <a:moveTo>
                        <a:pt x="46" y="67"/>
                      </a:move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58" y="19"/>
                        <a:pt x="58" y="19"/>
                        <a:pt x="58" y="19"/>
                      </a:cubicBezTo>
                      <a:lnTo>
                        <a:pt x="46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ŝḷiďê">
                  <a:extLst>
                    <a:ext uri="{FF2B5EF4-FFF2-40B4-BE49-F238E27FC236}">
                      <a16:creationId xmlns:a16="http://schemas.microsoft.com/office/drawing/2014/main" xmlns="" id="{6652BEA6-86DC-41B8-8735-5A2E02A0FC03}"/>
                    </a:ext>
                  </a:extLst>
                </p:cNvPr>
                <p:cNvSpPr/>
                <p:nvPr/>
              </p:nvSpPr>
              <p:spPr bwMode="auto">
                <a:xfrm>
                  <a:off x="10470099" y="3638300"/>
                  <a:ext cx="274026" cy="207477"/>
                </a:xfrm>
                <a:custGeom>
                  <a:avLst/>
                  <a:gdLst>
                    <a:gd name="T0" fmla="*/ 75 w 86"/>
                    <a:gd name="T1" fmla="*/ 11 h 65"/>
                    <a:gd name="T2" fmla="*/ 75 w 86"/>
                    <a:gd name="T3" fmla="*/ 0 h 65"/>
                    <a:gd name="T4" fmla="*/ 0 w 86"/>
                    <a:gd name="T5" fmla="*/ 0 h 65"/>
                    <a:gd name="T6" fmla="*/ 0 w 86"/>
                    <a:gd name="T7" fmla="*/ 60 h 65"/>
                    <a:gd name="T8" fmla="*/ 5 w 86"/>
                    <a:gd name="T9" fmla="*/ 65 h 65"/>
                    <a:gd name="T10" fmla="*/ 78 w 86"/>
                    <a:gd name="T11" fmla="*/ 65 h 65"/>
                    <a:gd name="T12" fmla="*/ 86 w 86"/>
                    <a:gd name="T13" fmla="*/ 57 h 65"/>
                    <a:gd name="T14" fmla="*/ 86 w 86"/>
                    <a:gd name="T15" fmla="*/ 11 h 65"/>
                    <a:gd name="T16" fmla="*/ 75 w 86"/>
                    <a:gd name="T17" fmla="*/ 11 h 65"/>
                    <a:gd name="T18" fmla="*/ 70 w 86"/>
                    <a:gd name="T19" fmla="*/ 60 h 65"/>
                    <a:gd name="T20" fmla="*/ 5 w 86"/>
                    <a:gd name="T21" fmla="*/ 60 h 65"/>
                    <a:gd name="T22" fmla="*/ 5 w 86"/>
                    <a:gd name="T23" fmla="*/ 5 h 65"/>
                    <a:gd name="T24" fmla="*/ 70 w 86"/>
                    <a:gd name="T25" fmla="*/ 5 h 65"/>
                    <a:gd name="T26" fmla="*/ 70 w 86"/>
                    <a:gd name="T27" fmla="*/ 60 h 65"/>
                    <a:gd name="T28" fmla="*/ 10 w 86"/>
                    <a:gd name="T29" fmla="*/ 16 h 65"/>
                    <a:gd name="T30" fmla="*/ 64 w 86"/>
                    <a:gd name="T31" fmla="*/ 16 h 65"/>
                    <a:gd name="T32" fmla="*/ 64 w 86"/>
                    <a:gd name="T33" fmla="*/ 22 h 65"/>
                    <a:gd name="T34" fmla="*/ 10 w 86"/>
                    <a:gd name="T35" fmla="*/ 22 h 65"/>
                    <a:gd name="T36" fmla="*/ 10 w 86"/>
                    <a:gd name="T37" fmla="*/ 16 h 65"/>
                    <a:gd name="T38" fmla="*/ 43 w 86"/>
                    <a:gd name="T39" fmla="*/ 27 h 65"/>
                    <a:gd name="T40" fmla="*/ 64 w 86"/>
                    <a:gd name="T41" fmla="*/ 27 h 65"/>
                    <a:gd name="T42" fmla="*/ 64 w 86"/>
                    <a:gd name="T43" fmla="*/ 32 h 65"/>
                    <a:gd name="T44" fmla="*/ 43 w 86"/>
                    <a:gd name="T45" fmla="*/ 32 h 65"/>
                    <a:gd name="T46" fmla="*/ 43 w 86"/>
                    <a:gd name="T47" fmla="*/ 27 h 65"/>
                    <a:gd name="T48" fmla="*/ 43 w 86"/>
                    <a:gd name="T49" fmla="*/ 38 h 65"/>
                    <a:gd name="T50" fmla="*/ 64 w 86"/>
                    <a:gd name="T51" fmla="*/ 38 h 65"/>
                    <a:gd name="T52" fmla="*/ 64 w 86"/>
                    <a:gd name="T53" fmla="*/ 43 h 65"/>
                    <a:gd name="T54" fmla="*/ 43 w 86"/>
                    <a:gd name="T55" fmla="*/ 43 h 65"/>
                    <a:gd name="T56" fmla="*/ 43 w 86"/>
                    <a:gd name="T57" fmla="*/ 38 h 65"/>
                    <a:gd name="T58" fmla="*/ 43 w 86"/>
                    <a:gd name="T59" fmla="*/ 49 h 65"/>
                    <a:gd name="T60" fmla="*/ 59 w 86"/>
                    <a:gd name="T61" fmla="*/ 49 h 65"/>
                    <a:gd name="T62" fmla="*/ 59 w 86"/>
                    <a:gd name="T63" fmla="*/ 54 h 65"/>
                    <a:gd name="T64" fmla="*/ 43 w 86"/>
                    <a:gd name="T65" fmla="*/ 54 h 65"/>
                    <a:gd name="T66" fmla="*/ 43 w 86"/>
                    <a:gd name="T67" fmla="*/ 49 h 65"/>
                    <a:gd name="T68" fmla="*/ 10 w 86"/>
                    <a:gd name="T69" fmla="*/ 27 h 65"/>
                    <a:gd name="T70" fmla="*/ 37 w 86"/>
                    <a:gd name="T71" fmla="*/ 27 h 65"/>
                    <a:gd name="T72" fmla="*/ 37 w 86"/>
                    <a:gd name="T73" fmla="*/ 54 h 65"/>
                    <a:gd name="T74" fmla="*/ 10 w 86"/>
                    <a:gd name="T75" fmla="*/ 54 h 65"/>
                    <a:gd name="T76" fmla="*/ 10 w 86"/>
                    <a:gd name="T77" fmla="*/ 2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6" h="65">
                      <a:moveTo>
                        <a:pt x="75" y="11"/>
                      </a:move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2"/>
                        <a:pt x="2" y="65"/>
                        <a:pt x="5" y="65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cubicBezTo>
                        <a:pt x="82" y="65"/>
                        <a:pt x="86" y="61"/>
                        <a:pt x="86" y="57"/>
                      </a:cubicBezTo>
                      <a:cubicBezTo>
                        <a:pt x="86" y="11"/>
                        <a:pt x="86" y="11"/>
                        <a:pt x="86" y="11"/>
                      </a:cubicBezTo>
                      <a:lnTo>
                        <a:pt x="75" y="11"/>
                      </a:lnTo>
                      <a:close/>
                      <a:moveTo>
                        <a:pt x="70" y="60"/>
                      </a:moveTo>
                      <a:cubicBezTo>
                        <a:pt x="5" y="60"/>
                        <a:pt x="5" y="60"/>
                        <a:pt x="5" y="60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70" y="5"/>
                        <a:pt x="70" y="5"/>
                        <a:pt x="70" y="5"/>
                      </a:cubicBezTo>
                      <a:lnTo>
                        <a:pt x="70" y="60"/>
                      </a:lnTo>
                      <a:close/>
                      <a:moveTo>
                        <a:pt x="10" y="16"/>
                      </a:move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lnTo>
                        <a:pt x="10" y="16"/>
                      </a:lnTo>
                      <a:close/>
                      <a:moveTo>
                        <a:pt x="43" y="27"/>
                      </a:move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2"/>
                        <a:pt x="64" y="32"/>
                        <a:pt x="64" y="3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lnTo>
                        <a:pt x="43" y="27"/>
                      </a:lnTo>
                      <a:close/>
                      <a:moveTo>
                        <a:pt x="43" y="38"/>
                      </a:move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64" y="43"/>
                        <a:pt x="64" y="43"/>
                        <a:pt x="64" y="43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lnTo>
                        <a:pt x="43" y="38"/>
                      </a:lnTo>
                      <a:close/>
                      <a:moveTo>
                        <a:pt x="43" y="49"/>
                      </a:move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43" y="54"/>
                        <a:pt x="43" y="54"/>
                        <a:pt x="43" y="54"/>
                      </a:cubicBezTo>
                      <a:lnTo>
                        <a:pt x="43" y="49"/>
                      </a:lnTo>
                      <a:close/>
                      <a:moveTo>
                        <a:pt x="10" y="27"/>
                      </a:move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lnTo>
                        <a:pt x="1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$ḷíďê">
                  <a:extLst>
                    <a:ext uri="{FF2B5EF4-FFF2-40B4-BE49-F238E27FC236}">
                      <a16:creationId xmlns:a16="http://schemas.microsoft.com/office/drawing/2014/main" xmlns="" id="{61CC4795-A20C-482A-949F-867F095E390F}"/>
                    </a:ext>
                  </a:extLst>
                </p:cNvPr>
                <p:cNvSpPr/>
                <p:nvPr/>
              </p:nvSpPr>
              <p:spPr bwMode="auto">
                <a:xfrm>
                  <a:off x="10763698" y="2767289"/>
                  <a:ext cx="256411" cy="256409"/>
                </a:xfrm>
                <a:custGeom>
                  <a:avLst/>
                  <a:gdLst>
                    <a:gd name="T0" fmla="*/ 0 w 131"/>
                    <a:gd name="T1" fmla="*/ 131 h 131"/>
                    <a:gd name="T2" fmla="*/ 65 w 131"/>
                    <a:gd name="T3" fmla="*/ 131 h 131"/>
                    <a:gd name="T4" fmla="*/ 65 w 131"/>
                    <a:gd name="T5" fmla="*/ 0 h 131"/>
                    <a:gd name="T6" fmla="*/ 0 w 131"/>
                    <a:gd name="T7" fmla="*/ 0 h 131"/>
                    <a:gd name="T8" fmla="*/ 0 w 131"/>
                    <a:gd name="T9" fmla="*/ 131 h 131"/>
                    <a:gd name="T10" fmla="*/ 41 w 131"/>
                    <a:gd name="T11" fmla="*/ 17 h 131"/>
                    <a:gd name="T12" fmla="*/ 57 w 131"/>
                    <a:gd name="T13" fmla="*/ 17 h 131"/>
                    <a:gd name="T14" fmla="*/ 57 w 131"/>
                    <a:gd name="T15" fmla="*/ 33 h 131"/>
                    <a:gd name="T16" fmla="*/ 41 w 131"/>
                    <a:gd name="T17" fmla="*/ 33 h 131"/>
                    <a:gd name="T18" fmla="*/ 41 w 131"/>
                    <a:gd name="T19" fmla="*/ 17 h 131"/>
                    <a:gd name="T20" fmla="*/ 41 w 131"/>
                    <a:gd name="T21" fmla="*/ 49 h 131"/>
                    <a:gd name="T22" fmla="*/ 57 w 131"/>
                    <a:gd name="T23" fmla="*/ 49 h 131"/>
                    <a:gd name="T24" fmla="*/ 57 w 131"/>
                    <a:gd name="T25" fmla="*/ 66 h 131"/>
                    <a:gd name="T26" fmla="*/ 41 w 131"/>
                    <a:gd name="T27" fmla="*/ 66 h 131"/>
                    <a:gd name="T28" fmla="*/ 41 w 131"/>
                    <a:gd name="T29" fmla="*/ 49 h 131"/>
                    <a:gd name="T30" fmla="*/ 41 w 131"/>
                    <a:gd name="T31" fmla="*/ 82 h 131"/>
                    <a:gd name="T32" fmla="*/ 57 w 131"/>
                    <a:gd name="T33" fmla="*/ 82 h 131"/>
                    <a:gd name="T34" fmla="*/ 57 w 131"/>
                    <a:gd name="T35" fmla="*/ 98 h 131"/>
                    <a:gd name="T36" fmla="*/ 41 w 131"/>
                    <a:gd name="T37" fmla="*/ 98 h 131"/>
                    <a:gd name="T38" fmla="*/ 41 w 131"/>
                    <a:gd name="T39" fmla="*/ 82 h 131"/>
                    <a:gd name="T40" fmla="*/ 8 w 131"/>
                    <a:gd name="T41" fmla="*/ 17 h 131"/>
                    <a:gd name="T42" fmla="*/ 24 w 131"/>
                    <a:gd name="T43" fmla="*/ 17 h 131"/>
                    <a:gd name="T44" fmla="*/ 24 w 131"/>
                    <a:gd name="T45" fmla="*/ 33 h 131"/>
                    <a:gd name="T46" fmla="*/ 8 w 131"/>
                    <a:gd name="T47" fmla="*/ 33 h 131"/>
                    <a:gd name="T48" fmla="*/ 8 w 131"/>
                    <a:gd name="T49" fmla="*/ 17 h 131"/>
                    <a:gd name="T50" fmla="*/ 8 w 131"/>
                    <a:gd name="T51" fmla="*/ 49 h 131"/>
                    <a:gd name="T52" fmla="*/ 24 w 131"/>
                    <a:gd name="T53" fmla="*/ 49 h 131"/>
                    <a:gd name="T54" fmla="*/ 24 w 131"/>
                    <a:gd name="T55" fmla="*/ 66 h 131"/>
                    <a:gd name="T56" fmla="*/ 8 w 131"/>
                    <a:gd name="T57" fmla="*/ 66 h 131"/>
                    <a:gd name="T58" fmla="*/ 8 w 131"/>
                    <a:gd name="T59" fmla="*/ 49 h 131"/>
                    <a:gd name="T60" fmla="*/ 8 w 131"/>
                    <a:gd name="T61" fmla="*/ 82 h 131"/>
                    <a:gd name="T62" fmla="*/ 24 w 131"/>
                    <a:gd name="T63" fmla="*/ 82 h 131"/>
                    <a:gd name="T64" fmla="*/ 24 w 131"/>
                    <a:gd name="T65" fmla="*/ 98 h 131"/>
                    <a:gd name="T66" fmla="*/ 8 w 131"/>
                    <a:gd name="T67" fmla="*/ 98 h 131"/>
                    <a:gd name="T68" fmla="*/ 8 w 131"/>
                    <a:gd name="T69" fmla="*/ 82 h 131"/>
                    <a:gd name="T70" fmla="*/ 73 w 131"/>
                    <a:gd name="T71" fmla="*/ 41 h 131"/>
                    <a:gd name="T72" fmla="*/ 131 w 131"/>
                    <a:gd name="T73" fmla="*/ 41 h 131"/>
                    <a:gd name="T74" fmla="*/ 131 w 131"/>
                    <a:gd name="T75" fmla="*/ 49 h 131"/>
                    <a:gd name="T76" fmla="*/ 73 w 131"/>
                    <a:gd name="T77" fmla="*/ 49 h 131"/>
                    <a:gd name="T78" fmla="*/ 73 w 131"/>
                    <a:gd name="T79" fmla="*/ 41 h 131"/>
                    <a:gd name="T80" fmla="*/ 73 w 131"/>
                    <a:gd name="T81" fmla="*/ 131 h 131"/>
                    <a:gd name="T82" fmla="*/ 90 w 131"/>
                    <a:gd name="T83" fmla="*/ 131 h 131"/>
                    <a:gd name="T84" fmla="*/ 90 w 131"/>
                    <a:gd name="T85" fmla="*/ 98 h 131"/>
                    <a:gd name="T86" fmla="*/ 114 w 131"/>
                    <a:gd name="T87" fmla="*/ 98 h 131"/>
                    <a:gd name="T88" fmla="*/ 114 w 131"/>
                    <a:gd name="T89" fmla="*/ 131 h 131"/>
                    <a:gd name="T90" fmla="*/ 131 w 131"/>
                    <a:gd name="T91" fmla="*/ 131 h 131"/>
                    <a:gd name="T92" fmla="*/ 131 w 131"/>
                    <a:gd name="T93" fmla="*/ 57 h 131"/>
                    <a:gd name="T94" fmla="*/ 73 w 131"/>
                    <a:gd name="T95" fmla="*/ 57 h 131"/>
                    <a:gd name="T96" fmla="*/ 73 w 131"/>
                    <a:gd name="T97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31">
                      <a:moveTo>
                        <a:pt x="0" y="131"/>
                      </a:moveTo>
                      <a:lnTo>
                        <a:pt x="65" y="131"/>
                      </a:lnTo>
                      <a:lnTo>
                        <a:pt x="65" y="0"/>
                      </a:lnTo>
                      <a:lnTo>
                        <a:pt x="0" y="0"/>
                      </a:lnTo>
                      <a:lnTo>
                        <a:pt x="0" y="131"/>
                      </a:lnTo>
                      <a:close/>
                      <a:moveTo>
                        <a:pt x="41" y="17"/>
                      </a:moveTo>
                      <a:lnTo>
                        <a:pt x="57" y="17"/>
                      </a:lnTo>
                      <a:lnTo>
                        <a:pt x="57" y="33"/>
                      </a:lnTo>
                      <a:lnTo>
                        <a:pt x="41" y="33"/>
                      </a:lnTo>
                      <a:lnTo>
                        <a:pt x="41" y="17"/>
                      </a:lnTo>
                      <a:close/>
                      <a:moveTo>
                        <a:pt x="41" y="49"/>
                      </a:moveTo>
                      <a:lnTo>
                        <a:pt x="57" y="49"/>
                      </a:lnTo>
                      <a:lnTo>
                        <a:pt x="57" y="66"/>
                      </a:lnTo>
                      <a:lnTo>
                        <a:pt x="41" y="66"/>
                      </a:lnTo>
                      <a:lnTo>
                        <a:pt x="41" y="49"/>
                      </a:lnTo>
                      <a:close/>
                      <a:moveTo>
                        <a:pt x="41" y="82"/>
                      </a:moveTo>
                      <a:lnTo>
                        <a:pt x="57" y="82"/>
                      </a:lnTo>
                      <a:lnTo>
                        <a:pt x="57" y="98"/>
                      </a:lnTo>
                      <a:lnTo>
                        <a:pt x="41" y="98"/>
                      </a:lnTo>
                      <a:lnTo>
                        <a:pt x="41" y="82"/>
                      </a:lnTo>
                      <a:close/>
                      <a:moveTo>
                        <a:pt x="8" y="17"/>
                      </a:moveTo>
                      <a:lnTo>
                        <a:pt x="24" y="17"/>
                      </a:lnTo>
                      <a:lnTo>
                        <a:pt x="24" y="33"/>
                      </a:lnTo>
                      <a:lnTo>
                        <a:pt x="8" y="33"/>
                      </a:lnTo>
                      <a:lnTo>
                        <a:pt x="8" y="17"/>
                      </a:lnTo>
                      <a:close/>
                      <a:moveTo>
                        <a:pt x="8" y="49"/>
                      </a:moveTo>
                      <a:lnTo>
                        <a:pt x="24" y="49"/>
                      </a:lnTo>
                      <a:lnTo>
                        <a:pt x="24" y="66"/>
                      </a:lnTo>
                      <a:lnTo>
                        <a:pt x="8" y="66"/>
                      </a:lnTo>
                      <a:lnTo>
                        <a:pt x="8" y="49"/>
                      </a:lnTo>
                      <a:close/>
                      <a:moveTo>
                        <a:pt x="8" y="82"/>
                      </a:moveTo>
                      <a:lnTo>
                        <a:pt x="24" y="82"/>
                      </a:lnTo>
                      <a:lnTo>
                        <a:pt x="24" y="98"/>
                      </a:lnTo>
                      <a:lnTo>
                        <a:pt x="8" y="98"/>
                      </a:lnTo>
                      <a:lnTo>
                        <a:pt x="8" y="82"/>
                      </a:lnTo>
                      <a:close/>
                      <a:moveTo>
                        <a:pt x="73" y="41"/>
                      </a:moveTo>
                      <a:lnTo>
                        <a:pt x="131" y="41"/>
                      </a:lnTo>
                      <a:lnTo>
                        <a:pt x="131" y="49"/>
                      </a:lnTo>
                      <a:lnTo>
                        <a:pt x="73" y="49"/>
                      </a:lnTo>
                      <a:lnTo>
                        <a:pt x="73" y="41"/>
                      </a:lnTo>
                      <a:close/>
                      <a:moveTo>
                        <a:pt x="73" y="131"/>
                      </a:moveTo>
                      <a:lnTo>
                        <a:pt x="90" y="131"/>
                      </a:lnTo>
                      <a:lnTo>
                        <a:pt x="90" y="98"/>
                      </a:lnTo>
                      <a:lnTo>
                        <a:pt x="114" y="98"/>
                      </a:lnTo>
                      <a:lnTo>
                        <a:pt x="114" y="131"/>
                      </a:lnTo>
                      <a:lnTo>
                        <a:pt x="131" y="131"/>
                      </a:lnTo>
                      <a:lnTo>
                        <a:pt x="131" y="57"/>
                      </a:lnTo>
                      <a:lnTo>
                        <a:pt x="73" y="57"/>
                      </a:lnTo>
                      <a:lnTo>
                        <a:pt x="73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sḷîḍê">
                  <a:extLst>
                    <a:ext uri="{FF2B5EF4-FFF2-40B4-BE49-F238E27FC236}">
                      <a16:creationId xmlns:a16="http://schemas.microsoft.com/office/drawing/2014/main" xmlns="" id="{D7CFC233-2DFB-4820-B9C9-B28C7CAAEF47}"/>
                    </a:ext>
                  </a:extLst>
                </p:cNvPr>
                <p:cNvSpPr/>
                <p:nvPr/>
              </p:nvSpPr>
              <p:spPr bwMode="auto">
                <a:xfrm>
                  <a:off x="10712808" y="3080462"/>
                  <a:ext cx="272069" cy="272068"/>
                </a:xfrm>
                <a:custGeom>
                  <a:avLst/>
                  <a:gdLst>
                    <a:gd name="T0" fmla="*/ 79 w 85"/>
                    <a:gd name="T1" fmla="*/ 24 h 85"/>
                    <a:gd name="T2" fmla="*/ 61 w 85"/>
                    <a:gd name="T3" fmla="*/ 6 h 85"/>
                    <a:gd name="T4" fmla="*/ 66 w 85"/>
                    <a:gd name="T5" fmla="*/ 0 h 85"/>
                    <a:gd name="T6" fmla="*/ 85 w 85"/>
                    <a:gd name="T7" fmla="*/ 19 h 85"/>
                    <a:gd name="T8" fmla="*/ 79 w 85"/>
                    <a:gd name="T9" fmla="*/ 24 h 85"/>
                    <a:gd name="T10" fmla="*/ 74 w 85"/>
                    <a:gd name="T11" fmla="*/ 30 h 85"/>
                    <a:gd name="T12" fmla="*/ 71 w 85"/>
                    <a:gd name="T13" fmla="*/ 59 h 85"/>
                    <a:gd name="T14" fmla="*/ 13 w 85"/>
                    <a:gd name="T15" fmla="*/ 85 h 85"/>
                    <a:gd name="T16" fmla="*/ 8 w 85"/>
                    <a:gd name="T17" fmla="*/ 81 h 85"/>
                    <a:gd name="T18" fmla="*/ 31 w 85"/>
                    <a:gd name="T19" fmla="*/ 58 h 85"/>
                    <a:gd name="T20" fmla="*/ 34 w 85"/>
                    <a:gd name="T21" fmla="*/ 59 h 85"/>
                    <a:gd name="T22" fmla="*/ 42 w 85"/>
                    <a:gd name="T23" fmla="*/ 51 h 85"/>
                    <a:gd name="T24" fmla="*/ 34 w 85"/>
                    <a:gd name="T25" fmla="*/ 43 h 85"/>
                    <a:gd name="T26" fmla="*/ 26 w 85"/>
                    <a:gd name="T27" fmla="*/ 51 h 85"/>
                    <a:gd name="T28" fmla="*/ 27 w 85"/>
                    <a:gd name="T29" fmla="*/ 54 h 85"/>
                    <a:gd name="T30" fmla="*/ 4 w 85"/>
                    <a:gd name="T31" fmla="*/ 76 h 85"/>
                    <a:gd name="T32" fmla="*/ 0 w 85"/>
                    <a:gd name="T33" fmla="*/ 72 h 85"/>
                    <a:gd name="T34" fmla="*/ 26 w 85"/>
                    <a:gd name="T35" fmla="*/ 14 h 85"/>
                    <a:gd name="T36" fmla="*/ 55 w 85"/>
                    <a:gd name="T37" fmla="*/ 11 h 85"/>
                    <a:gd name="T38" fmla="*/ 74 w 85"/>
                    <a:gd name="T39" fmla="*/ 3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85">
                      <a:moveTo>
                        <a:pt x="79" y="24"/>
                      </a:move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85" y="19"/>
                        <a:pt x="85" y="19"/>
                        <a:pt x="85" y="19"/>
                      </a:cubicBezTo>
                      <a:lnTo>
                        <a:pt x="79" y="24"/>
                      </a:lnTo>
                      <a:close/>
                      <a:moveTo>
                        <a:pt x="74" y="30"/>
                      </a:move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47" y="59"/>
                        <a:pt x="13" y="85"/>
                        <a:pt x="13" y="85"/>
                      </a:cubicBezTo>
                      <a:cubicBezTo>
                        <a:pt x="8" y="81"/>
                        <a:pt x="8" y="81"/>
                        <a:pt x="8" y="81"/>
                      </a:cubicBezTo>
                      <a:cubicBezTo>
                        <a:pt x="31" y="58"/>
                        <a:pt x="31" y="58"/>
                        <a:pt x="31" y="58"/>
                      </a:cubicBezTo>
                      <a:cubicBezTo>
                        <a:pt x="32" y="59"/>
                        <a:pt x="33" y="59"/>
                        <a:pt x="34" y="59"/>
                      </a:cubicBezTo>
                      <a:cubicBezTo>
                        <a:pt x="38" y="59"/>
                        <a:pt x="42" y="55"/>
                        <a:pt x="42" y="51"/>
                      </a:cubicBezTo>
                      <a:cubicBezTo>
                        <a:pt x="42" y="46"/>
                        <a:pt x="38" y="43"/>
                        <a:pt x="34" y="43"/>
                      </a:cubicBezTo>
                      <a:cubicBezTo>
                        <a:pt x="30" y="43"/>
                        <a:pt x="26" y="46"/>
                        <a:pt x="26" y="51"/>
                      </a:cubicBezTo>
                      <a:cubicBezTo>
                        <a:pt x="26" y="52"/>
                        <a:pt x="26" y="53"/>
                        <a:pt x="27" y="54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26" y="37"/>
                        <a:pt x="26" y="14"/>
                      </a:cubicBezTo>
                      <a:cubicBezTo>
                        <a:pt x="55" y="11"/>
                        <a:pt x="55" y="11"/>
                        <a:pt x="55" y="11"/>
                      </a:cubicBezTo>
                      <a:lnTo>
                        <a:pt x="74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išļîḍè">
                  <a:extLst>
                    <a:ext uri="{FF2B5EF4-FFF2-40B4-BE49-F238E27FC236}">
                      <a16:creationId xmlns:a16="http://schemas.microsoft.com/office/drawing/2014/main" xmlns="" id="{1F00B16A-D1E4-438A-B4F8-E74513BBB0CC}"/>
                    </a:ext>
                  </a:extLst>
                </p:cNvPr>
                <p:cNvSpPr/>
                <p:nvPr/>
              </p:nvSpPr>
              <p:spPr bwMode="auto">
                <a:xfrm>
                  <a:off x="10466184" y="2757502"/>
                  <a:ext cx="246623" cy="246623"/>
                </a:xfrm>
                <a:custGeom>
                  <a:avLst/>
                  <a:gdLst>
                    <a:gd name="T0" fmla="*/ 53 w 77"/>
                    <a:gd name="T1" fmla="*/ 30 h 77"/>
                    <a:gd name="T2" fmla="*/ 26 w 77"/>
                    <a:gd name="T3" fmla="*/ 2 h 77"/>
                    <a:gd name="T4" fmla="*/ 39 w 77"/>
                    <a:gd name="T5" fmla="*/ 0 h 77"/>
                    <a:gd name="T6" fmla="*/ 53 w 77"/>
                    <a:gd name="T7" fmla="*/ 3 h 77"/>
                    <a:gd name="T8" fmla="*/ 53 w 77"/>
                    <a:gd name="T9" fmla="*/ 30 h 77"/>
                    <a:gd name="T10" fmla="*/ 58 w 77"/>
                    <a:gd name="T11" fmla="*/ 53 h 77"/>
                    <a:gd name="T12" fmla="*/ 58 w 77"/>
                    <a:gd name="T13" fmla="*/ 5 h 77"/>
                    <a:gd name="T14" fmla="*/ 77 w 77"/>
                    <a:gd name="T15" fmla="*/ 38 h 77"/>
                    <a:gd name="T16" fmla="*/ 74 w 77"/>
                    <a:gd name="T17" fmla="*/ 53 h 77"/>
                    <a:gd name="T18" fmla="*/ 58 w 77"/>
                    <a:gd name="T19" fmla="*/ 53 h 77"/>
                    <a:gd name="T20" fmla="*/ 24 w 77"/>
                    <a:gd name="T21" fmla="*/ 58 h 77"/>
                    <a:gd name="T22" fmla="*/ 72 w 77"/>
                    <a:gd name="T23" fmla="*/ 58 h 77"/>
                    <a:gd name="T24" fmla="*/ 39 w 77"/>
                    <a:gd name="T25" fmla="*/ 77 h 77"/>
                    <a:gd name="T26" fmla="*/ 24 w 77"/>
                    <a:gd name="T27" fmla="*/ 74 h 77"/>
                    <a:gd name="T28" fmla="*/ 24 w 77"/>
                    <a:gd name="T29" fmla="*/ 58 h 77"/>
                    <a:gd name="T30" fmla="*/ 32 w 77"/>
                    <a:gd name="T31" fmla="*/ 17 h 77"/>
                    <a:gd name="T32" fmla="*/ 1 w 77"/>
                    <a:gd name="T33" fmla="*/ 48 h 77"/>
                    <a:gd name="T34" fmla="*/ 0 w 77"/>
                    <a:gd name="T35" fmla="*/ 38 h 77"/>
                    <a:gd name="T36" fmla="*/ 20 w 77"/>
                    <a:gd name="T37" fmla="*/ 5 h 77"/>
                    <a:gd name="T38" fmla="*/ 32 w 77"/>
                    <a:gd name="T39" fmla="*/ 17 h 77"/>
                    <a:gd name="T40" fmla="*/ 20 w 77"/>
                    <a:gd name="T41" fmla="*/ 38 h 77"/>
                    <a:gd name="T42" fmla="*/ 20 w 77"/>
                    <a:gd name="T43" fmla="*/ 72 h 77"/>
                    <a:gd name="T44" fmla="*/ 4 w 77"/>
                    <a:gd name="T45" fmla="*/ 54 h 77"/>
                    <a:gd name="T46" fmla="*/ 20 w 77"/>
                    <a:gd name="T47" fmla="*/ 3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" h="77">
                      <a:moveTo>
                        <a:pt x="53" y="30"/>
                      </a:move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30" y="1"/>
                        <a:pt x="34" y="0"/>
                        <a:pt x="39" y="0"/>
                      </a:cubicBezTo>
                      <a:cubicBezTo>
                        <a:pt x="44" y="0"/>
                        <a:pt x="49" y="1"/>
                        <a:pt x="53" y="3"/>
                      </a:cubicBezTo>
                      <a:lnTo>
                        <a:pt x="53" y="30"/>
                      </a:lnTo>
                      <a:close/>
                      <a:moveTo>
                        <a:pt x="58" y="53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69" y="12"/>
                        <a:pt x="77" y="24"/>
                        <a:pt x="77" y="38"/>
                      </a:cubicBezTo>
                      <a:cubicBezTo>
                        <a:pt x="77" y="43"/>
                        <a:pt x="76" y="48"/>
                        <a:pt x="74" y="53"/>
                      </a:cubicBezTo>
                      <a:lnTo>
                        <a:pt x="58" y="53"/>
                      </a:lnTo>
                      <a:close/>
                      <a:moveTo>
                        <a:pt x="24" y="58"/>
                      </a:move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65" y="69"/>
                        <a:pt x="53" y="77"/>
                        <a:pt x="39" y="77"/>
                      </a:cubicBezTo>
                      <a:cubicBezTo>
                        <a:pt x="34" y="77"/>
                        <a:pt x="29" y="76"/>
                        <a:pt x="24" y="74"/>
                      </a:cubicBezTo>
                      <a:lnTo>
                        <a:pt x="24" y="58"/>
                      </a:lnTo>
                      <a:close/>
                      <a:moveTo>
                        <a:pt x="32" y="17"/>
                      </a:move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1" y="45"/>
                        <a:pt x="0" y="42"/>
                        <a:pt x="0" y="38"/>
                      </a:cubicBezTo>
                      <a:cubicBezTo>
                        <a:pt x="0" y="24"/>
                        <a:pt x="8" y="11"/>
                        <a:pt x="20" y="5"/>
                      </a:cubicBezTo>
                      <a:lnTo>
                        <a:pt x="32" y="17"/>
                      </a:lnTo>
                      <a:close/>
                      <a:moveTo>
                        <a:pt x="20" y="38"/>
                      </a:move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12" y="68"/>
                        <a:pt x="7" y="61"/>
                        <a:pt x="4" y="54"/>
                      </a:cubicBezTo>
                      <a:lnTo>
                        <a:pt x="2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ṡľide">
                  <a:extLst>
                    <a:ext uri="{FF2B5EF4-FFF2-40B4-BE49-F238E27FC236}">
                      <a16:creationId xmlns:a16="http://schemas.microsoft.com/office/drawing/2014/main" xmlns="" id="{35F978B2-7313-4E2B-A248-1B8EC1209024}"/>
                    </a:ext>
                  </a:extLst>
                </p:cNvPr>
                <p:cNvSpPr/>
                <p:nvPr/>
              </p:nvSpPr>
              <p:spPr bwMode="auto">
                <a:xfrm>
                  <a:off x="10462270" y="3049145"/>
                  <a:ext cx="230965" cy="185946"/>
                </a:xfrm>
                <a:custGeom>
                  <a:avLst/>
                  <a:gdLst>
                    <a:gd name="T0" fmla="*/ 0 w 72"/>
                    <a:gd name="T1" fmla="*/ 0 h 58"/>
                    <a:gd name="T2" fmla="*/ 0 w 72"/>
                    <a:gd name="T3" fmla="*/ 58 h 58"/>
                    <a:gd name="T4" fmla="*/ 72 w 72"/>
                    <a:gd name="T5" fmla="*/ 58 h 58"/>
                    <a:gd name="T6" fmla="*/ 72 w 72"/>
                    <a:gd name="T7" fmla="*/ 0 h 58"/>
                    <a:gd name="T8" fmla="*/ 0 w 72"/>
                    <a:gd name="T9" fmla="*/ 0 h 58"/>
                    <a:gd name="T10" fmla="*/ 67 w 72"/>
                    <a:gd name="T11" fmla="*/ 53 h 58"/>
                    <a:gd name="T12" fmla="*/ 4 w 72"/>
                    <a:gd name="T13" fmla="*/ 53 h 58"/>
                    <a:gd name="T14" fmla="*/ 4 w 72"/>
                    <a:gd name="T15" fmla="*/ 4 h 58"/>
                    <a:gd name="T16" fmla="*/ 67 w 72"/>
                    <a:gd name="T17" fmla="*/ 4 h 58"/>
                    <a:gd name="T18" fmla="*/ 67 w 72"/>
                    <a:gd name="T19" fmla="*/ 53 h 58"/>
                    <a:gd name="T20" fmla="*/ 49 w 72"/>
                    <a:gd name="T21" fmla="*/ 15 h 58"/>
                    <a:gd name="T22" fmla="*/ 56 w 72"/>
                    <a:gd name="T23" fmla="*/ 22 h 58"/>
                    <a:gd name="T24" fmla="*/ 63 w 72"/>
                    <a:gd name="T25" fmla="*/ 15 h 58"/>
                    <a:gd name="T26" fmla="*/ 56 w 72"/>
                    <a:gd name="T27" fmla="*/ 9 h 58"/>
                    <a:gd name="T28" fmla="*/ 49 w 72"/>
                    <a:gd name="T29" fmla="*/ 15 h 58"/>
                    <a:gd name="T30" fmla="*/ 63 w 72"/>
                    <a:gd name="T31" fmla="*/ 49 h 58"/>
                    <a:gd name="T32" fmla="*/ 9 w 72"/>
                    <a:gd name="T33" fmla="*/ 49 h 58"/>
                    <a:gd name="T34" fmla="*/ 22 w 72"/>
                    <a:gd name="T35" fmla="*/ 13 h 58"/>
                    <a:gd name="T36" fmla="*/ 40 w 72"/>
                    <a:gd name="T37" fmla="*/ 35 h 58"/>
                    <a:gd name="T38" fmla="*/ 49 w 72"/>
                    <a:gd name="T39" fmla="*/ 29 h 58"/>
                    <a:gd name="T40" fmla="*/ 63 w 72"/>
                    <a:gd name="T41" fmla="*/ 49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2" h="58">
                      <a:moveTo>
                        <a:pt x="0" y="0"/>
                      </a:move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72" y="0"/>
                        <a:pt x="72" y="0"/>
                        <a:pt x="72" y="0"/>
                      </a:cubicBezTo>
                      <a:lnTo>
                        <a:pt x="0" y="0"/>
                      </a:lnTo>
                      <a:close/>
                      <a:moveTo>
                        <a:pt x="67" y="53"/>
                      </a:moveTo>
                      <a:cubicBezTo>
                        <a:pt x="4" y="53"/>
                        <a:pt x="4" y="53"/>
                        <a:pt x="4" y="5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7" y="4"/>
                        <a:pt x="67" y="4"/>
                        <a:pt x="67" y="4"/>
                      </a:cubicBezTo>
                      <a:lnTo>
                        <a:pt x="67" y="53"/>
                      </a:lnTo>
                      <a:close/>
                      <a:moveTo>
                        <a:pt x="49" y="15"/>
                      </a:moveTo>
                      <a:cubicBezTo>
                        <a:pt x="49" y="19"/>
                        <a:pt x="52" y="22"/>
                        <a:pt x="56" y="22"/>
                      </a:cubicBezTo>
                      <a:cubicBezTo>
                        <a:pt x="60" y="22"/>
                        <a:pt x="63" y="19"/>
                        <a:pt x="63" y="15"/>
                      </a:cubicBezTo>
                      <a:cubicBezTo>
                        <a:pt x="63" y="12"/>
                        <a:pt x="60" y="9"/>
                        <a:pt x="56" y="9"/>
                      </a:cubicBezTo>
                      <a:cubicBezTo>
                        <a:pt x="52" y="9"/>
                        <a:pt x="49" y="12"/>
                        <a:pt x="49" y="15"/>
                      </a:cubicBezTo>
                      <a:close/>
                      <a:moveTo>
                        <a:pt x="63" y="49"/>
                      </a:move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cubicBezTo>
                        <a:pt x="49" y="29"/>
                        <a:pt x="49" y="29"/>
                        <a:pt x="49" y="29"/>
                      </a:cubicBezTo>
                      <a:lnTo>
                        <a:pt x="63" y="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íś1iḓê">
                  <a:extLst>
                    <a:ext uri="{FF2B5EF4-FFF2-40B4-BE49-F238E27FC236}">
                      <a16:creationId xmlns:a16="http://schemas.microsoft.com/office/drawing/2014/main" xmlns="" id="{97680683-B0F1-4D34-A285-648B8001FA9C}"/>
                    </a:ext>
                  </a:extLst>
                </p:cNvPr>
                <p:cNvSpPr/>
                <p:nvPr/>
              </p:nvSpPr>
              <p:spPr bwMode="auto">
                <a:xfrm>
                  <a:off x="10370276" y="3305554"/>
                  <a:ext cx="242709" cy="281855"/>
                </a:xfrm>
                <a:custGeom>
                  <a:avLst/>
                  <a:gdLst>
                    <a:gd name="T0" fmla="*/ 54 w 76"/>
                    <a:gd name="T1" fmla="*/ 0 h 88"/>
                    <a:gd name="T2" fmla="*/ 14 w 76"/>
                    <a:gd name="T3" fmla="*/ 28 h 88"/>
                    <a:gd name="T4" fmla="*/ 16 w 76"/>
                    <a:gd name="T5" fmla="*/ 65 h 88"/>
                    <a:gd name="T6" fmla="*/ 49 w 76"/>
                    <a:gd name="T7" fmla="*/ 27 h 88"/>
                    <a:gd name="T8" fmla="*/ 32 w 76"/>
                    <a:gd name="T9" fmla="*/ 75 h 88"/>
                    <a:gd name="T10" fmla="*/ 70 w 76"/>
                    <a:gd name="T11" fmla="*/ 57 h 88"/>
                    <a:gd name="T12" fmla="*/ 54 w 76"/>
                    <a:gd name="T13" fmla="*/ 0 h 88"/>
                    <a:gd name="T14" fmla="*/ 4 w 76"/>
                    <a:gd name="T15" fmla="*/ 78 h 88"/>
                    <a:gd name="T16" fmla="*/ 10 w 76"/>
                    <a:gd name="T17" fmla="*/ 83 h 88"/>
                    <a:gd name="T18" fmla="*/ 47 w 76"/>
                    <a:gd name="T19" fmla="*/ 41 h 88"/>
                    <a:gd name="T20" fmla="*/ 4 w 76"/>
                    <a:gd name="T21" fmla="*/ 7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" h="88">
                      <a:moveTo>
                        <a:pt x="54" y="0"/>
                      </a:moveTo>
                      <a:cubicBezTo>
                        <a:pt x="40" y="23"/>
                        <a:pt x="30" y="12"/>
                        <a:pt x="14" y="28"/>
                      </a:cubicBezTo>
                      <a:cubicBezTo>
                        <a:pt x="0" y="42"/>
                        <a:pt x="5" y="60"/>
                        <a:pt x="16" y="65"/>
                      </a:cubicBezTo>
                      <a:cubicBezTo>
                        <a:pt x="28" y="60"/>
                        <a:pt x="40" y="46"/>
                        <a:pt x="49" y="27"/>
                      </a:cubicBezTo>
                      <a:cubicBezTo>
                        <a:pt x="49" y="27"/>
                        <a:pt x="57" y="51"/>
                        <a:pt x="32" y="75"/>
                      </a:cubicBezTo>
                      <a:cubicBezTo>
                        <a:pt x="44" y="88"/>
                        <a:pt x="64" y="79"/>
                        <a:pt x="70" y="57"/>
                      </a:cubicBezTo>
                      <a:cubicBezTo>
                        <a:pt x="76" y="33"/>
                        <a:pt x="60" y="9"/>
                        <a:pt x="54" y="0"/>
                      </a:cubicBezTo>
                      <a:close/>
                      <a:moveTo>
                        <a:pt x="4" y="78"/>
                      </a:moveTo>
                      <a:cubicBezTo>
                        <a:pt x="4" y="79"/>
                        <a:pt x="4" y="83"/>
                        <a:pt x="10" y="83"/>
                      </a:cubicBezTo>
                      <a:cubicBezTo>
                        <a:pt x="14" y="83"/>
                        <a:pt x="36" y="71"/>
                        <a:pt x="47" y="41"/>
                      </a:cubicBezTo>
                      <a:cubicBezTo>
                        <a:pt x="30" y="71"/>
                        <a:pt x="6" y="78"/>
                        <a:pt x="4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îṩḷiḑé">
                  <a:extLst>
                    <a:ext uri="{FF2B5EF4-FFF2-40B4-BE49-F238E27FC236}">
                      <a16:creationId xmlns:a16="http://schemas.microsoft.com/office/drawing/2014/main" xmlns="" id="{09BB5BA0-1D0D-488F-A147-427D4F86FAA5}"/>
                    </a:ext>
                  </a:extLst>
                </p:cNvPr>
                <p:cNvSpPr/>
                <p:nvPr/>
              </p:nvSpPr>
              <p:spPr bwMode="auto">
                <a:xfrm>
                  <a:off x="10303727" y="2346463"/>
                  <a:ext cx="328831" cy="244665"/>
                </a:xfrm>
                <a:custGeom>
                  <a:avLst/>
                  <a:gdLst>
                    <a:gd name="T0" fmla="*/ 99 w 103"/>
                    <a:gd name="T1" fmla="*/ 3 h 77"/>
                    <a:gd name="T2" fmla="*/ 52 w 103"/>
                    <a:gd name="T3" fmla="*/ 0 h 77"/>
                    <a:gd name="T4" fmla="*/ 4 w 103"/>
                    <a:gd name="T5" fmla="*/ 3 h 77"/>
                    <a:gd name="T6" fmla="*/ 0 w 103"/>
                    <a:gd name="T7" fmla="*/ 38 h 77"/>
                    <a:gd name="T8" fmla="*/ 4 w 103"/>
                    <a:gd name="T9" fmla="*/ 73 h 77"/>
                    <a:gd name="T10" fmla="*/ 52 w 103"/>
                    <a:gd name="T11" fmla="*/ 77 h 77"/>
                    <a:gd name="T12" fmla="*/ 99 w 103"/>
                    <a:gd name="T13" fmla="*/ 73 h 77"/>
                    <a:gd name="T14" fmla="*/ 103 w 103"/>
                    <a:gd name="T15" fmla="*/ 38 h 77"/>
                    <a:gd name="T16" fmla="*/ 99 w 103"/>
                    <a:gd name="T17" fmla="*/ 3 h 77"/>
                    <a:gd name="T18" fmla="*/ 39 w 103"/>
                    <a:gd name="T19" fmla="*/ 57 h 77"/>
                    <a:gd name="T20" fmla="*/ 39 w 103"/>
                    <a:gd name="T21" fmla="*/ 19 h 77"/>
                    <a:gd name="T22" fmla="*/ 71 w 103"/>
                    <a:gd name="T23" fmla="*/ 38 h 77"/>
                    <a:gd name="T24" fmla="*/ 39 w 103"/>
                    <a:gd name="T25" fmla="*/ 5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3" h="77">
                      <a:moveTo>
                        <a:pt x="99" y="3"/>
                      </a:moveTo>
                      <a:cubicBezTo>
                        <a:pt x="84" y="1"/>
                        <a:pt x="68" y="0"/>
                        <a:pt x="52" y="0"/>
                      </a:cubicBezTo>
                      <a:cubicBezTo>
                        <a:pt x="35" y="0"/>
                        <a:pt x="19" y="1"/>
                        <a:pt x="4" y="3"/>
                      </a:cubicBezTo>
                      <a:cubicBezTo>
                        <a:pt x="2" y="14"/>
                        <a:pt x="0" y="26"/>
                        <a:pt x="0" y="38"/>
                      </a:cubicBezTo>
                      <a:cubicBezTo>
                        <a:pt x="0" y="51"/>
                        <a:pt x="2" y="63"/>
                        <a:pt x="4" y="73"/>
                      </a:cubicBezTo>
                      <a:cubicBezTo>
                        <a:pt x="19" y="75"/>
                        <a:pt x="35" y="77"/>
                        <a:pt x="52" y="77"/>
                      </a:cubicBezTo>
                      <a:cubicBezTo>
                        <a:pt x="68" y="77"/>
                        <a:pt x="84" y="75"/>
                        <a:pt x="99" y="73"/>
                      </a:cubicBezTo>
                      <a:cubicBezTo>
                        <a:pt x="101" y="63"/>
                        <a:pt x="103" y="51"/>
                        <a:pt x="103" y="38"/>
                      </a:cubicBezTo>
                      <a:cubicBezTo>
                        <a:pt x="103" y="26"/>
                        <a:pt x="101" y="14"/>
                        <a:pt x="99" y="3"/>
                      </a:cubicBezTo>
                      <a:close/>
                      <a:moveTo>
                        <a:pt x="39" y="57"/>
                      </a:move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71" y="38"/>
                        <a:pt x="71" y="38"/>
                        <a:pt x="71" y="38"/>
                      </a:cubicBezTo>
                      <a:lnTo>
                        <a:pt x="3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š1ídé">
                  <a:extLst>
                    <a:ext uri="{FF2B5EF4-FFF2-40B4-BE49-F238E27FC236}">
                      <a16:creationId xmlns:a16="http://schemas.microsoft.com/office/drawing/2014/main" xmlns="" id="{F72F6938-DC45-46DE-BFC5-AB8046462841}"/>
                    </a:ext>
                  </a:extLst>
                </p:cNvPr>
                <p:cNvSpPr/>
                <p:nvPr/>
              </p:nvSpPr>
              <p:spPr bwMode="auto">
                <a:xfrm>
                  <a:off x="10278281" y="3927985"/>
                  <a:ext cx="367978" cy="367978"/>
                </a:xfrm>
                <a:custGeom>
                  <a:avLst/>
                  <a:gdLst>
                    <a:gd name="T0" fmla="*/ 115 w 115"/>
                    <a:gd name="T1" fmla="*/ 32 h 115"/>
                    <a:gd name="T2" fmla="*/ 104 w 115"/>
                    <a:gd name="T3" fmla="*/ 22 h 115"/>
                    <a:gd name="T4" fmla="*/ 84 w 115"/>
                    <a:gd name="T5" fmla="*/ 42 h 115"/>
                    <a:gd name="T6" fmla="*/ 73 w 115"/>
                    <a:gd name="T7" fmla="*/ 30 h 115"/>
                    <a:gd name="T8" fmla="*/ 93 w 115"/>
                    <a:gd name="T9" fmla="*/ 10 h 115"/>
                    <a:gd name="T10" fmla="*/ 83 w 115"/>
                    <a:gd name="T11" fmla="*/ 0 h 115"/>
                    <a:gd name="T12" fmla="*/ 63 w 115"/>
                    <a:gd name="T13" fmla="*/ 20 h 115"/>
                    <a:gd name="T14" fmla="*/ 50 w 115"/>
                    <a:gd name="T15" fmla="*/ 7 h 115"/>
                    <a:gd name="T16" fmla="*/ 40 w 115"/>
                    <a:gd name="T17" fmla="*/ 17 h 115"/>
                    <a:gd name="T18" fmla="*/ 98 w 115"/>
                    <a:gd name="T19" fmla="*/ 74 h 115"/>
                    <a:gd name="T20" fmla="*/ 107 w 115"/>
                    <a:gd name="T21" fmla="*/ 65 h 115"/>
                    <a:gd name="T22" fmla="*/ 95 w 115"/>
                    <a:gd name="T23" fmla="*/ 52 h 115"/>
                    <a:gd name="T24" fmla="*/ 115 w 115"/>
                    <a:gd name="T25" fmla="*/ 32 h 115"/>
                    <a:gd name="T26" fmla="*/ 31 w 115"/>
                    <a:gd name="T27" fmla="*/ 84 h 115"/>
                    <a:gd name="T28" fmla="*/ 89 w 115"/>
                    <a:gd name="T29" fmla="*/ 76 h 115"/>
                    <a:gd name="T30" fmla="*/ 39 w 115"/>
                    <a:gd name="T31" fmla="*/ 26 h 115"/>
                    <a:gd name="T32" fmla="*/ 31 w 115"/>
                    <a:gd name="T33" fmla="*/ 84 h 115"/>
                    <a:gd name="T34" fmla="*/ 21 w 115"/>
                    <a:gd name="T35" fmla="*/ 79 h 115"/>
                    <a:gd name="T36" fmla="*/ 36 w 115"/>
                    <a:gd name="T37" fmla="*/ 93 h 115"/>
                    <a:gd name="T38" fmla="*/ 14 w 115"/>
                    <a:gd name="T39" fmla="*/ 115 h 115"/>
                    <a:gd name="T40" fmla="*/ 0 w 115"/>
                    <a:gd name="T41" fmla="*/ 100 h 115"/>
                    <a:gd name="T42" fmla="*/ 21 w 115"/>
                    <a:gd name="T43" fmla="*/ 79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5" h="115">
                      <a:moveTo>
                        <a:pt x="115" y="32"/>
                      </a:move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84" y="42"/>
                        <a:pt x="84" y="42"/>
                        <a:pt x="84" y="42"/>
                      </a:cubicBezTo>
                      <a:cubicBezTo>
                        <a:pt x="73" y="30"/>
                        <a:pt x="73" y="30"/>
                        <a:pt x="73" y="3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98" y="74"/>
                        <a:pt x="98" y="74"/>
                        <a:pt x="98" y="74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95" y="52"/>
                        <a:pt x="95" y="52"/>
                        <a:pt x="95" y="52"/>
                      </a:cubicBezTo>
                      <a:lnTo>
                        <a:pt x="115" y="32"/>
                      </a:lnTo>
                      <a:close/>
                      <a:moveTo>
                        <a:pt x="31" y="84"/>
                      </a:moveTo>
                      <a:cubicBezTo>
                        <a:pt x="49" y="103"/>
                        <a:pt x="74" y="88"/>
                        <a:pt x="89" y="76"/>
                      </a:cubicBezTo>
                      <a:cubicBezTo>
                        <a:pt x="39" y="26"/>
                        <a:pt x="39" y="26"/>
                        <a:pt x="39" y="26"/>
                      </a:cubicBezTo>
                      <a:cubicBezTo>
                        <a:pt x="27" y="41"/>
                        <a:pt x="12" y="66"/>
                        <a:pt x="31" y="84"/>
                      </a:cubicBezTo>
                      <a:close/>
                      <a:moveTo>
                        <a:pt x="21" y="79"/>
                      </a:moveTo>
                      <a:cubicBezTo>
                        <a:pt x="36" y="93"/>
                        <a:pt x="36" y="93"/>
                        <a:pt x="36" y="93"/>
                      </a:cubicBezTo>
                      <a:cubicBezTo>
                        <a:pt x="14" y="115"/>
                        <a:pt x="14" y="115"/>
                        <a:pt x="14" y="115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lnTo>
                        <a:pt x="21" y="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ṡḷiḍe">
                  <a:extLst>
                    <a:ext uri="{FF2B5EF4-FFF2-40B4-BE49-F238E27FC236}">
                      <a16:creationId xmlns:a16="http://schemas.microsoft.com/office/drawing/2014/main" xmlns="" id="{6559A62C-71FB-4E40-8618-5CC405D392AD}"/>
                    </a:ext>
                  </a:extLst>
                </p:cNvPr>
                <p:cNvSpPr/>
                <p:nvPr/>
              </p:nvSpPr>
              <p:spPr bwMode="auto">
                <a:xfrm>
                  <a:off x="10217604" y="4376214"/>
                  <a:ext cx="270111" cy="313173"/>
                </a:xfrm>
                <a:custGeom>
                  <a:avLst/>
                  <a:gdLst>
                    <a:gd name="T0" fmla="*/ 55 w 85"/>
                    <a:gd name="T1" fmla="*/ 14 h 98"/>
                    <a:gd name="T2" fmla="*/ 55 w 85"/>
                    <a:gd name="T3" fmla="*/ 27 h 98"/>
                    <a:gd name="T4" fmla="*/ 64 w 85"/>
                    <a:gd name="T5" fmla="*/ 33 h 98"/>
                    <a:gd name="T6" fmla="*/ 73 w 85"/>
                    <a:gd name="T7" fmla="*/ 55 h 98"/>
                    <a:gd name="T8" fmla="*/ 64 w 85"/>
                    <a:gd name="T9" fmla="*/ 77 h 98"/>
                    <a:gd name="T10" fmla="*/ 43 w 85"/>
                    <a:gd name="T11" fmla="*/ 86 h 98"/>
                    <a:gd name="T12" fmla="*/ 21 w 85"/>
                    <a:gd name="T13" fmla="*/ 77 h 98"/>
                    <a:gd name="T14" fmla="*/ 12 w 85"/>
                    <a:gd name="T15" fmla="*/ 55 h 98"/>
                    <a:gd name="T16" fmla="*/ 21 w 85"/>
                    <a:gd name="T17" fmla="*/ 33 h 98"/>
                    <a:gd name="T18" fmla="*/ 30 w 85"/>
                    <a:gd name="T19" fmla="*/ 27 h 98"/>
                    <a:gd name="T20" fmla="*/ 30 w 85"/>
                    <a:gd name="T21" fmla="*/ 14 h 98"/>
                    <a:gd name="T22" fmla="*/ 0 w 85"/>
                    <a:gd name="T23" fmla="*/ 55 h 98"/>
                    <a:gd name="T24" fmla="*/ 43 w 85"/>
                    <a:gd name="T25" fmla="*/ 98 h 98"/>
                    <a:gd name="T26" fmla="*/ 85 w 85"/>
                    <a:gd name="T27" fmla="*/ 55 h 98"/>
                    <a:gd name="T28" fmla="*/ 55 w 85"/>
                    <a:gd name="T29" fmla="*/ 14 h 98"/>
                    <a:gd name="T30" fmla="*/ 37 w 85"/>
                    <a:gd name="T31" fmla="*/ 0 h 98"/>
                    <a:gd name="T32" fmla="*/ 49 w 85"/>
                    <a:gd name="T33" fmla="*/ 0 h 98"/>
                    <a:gd name="T34" fmla="*/ 49 w 85"/>
                    <a:gd name="T35" fmla="*/ 49 h 98"/>
                    <a:gd name="T36" fmla="*/ 37 w 85"/>
                    <a:gd name="T37" fmla="*/ 49 h 98"/>
                    <a:gd name="T38" fmla="*/ 37 w 85"/>
                    <a:gd name="T39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98">
                      <a:moveTo>
                        <a:pt x="55" y="14"/>
                      </a:move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8" y="29"/>
                        <a:pt x="62" y="31"/>
                        <a:pt x="64" y="33"/>
                      </a:cubicBezTo>
                      <a:cubicBezTo>
                        <a:pt x="70" y="39"/>
                        <a:pt x="73" y="47"/>
                        <a:pt x="73" y="55"/>
                      </a:cubicBezTo>
                      <a:cubicBezTo>
                        <a:pt x="73" y="63"/>
                        <a:pt x="70" y="71"/>
                        <a:pt x="64" y="77"/>
                      </a:cubicBezTo>
                      <a:cubicBezTo>
                        <a:pt x="58" y="82"/>
                        <a:pt x="51" y="86"/>
                        <a:pt x="43" y="86"/>
                      </a:cubicBezTo>
                      <a:cubicBezTo>
                        <a:pt x="34" y="86"/>
                        <a:pt x="27" y="82"/>
                        <a:pt x="21" y="77"/>
                      </a:cubicBezTo>
                      <a:cubicBezTo>
                        <a:pt x="15" y="71"/>
                        <a:pt x="12" y="63"/>
                        <a:pt x="12" y="55"/>
                      </a:cubicBezTo>
                      <a:cubicBezTo>
                        <a:pt x="12" y="47"/>
                        <a:pt x="15" y="39"/>
                        <a:pt x="21" y="33"/>
                      </a:cubicBezTo>
                      <a:cubicBezTo>
                        <a:pt x="24" y="31"/>
                        <a:pt x="27" y="29"/>
                        <a:pt x="30" y="27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13" y="19"/>
                        <a:pt x="0" y="36"/>
                        <a:pt x="0" y="55"/>
                      </a:cubicBezTo>
                      <a:cubicBezTo>
                        <a:pt x="0" y="79"/>
                        <a:pt x="19" y="98"/>
                        <a:pt x="43" y="98"/>
                      </a:cubicBezTo>
                      <a:cubicBezTo>
                        <a:pt x="66" y="98"/>
                        <a:pt x="85" y="79"/>
                        <a:pt x="85" y="55"/>
                      </a:cubicBezTo>
                      <a:cubicBezTo>
                        <a:pt x="85" y="36"/>
                        <a:pt x="73" y="19"/>
                        <a:pt x="55" y="14"/>
                      </a:cubicBezTo>
                      <a:close/>
                      <a:moveTo>
                        <a:pt x="37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49"/>
                        <a:pt x="49" y="49"/>
                        <a:pt x="49" y="49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i$liḓé">
                  <a:extLst>
                    <a:ext uri="{FF2B5EF4-FFF2-40B4-BE49-F238E27FC236}">
                      <a16:creationId xmlns:a16="http://schemas.microsoft.com/office/drawing/2014/main" xmlns="" id="{EEF2C966-0357-4177-B22D-3B93DFE220B9}"/>
                    </a:ext>
                  </a:extLst>
                </p:cNvPr>
                <p:cNvSpPr/>
                <p:nvPr/>
              </p:nvSpPr>
              <p:spPr bwMode="auto">
                <a:xfrm>
                  <a:off x="10248921" y="3640258"/>
                  <a:ext cx="146800" cy="256409"/>
                </a:xfrm>
                <a:custGeom>
                  <a:avLst/>
                  <a:gdLst>
                    <a:gd name="T0" fmla="*/ 0 w 75"/>
                    <a:gd name="T1" fmla="*/ 131 h 131"/>
                    <a:gd name="T2" fmla="*/ 0 w 75"/>
                    <a:gd name="T3" fmla="*/ 0 h 131"/>
                    <a:gd name="T4" fmla="*/ 21 w 75"/>
                    <a:gd name="T5" fmla="*/ 0 h 131"/>
                    <a:gd name="T6" fmla="*/ 21 w 75"/>
                    <a:gd name="T7" fmla="*/ 59 h 131"/>
                    <a:gd name="T8" fmla="*/ 75 w 75"/>
                    <a:gd name="T9" fmla="*/ 5 h 131"/>
                    <a:gd name="T10" fmla="*/ 75 w 75"/>
                    <a:gd name="T11" fmla="*/ 125 h 131"/>
                    <a:gd name="T12" fmla="*/ 21 w 75"/>
                    <a:gd name="T13" fmla="*/ 71 h 131"/>
                    <a:gd name="T14" fmla="*/ 21 w 75"/>
                    <a:gd name="T15" fmla="*/ 131 h 131"/>
                    <a:gd name="T16" fmla="*/ 0 w 75"/>
                    <a:gd name="T17" fmla="*/ 13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131">
                      <a:moveTo>
                        <a:pt x="0" y="131"/>
                      </a:moveTo>
                      <a:lnTo>
                        <a:pt x="0" y="0"/>
                      </a:lnTo>
                      <a:lnTo>
                        <a:pt x="21" y="0"/>
                      </a:lnTo>
                      <a:lnTo>
                        <a:pt x="21" y="59"/>
                      </a:lnTo>
                      <a:lnTo>
                        <a:pt x="75" y="5"/>
                      </a:lnTo>
                      <a:lnTo>
                        <a:pt x="75" y="125"/>
                      </a:lnTo>
                      <a:lnTo>
                        <a:pt x="21" y="71"/>
                      </a:lnTo>
                      <a:lnTo>
                        <a:pt x="21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ṡlîdé">
                  <a:extLst>
                    <a:ext uri="{FF2B5EF4-FFF2-40B4-BE49-F238E27FC236}">
                      <a16:creationId xmlns:a16="http://schemas.microsoft.com/office/drawing/2014/main" xmlns="" id="{A4CA9CD3-1A31-4251-AC83-29E7DD3B5AD4}"/>
                    </a:ext>
                  </a:extLst>
                </p:cNvPr>
                <p:cNvSpPr/>
                <p:nvPr/>
              </p:nvSpPr>
              <p:spPr bwMode="auto">
                <a:xfrm>
                  <a:off x="10156926" y="2651806"/>
                  <a:ext cx="279899" cy="250538"/>
                </a:xfrm>
                <a:custGeom>
                  <a:avLst/>
                  <a:gdLst>
                    <a:gd name="T0" fmla="*/ 22 w 88"/>
                    <a:gd name="T1" fmla="*/ 0 h 78"/>
                    <a:gd name="T2" fmla="*/ 66 w 88"/>
                    <a:gd name="T3" fmla="*/ 0 h 78"/>
                    <a:gd name="T4" fmla="*/ 66 w 88"/>
                    <a:gd name="T5" fmla="*/ 11 h 78"/>
                    <a:gd name="T6" fmla="*/ 22 w 88"/>
                    <a:gd name="T7" fmla="*/ 11 h 78"/>
                    <a:gd name="T8" fmla="*/ 22 w 88"/>
                    <a:gd name="T9" fmla="*/ 0 h 78"/>
                    <a:gd name="T10" fmla="*/ 83 w 88"/>
                    <a:gd name="T11" fmla="*/ 17 h 78"/>
                    <a:gd name="T12" fmla="*/ 5 w 88"/>
                    <a:gd name="T13" fmla="*/ 17 h 78"/>
                    <a:gd name="T14" fmla="*/ 0 w 88"/>
                    <a:gd name="T15" fmla="*/ 22 h 78"/>
                    <a:gd name="T16" fmla="*/ 0 w 88"/>
                    <a:gd name="T17" fmla="*/ 50 h 78"/>
                    <a:gd name="T18" fmla="*/ 5 w 88"/>
                    <a:gd name="T19" fmla="*/ 56 h 78"/>
                    <a:gd name="T20" fmla="*/ 22 w 88"/>
                    <a:gd name="T21" fmla="*/ 56 h 78"/>
                    <a:gd name="T22" fmla="*/ 22 w 88"/>
                    <a:gd name="T23" fmla="*/ 78 h 78"/>
                    <a:gd name="T24" fmla="*/ 66 w 88"/>
                    <a:gd name="T25" fmla="*/ 78 h 78"/>
                    <a:gd name="T26" fmla="*/ 66 w 88"/>
                    <a:gd name="T27" fmla="*/ 56 h 78"/>
                    <a:gd name="T28" fmla="*/ 83 w 88"/>
                    <a:gd name="T29" fmla="*/ 56 h 78"/>
                    <a:gd name="T30" fmla="*/ 88 w 88"/>
                    <a:gd name="T31" fmla="*/ 50 h 78"/>
                    <a:gd name="T32" fmla="*/ 88 w 88"/>
                    <a:gd name="T33" fmla="*/ 22 h 78"/>
                    <a:gd name="T34" fmla="*/ 83 w 88"/>
                    <a:gd name="T35" fmla="*/ 17 h 78"/>
                    <a:gd name="T36" fmla="*/ 60 w 88"/>
                    <a:gd name="T37" fmla="*/ 72 h 78"/>
                    <a:gd name="T38" fmla="*/ 27 w 88"/>
                    <a:gd name="T39" fmla="*/ 72 h 78"/>
                    <a:gd name="T40" fmla="*/ 27 w 88"/>
                    <a:gd name="T41" fmla="*/ 45 h 78"/>
                    <a:gd name="T42" fmla="*/ 60 w 88"/>
                    <a:gd name="T43" fmla="*/ 45 h 78"/>
                    <a:gd name="T44" fmla="*/ 60 w 88"/>
                    <a:gd name="T45" fmla="*/ 72 h 78"/>
                    <a:gd name="T46" fmla="*/ 84 w 88"/>
                    <a:gd name="T47" fmla="*/ 25 h 78"/>
                    <a:gd name="T48" fmla="*/ 80 w 88"/>
                    <a:gd name="T49" fmla="*/ 29 h 78"/>
                    <a:gd name="T50" fmla="*/ 76 w 88"/>
                    <a:gd name="T51" fmla="*/ 25 h 78"/>
                    <a:gd name="T52" fmla="*/ 80 w 88"/>
                    <a:gd name="T53" fmla="*/ 21 h 78"/>
                    <a:gd name="T54" fmla="*/ 84 w 88"/>
                    <a:gd name="T55" fmla="*/ 25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8" h="78">
                      <a:moveTo>
                        <a:pt x="22" y="0"/>
                      </a:move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6" y="11"/>
                        <a:pt x="66" y="11"/>
                        <a:pt x="66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lnTo>
                        <a:pt x="22" y="0"/>
                      </a:lnTo>
                      <a:close/>
                      <a:moveTo>
                        <a:pt x="83" y="17"/>
                      </a:move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2" y="17"/>
                        <a:pt x="0" y="19"/>
                        <a:pt x="0" y="22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3"/>
                        <a:pt x="2" y="56"/>
                        <a:pt x="5" y="56"/>
                      </a:cubicBezTo>
                      <a:cubicBezTo>
                        <a:pt x="22" y="56"/>
                        <a:pt x="22" y="56"/>
                        <a:pt x="22" y="56"/>
                      </a:cubicBezTo>
                      <a:cubicBezTo>
                        <a:pt x="22" y="78"/>
                        <a:pt x="22" y="78"/>
                        <a:pt x="22" y="78"/>
                      </a:cubicBezTo>
                      <a:cubicBezTo>
                        <a:pt x="66" y="78"/>
                        <a:pt x="66" y="78"/>
                        <a:pt x="66" y="78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83" y="56"/>
                        <a:pt x="83" y="56"/>
                        <a:pt x="83" y="56"/>
                      </a:cubicBezTo>
                      <a:cubicBezTo>
                        <a:pt x="86" y="56"/>
                        <a:pt x="88" y="53"/>
                        <a:pt x="88" y="50"/>
                      </a:cubicBezTo>
                      <a:cubicBezTo>
                        <a:pt x="88" y="22"/>
                        <a:pt x="88" y="22"/>
                        <a:pt x="88" y="22"/>
                      </a:cubicBezTo>
                      <a:cubicBezTo>
                        <a:pt x="88" y="19"/>
                        <a:pt x="86" y="17"/>
                        <a:pt x="83" y="17"/>
                      </a:cubicBezTo>
                      <a:close/>
                      <a:moveTo>
                        <a:pt x="60" y="72"/>
                      </a:moveTo>
                      <a:cubicBezTo>
                        <a:pt x="27" y="72"/>
                        <a:pt x="27" y="72"/>
                        <a:pt x="27" y="72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lnTo>
                        <a:pt x="60" y="72"/>
                      </a:lnTo>
                      <a:close/>
                      <a:moveTo>
                        <a:pt x="84" y="25"/>
                      </a:moveTo>
                      <a:cubicBezTo>
                        <a:pt x="84" y="27"/>
                        <a:pt x="82" y="29"/>
                        <a:pt x="80" y="29"/>
                      </a:cubicBezTo>
                      <a:cubicBezTo>
                        <a:pt x="78" y="29"/>
                        <a:pt x="76" y="27"/>
                        <a:pt x="76" y="25"/>
                      </a:cubicBezTo>
                      <a:cubicBezTo>
                        <a:pt x="76" y="23"/>
                        <a:pt x="78" y="21"/>
                        <a:pt x="80" y="21"/>
                      </a:cubicBezTo>
                      <a:cubicBezTo>
                        <a:pt x="82" y="21"/>
                        <a:pt x="84" y="23"/>
                        <a:pt x="8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îṩlïḋê">
                  <a:extLst>
                    <a:ext uri="{FF2B5EF4-FFF2-40B4-BE49-F238E27FC236}">
                      <a16:creationId xmlns:a16="http://schemas.microsoft.com/office/drawing/2014/main" xmlns="" id="{518CBE09-AD1A-4BE1-8012-5DA4ECF1306E}"/>
                    </a:ext>
                  </a:extLst>
                </p:cNvPr>
                <p:cNvSpPr/>
                <p:nvPr/>
              </p:nvSpPr>
              <p:spPr bwMode="auto">
                <a:xfrm>
                  <a:off x="10164756" y="2953235"/>
                  <a:ext cx="244667" cy="258367"/>
                </a:xfrm>
                <a:custGeom>
                  <a:avLst/>
                  <a:gdLst>
                    <a:gd name="T0" fmla="*/ 69 w 76"/>
                    <a:gd name="T1" fmla="*/ 0 h 81"/>
                    <a:gd name="T2" fmla="*/ 8 w 76"/>
                    <a:gd name="T3" fmla="*/ 0 h 81"/>
                    <a:gd name="T4" fmla="*/ 0 w 76"/>
                    <a:gd name="T5" fmla="*/ 7 h 81"/>
                    <a:gd name="T6" fmla="*/ 0 w 76"/>
                    <a:gd name="T7" fmla="*/ 73 h 81"/>
                    <a:gd name="T8" fmla="*/ 8 w 76"/>
                    <a:gd name="T9" fmla="*/ 81 h 81"/>
                    <a:gd name="T10" fmla="*/ 69 w 76"/>
                    <a:gd name="T11" fmla="*/ 81 h 81"/>
                    <a:gd name="T12" fmla="*/ 76 w 76"/>
                    <a:gd name="T13" fmla="*/ 73 h 81"/>
                    <a:gd name="T14" fmla="*/ 76 w 76"/>
                    <a:gd name="T15" fmla="*/ 7 h 81"/>
                    <a:gd name="T16" fmla="*/ 69 w 76"/>
                    <a:gd name="T17" fmla="*/ 0 h 81"/>
                    <a:gd name="T18" fmla="*/ 66 w 76"/>
                    <a:gd name="T19" fmla="*/ 71 h 81"/>
                    <a:gd name="T20" fmla="*/ 11 w 76"/>
                    <a:gd name="T21" fmla="*/ 71 h 81"/>
                    <a:gd name="T22" fmla="*/ 11 w 76"/>
                    <a:gd name="T23" fmla="*/ 10 h 81"/>
                    <a:gd name="T24" fmla="*/ 66 w 76"/>
                    <a:gd name="T25" fmla="*/ 10 h 81"/>
                    <a:gd name="T26" fmla="*/ 66 w 76"/>
                    <a:gd name="T27" fmla="*/ 71 h 81"/>
                    <a:gd name="T28" fmla="*/ 21 w 76"/>
                    <a:gd name="T29" fmla="*/ 45 h 81"/>
                    <a:gd name="T30" fmla="*/ 56 w 76"/>
                    <a:gd name="T31" fmla="*/ 45 h 81"/>
                    <a:gd name="T32" fmla="*/ 56 w 76"/>
                    <a:gd name="T33" fmla="*/ 50 h 81"/>
                    <a:gd name="T34" fmla="*/ 21 w 76"/>
                    <a:gd name="T35" fmla="*/ 50 h 81"/>
                    <a:gd name="T36" fmla="*/ 21 w 76"/>
                    <a:gd name="T37" fmla="*/ 45 h 81"/>
                    <a:gd name="T38" fmla="*/ 21 w 76"/>
                    <a:gd name="T39" fmla="*/ 55 h 81"/>
                    <a:gd name="T40" fmla="*/ 56 w 76"/>
                    <a:gd name="T41" fmla="*/ 55 h 81"/>
                    <a:gd name="T42" fmla="*/ 56 w 76"/>
                    <a:gd name="T43" fmla="*/ 60 h 81"/>
                    <a:gd name="T44" fmla="*/ 21 w 76"/>
                    <a:gd name="T45" fmla="*/ 60 h 81"/>
                    <a:gd name="T46" fmla="*/ 21 w 76"/>
                    <a:gd name="T47" fmla="*/ 55 h 81"/>
                    <a:gd name="T48" fmla="*/ 26 w 76"/>
                    <a:gd name="T49" fmla="*/ 23 h 81"/>
                    <a:gd name="T50" fmla="*/ 33 w 76"/>
                    <a:gd name="T51" fmla="*/ 30 h 81"/>
                    <a:gd name="T52" fmla="*/ 41 w 76"/>
                    <a:gd name="T53" fmla="*/ 23 h 81"/>
                    <a:gd name="T54" fmla="*/ 33 w 76"/>
                    <a:gd name="T55" fmla="*/ 15 h 81"/>
                    <a:gd name="T56" fmla="*/ 26 w 76"/>
                    <a:gd name="T57" fmla="*/ 23 h 81"/>
                    <a:gd name="T58" fmla="*/ 38 w 76"/>
                    <a:gd name="T59" fmla="*/ 30 h 81"/>
                    <a:gd name="T60" fmla="*/ 28 w 76"/>
                    <a:gd name="T61" fmla="*/ 30 h 81"/>
                    <a:gd name="T62" fmla="*/ 21 w 76"/>
                    <a:gd name="T63" fmla="*/ 35 h 81"/>
                    <a:gd name="T64" fmla="*/ 21 w 76"/>
                    <a:gd name="T65" fmla="*/ 40 h 81"/>
                    <a:gd name="T66" fmla="*/ 46 w 76"/>
                    <a:gd name="T67" fmla="*/ 40 h 81"/>
                    <a:gd name="T68" fmla="*/ 46 w 76"/>
                    <a:gd name="T69" fmla="*/ 35 h 81"/>
                    <a:gd name="T70" fmla="*/ 38 w 76"/>
                    <a:gd name="T71" fmla="*/ 3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6" h="81">
                      <a:moveTo>
                        <a:pt x="6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7"/>
                        <a:pt x="4" y="81"/>
                        <a:pt x="8" y="81"/>
                      </a:cubicBezTo>
                      <a:cubicBezTo>
                        <a:pt x="69" y="81"/>
                        <a:pt x="69" y="81"/>
                        <a:pt x="69" y="81"/>
                      </a:cubicBezTo>
                      <a:cubicBezTo>
                        <a:pt x="73" y="81"/>
                        <a:pt x="76" y="77"/>
                        <a:pt x="76" y="73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6" y="3"/>
                        <a:pt x="73" y="0"/>
                        <a:pt x="69" y="0"/>
                      </a:cubicBezTo>
                      <a:close/>
                      <a:moveTo>
                        <a:pt x="66" y="71"/>
                      </a:moveTo>
                      <a:cubicBezTo>
                        <a:pt x="11" y="71"/>
                        <a:pt x="11" y="71"/>
                        <a:pt x="11" y="71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66" y="10"/>
                        <a:pt x="66" y="10"/>
                        <a:pt x="66" y="10"/>
                      </a:cubicBezTo>
                      <a:lnTo>
                        <a:pt x="66" y="71"/>
                      </a:lnTo>
                      <a:close/>
                      <a:moveTo>
                        <a:pt x="21" y="45"/>
                      </a:moveTo>
                      <a:cubicBezTo>
                        <a:pt x="56" y="45"/>
                        <a:pt x="56" y="45"/>
                        <a:pt x="56" y="45"/>
                      </a:cubicBezTo>
                      <a:cubicBezTo>
                        <a:pt x="56" y="50"/>
                        <a:pt x="56" y="50"/>
                        <a:pt x="56" y="50"/>
                      </a:cubicBezTo>
                      <a:cubicBezTo>
                        <a:pt x="21" y="50"/>
                        <a:pt x="21" y="50"/>
                        <a:pt x="21" y="50"/>
                      </a:cubicBezTo>
                      <a:lnTo>
                        <a:pt x="21" y="45"/>
                      </a:lnTo>
                      <a:close/>
                      <a:moveTo>
                        <a:pt x="21" y="55"/>
                      </a:moveTo>
                      <a:cubicBezTo>
                        <a:pt x="56" y="55"/>
                        <a:pt x="56" y="55"/>
                        <a:pt x="56" y="55"/>
                      </a:cubicBezTo>
                      <a:cubicBezTo>
                        <a:pt x="56" y="60"/>
                        <a:pt x="56" y="60"/>
                        <a:pt x="56" y="60"/>
                      </a:cubicBezTo>
                      <a:cubicBezTo>
                        <a:pt x="21" y="60"/>
                        <a:pt x="21" y="60"/>
                        <a:pt x="21" y="60"/>
                      </a:cubicBezTo>
                      <a:lnTo>
                        <a:pt x="21" y="55"/>
                      </a:lnTo>
                      <a:close/>
                      <a:moveTo>
                        <a:pt x="26" y="23"/>
                      </a:moveTo>
                      <a:cubicBezTo>
                        <a:pt x="26" y="27"/>
                        <a:pt x="29" y="30"/>
                        <a:pt x="33" y="30"/>
                      </a:cubicBezTo>
                      <a:cubicBezTo>
                        <a:pt x="37" y="30"/>
                        <a:pt x="41" y="27"/>
                        <a:pt x="41" y="23"/>
                      </a:cubicBezTo>
                      <a:cubicBezTo>
                        <a:pt x="41" y="18"/>
                        <a:pt x="37" y="15"/>
                        <a:pt x="33" y="15"/>
                      </a:cubicBezTo>
                      <a:cubicBezTo>
                        <a:pt x="29" y="15"/>
                        <a:pt x="26" y="18"/>
                        <a:pt x="26" y="23"/>
                      </a:cubicBezTo>
                      <a:close/>
                      <a:moveTo>
                        <a:pt x="38" y="30"/>
                      </a:move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4" y="30"/>
                        <a:pt x="21" y="32"/>
                        <a:pt x="21" y="35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46" y="35"/>
                        <a:pt x="46" y="35"/>
                        <a:pt x="46" y="35"/>
                      </a:cubicBezTo>
                      <a:cubicBezTo>
                        <a:pt x="46" y="32"/>
                        <a:pt x="42" y="30"/>
                        <a:pt x="38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islïḋé">
                  <a:extLst>
                    <a:ext uri="{FF2B5EF4-FFF2-40B4-BE49-F238E27FC236}">
                      <a16:creationId xmlns:a16="http://schemas.microsoft.com/office/drawing/2014/main" xmlns="" id="{59B3262A-3D1B-4B2C-AFCD-E89CA07E7916}"/>
                    </a:ext>
                  </a:extLst>
                </p:cNvPr>
                <p:cNvSpPr/>
                <p:nvPr/>
              </p:nvSpPr>
              <p:spPr bwMode="auto">
                <a:xfrm>
                  <a:off x="10383977" y="2054822"/>
                  <a:ext cx="248581" cy="248580"/>
                </a:xfrm>
                <a:custGeom>
                  <a:avLst/>
                  <a:gdLst>
                    <a:gd name="T0" fmla="*/ 67 w 127"/>
                    <a:gd name="T1" fmla="*/ 0 h 127"/>
                    <a:gd name="T2" fmla="*/ 55 w 127"/>
                    <a:gd name="T3" fmla="*/ 11 h 127"/>
                    <a:gd name="T4" fmla="*/ 67 w 127"/>
                    <a:gd name="T5" fmla="*/ 24 h 127"/>
                    <a:gd name="T6" fmla="*/ 39 w 127"/>
                    <a:gd name="T7" fmla="*/ 55 h 127"/>
                    <a:gd name="T8" fmla="*/ 11 w 127"/>
                    <a:gd name="T9" fmla="*/ 55 h 127"/>
                    <a:gd name="T10" fmla="*/ 34 w 127"/>
                    <a:gd name="T11" fmla="*/ 77 h 127"/>
                    <a:gd name="T12" fmla="*/ 0 w 127"/>
                    <a:gd name="T13" fmla="*/ 122 h 127"/>
                    <a:gd name="T14" fmla="*/ 0 w 127"/>
                    <a:gd name="T15" fmla="*/ 127 h 127"/>
                    <a:gd name="T16" fmla="*/ 4 w 127"/>
                    <a:gd name="T17" fmla="*/ 127 h 127"/>
                    <a:gd name="T18" fmla="*/ 49 w 127"/>
                    <a:gd name="T19" fmla="*/ 93 h 127"/>
                    <a:gd name="T20" fmla="*/ 71 w 127"/>
                    <a:gd name="T21" fmla="*/ 114 h 127"/>
                    <a:gd name="T22" fmla="*/ 71 w 127"/>
                    <a:gd name="T23" fmla="*/ 86 h 127"/>
                    <a:gd name="T24" fmla="*/ 102 w 127"/>
                    <a:gd name="T25" fmla="*/ 59 h 127"/>
                    <a:gd name="T26" fmla="*/ 114 w 127"/>
                    <a:gd name="T27" fmla="*/ 72 h 127"/>
                    <a:gd name="T28" fmla="*/ 127 w 127"/>
                    <a:gd name="T29" fmla="*/ 59 h 127"/>
                    <a:gd name="T30" fmla="*/ 67 w 127"/>
                    <a:gd name="T31" fmla="*/ 0 h 127"/>
                    <a:gd name="T32" fmla="*/ 55 w 127"/>
                    <a:gd name="T33" fmla="*/ 67 h 127"/>
                    <a:gd name="T34" fmla="*/ 47 w 127"/>
                    <a:gd name="T35" fmla="*/ 59 h 127"/>
                    <a:gd name="T36" fmla="*/ 75 w 127"/>
                    <a:gd name="T37" fmla="*/ 31 h 127"/>
                    <a:gd name="T38" fmla="*/ 83 w 127"/>
                    <a:gd name="T39" fmla="*/ 39 h 127"/>
                    <a:gd name="T40" fmla="*/ 55 w 127"/>
                    <a:gd name="T41" fmla="*/ 6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7" h="127">
                      <a:moveTo>
                        <a:pt x="67" y="0"/>
                      </a:moveTo>
                      <a:lnTo>
                        <a:pt x="55" y="11"/>
                      </a:lnTo>
                      <a:lnTo>
                        <a:pt x="67" y="24"/>
                      </a:lnTo>
                      <a:lnTo>
                        <a:pt x="39" y="55"/>
                      </a:lnTo>
                      <a:lnTo>
                        <a:pt x="11" y="55"/>
                      </a:lnTo>
                      <a:lnTo>
                        <a:pt x="34" y="77"/>
                      </a:lnTo>
                      <a:lnTo>
                        <a:pt x="0" y="122"/>
                      </a:lnTo>
                      <a:lnTo>
                        <a:pt x="0" y="127"/>
                      </a:lnTo>
                      <a:lnTo>
                        <a:pt x="4" y="127"/>
                      </a:lnTo>
                      <a:lnTo>
                        <a:pt x="49" y="93"/>
                      </a:lnTo>
                      <a:lnTo>
                        <a:pt x="71" y="114"/>
                      </a:lnTo>
                      <a:lnTo>
                        <a:pt x="71" y="86"/>
                      </a:lnTo>
                      <a:lnTo>
                        <a:pt x="102" y="59"/>
                      </a:lnTo>
                      <a:lnTo>
                        <a:pt x="114" y="72"/>
                      </a:lnTo>
                      <a:lnTo>
                        <a:pt x="127" y="59"/>
                      </a:lnTo>
                      <a:lnTo>
                        <a:pt x="67" y="0"/>
                      </a:lnTo>
                      <a:close/>
                      <a:moveTo>
                        <a:pt x="55" y="67"/>
                      </a:moveTo>
                      <a:lnTo>
                        <a:pt x="47" y="59"/>
                      </a:lnTo>
                      <a:lnTo>
                        <a:pt x="75" y="31"/>
                      </a:lnTo>
                      <a:lnTo>
                        <a:pt x="83" y="39"/>
                      </a:lnTo>
                      <a:lnTo>
                        <a:pt x="55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íslïḑé">
                  <a:extLst>
                    <a:ext uri="{FF2B5EF4-FFF2-40B4-BE49-F238E27FC236}">
                      <a16:creationId xmlns:a16="http://schemas.microsoft.com/office/drawing/2014/main" xmlns="" id="{FF778E30-14FE-4BF7-B1CD-CB11B4288573}"/>
                    </a:ext>
                  </a:extLst>
                </p:cNvPr>
                <p:cNvSpPr/>
                <p:nvPr/>
              </p:nvSpPr>
              <p:spPr bwMode="auto">
                <a:xfrm>
                  <a:off x="10274366" y="1367799"/>
                  <a:ext cx="246623" cy="166372"/>
                </a:xfrm>
                <a:custGeom>
                  <a:avLst/>
                  <a:gdLst>
                    <a:gd name="T0" fmla="*/ 17 w 77"/>
                    <a:gd name="T1" fmla="*/ 19 h 52"/>
                    <a:gd name="T2" fmla="*/ 34 w 77"/>
                    <a:gd name="T3" fmla="*/ 36 h 52"/>
                    <a:gd name="T4" fmla="*/ 17 w 77"/>
                    <a:gd name="T5" fmla="*/ 52 h 52"/>
                    <a:gd name="T6" fmla="*/ 0 w 77"/>
                    <a:gd name="T7" fmla="*/ 36 h 52"/>
                    <a:gd name="T8" fmla="*/ 0 w 77"/>
                    <a:gd name="T9" fmla="*/ 33 h 52"/>
                    <a:gd name="T10" fmla="*/ 34 w 77"/>
                    <a:gd name="T11" fmla="*/ 0 h 52"/>
                    <a:gd name="T12" fmla="*/ 34 w 77"/>
                    <a:gd name="T13" fmla="*/ 9 h 52"/>
                    <a:gd name="T14" fmla="*/ 17 w 77"/>
                    <a:gd name="T15" fmla="*/ 16 h 52"/>
                    <a:gd name="T16" fmla="*/ 14 w 77"/>
                    <a:gd name="T17" fmla="*/ 19 h 52"/>
                    <a:gd name="T18" fmla="*/ 17 w 77"/>
                    <a:gd name="T19" fmla="*/ 19 h 52"/>
                    <a:gd name="T20" fmla="*/ 60 w 77"/>
                    <a:gd name="T21" fmla="*/ 19 h 52"/>
                    <a:gd name="T22" fmla="*/ 77 w 77"/>
                    <a:gd name="T23" fmla="*/ 36 h 52"/>
                    <a:gd name="T24" fmla="*/ 60 w 77"/>
                    <a:gd name="T25" fmla="*/ 52 h 52"/>
                    <a:gd name="T26" fmla="*/ 43 w 77"/>
                    <a:gd name="T27" fmla="*/ 36 h 52"/>
                    <a:gd name="T28" fmla="*/ 43 w 77"/>
                    <a:gd name="T29" fmla="*/ 33 h 52"/>
                    <a:gd name="T30" fmla="*/ 77 w 77"/>
                    <a:gd name="T31" fmla="*/ 0 h 52"/>
                    <a:gd name="T32" fmla="*/ 77 w 77"/>
                    <a:gd name="T33" fmla="*/ 9 h 52"/>
                    <a:gd name="T34" fmla="*/ 60 w 77"/>
                    <a:gd name="T35" fmla="*/ 16 h 52"/>
                    <a:gd name="T36" fmla="*/ 58 w 77"/>
                    <a:gd name="T37" fmla="*/ 19 h 52"/>
                    <a:gd name="T38" fmla="*/ 60 w 77"/>
                    <a:gd name="T39" fmla="*/ 1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7" h="52">
                      <a:moveTo>
                        <a:pt x="17" y="19"/>
                      </a:moveTo>
                      <a:cubicBezTo>
                        <a:pt x="26" y="19"/>
                        <a:pt x="34" y="26"/>
                        <a:pt x="34" y="36"/>
                      </a:cubicBezTo>
                      <a:cubicBezTo>
                        <a:pt x="34" y="45"/>
                        <a:pt x="26" y="52"/>
                        <a:pt x="17" y="52"/>
                      </a:cubicBezTo>
                      <a:cubicBezTo>
                        <a:pt x="8" y="52"/>
                        <a:pt x="0" y="45"/>
                        <a:pt x="0" y="36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27" y="9"/>
                        <a:pt x="21" y="12"/>
                        <a:pt x="17" y="16"/>
                      </a:cubicBezTo>
                      <a:cubicBezTo>
                        <a:pt x="16" y="17"/>
                        <a:pt x="15" y="18"/>
                        <a:pt x="14" y="19"/>
                      </a:cubicBezTo>
                      <a:cubicBezTo>
                        <a:pt x="15" y="19"/>
                        <a:pt x="16" y="19"/>
                        <a:pt x="17" y="19"/>
                      </a:cubicBezTo>
                      <a:close/>
                      <a:moveTo>
                        <a:pt x="60" y="19"/>
                      </a:moveTo>
                      <a:cubicBezTo>
                        <a:pt x="70" y="19"/>
                        <a:pt x="77" y="26"/>
                        <a:pt x="77" y="36"/>
                      </a:cubicBezTo>
                      <a:cubicBezTo>
                        <a:pt x="77" y="45"/>
                        <a:pt x="70" y="52"/>
                        <a:pt x="60" y="52"/>
                      </a:cubicBezTo>
                      <a:cubicBezTo>
                        <a:pt x="51" y="52"/>
                        <a:pt x="43" y="45"/>
                        <a:pt x="43" y="36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43" y="15"/>
                        <a:pt x="58" y="0"/>
                        <a:pt x="77" y="0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71" y="9"/>
                        <a:pt x="65" y="12"/>
                        <a:pt x="60" y="16"/>
                      </a:cubicBezTo>
                      <a:cubicBezTo>
                        <a:pt x="59" y="17"/>
                        <a:pt x="58" y="18"/>
                        <a:pt x="58" y="19"/>
                      </a:cubicBezTo>
                      <a:cubicBezTo>
                        <a:pt x="58" y="19"/>
                        <a:pt x="59" y="19"/>
                        <a:pt x="6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$ḷïďé">
                  <a:extLst>
                    <a:ext uri="{FF2B5EF4-FFF2-40B4-BE49-F238E27FC236}">
                      <a16:creationId xmlns:a16="http://schemas.microsoft.com/office/drawing/2014/main" xmlns="" id="{26FD5F7C-D877-4381-855F-E2360F5E2F15}"/>
                    </a:ext>
                  </a:extLst>
                </p:cNvPr>
                <p:cNvSpPr/>
                <p:nvPr/>
              </p:nvSpPr>
              <p:spPr bwMode="auto">
                <a:xfrm>
                  <a:off x="10213690" y="1782753"/>
                  <a:ext cx="383636" cy="364063"/>
                </a:xfrm>
                <a:custGeom>
                  <a:avLst/>
                  <a:gdLst>
                    <a:gd name="T0" fmla="*/ 78 w 120"/>
                    <a:gd name="T1" fmla="*/ 29 h 114"/>
                    <a:gd name="T2" fmla="*/ 83 w 120"/>
                    <a:gd name="T3" fmla="*/ 0 h 114"/>
                    <a:gd name="T4" fmla="*/ 120 w 120"/>
                    <a:gd name="T5" fmla="*/ 52 h 114"/>
                    <a:gd name="T6" fmla="*/ 68 w 120"/>
                    <a:gd name="T7" fmla="*/ 90 h 114"/>
                    <a:gd name="T8" fmla="*/ 73 w 120"/>
                    <a:gd name="T9" fmla="*/ 60 h 114"/>
                    <a:gd name="T10" fmla="*/ 27 w 120"/>
                    <a:gd name="T11" fmla="*/ 114 h 114"/>
                    <a:gd name="T12" fmla="*/ 78 w 120"/>
                    <a:gd name="T13" fmla="*/ 2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0" h="114">
                      <a:moveTo>
                        <a:pt x="78" y="29"/>
                      </a:move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120" y="52"/>
                        <a:pt x="120" y="52"/>
                        <a:pt x="120" y="52"/>
                      </a:cubicBezTo>
                      <a:cubicBezTo>
                        <a:pt x="68" y="90"/>
                        <a:pt x="68" y="90"/>
                        <a:pt x="68" y="90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21" y="51"/>
                        <a:pt x="18" y="88"/>
                        <a:pt x="27" y="114"/>
                      </a:cubicBezTo>
                      <a:cubicBezTo>
                        <a:pt x="0" y="73"/>
                        <a:pt x="16" y="18"/>
                        <a:pt x="78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îśḷiḑe">
                  <a:extLst>
                    <a:ext uri="{FF2B5EF4-FFF2-40B4-BE49-F238E27FC236}">
                      <a16:creationId xmlns:a16="http://schemas.microsoft.com/office/drawing/2014/main" xmlns="" id="{4F5ACADC-F46F-4074-B7EE-DA7BE15FD2A6}"/>
                    </a:ext>
                  </a:extLst>
                </p:cNvPr>
                <p:cNvSpPr/>
                <p:nvPr/>
              </p:nvSpPr>
              <p:spPr bwMode="auto">
                <a:xfrm>
                  <a:off x="10295897" y="1555702"/>
                  <a:ext cx="240752" cy="252495"/>
                </a:xfrm>
                <a:custGeom>
                  <a:avLst/>
                  <a:gdLst>
                    <a:gd name="T0" fmla="*/ 59 w 123"/>
                    <a:gd name="T1" fmla="*/ 129 h 129"/>
                    <a:gd name="T2" fmla="*/ 59 w 123"/>
                    <a:gd name="T3" fmla="*/ 72 h 129"/>
                    <a:gd name="T4" fmla="*/ 0 w 123"/>
                    <a:gd name="T5" fmla="*/ 129 h 129"/>
                    <a:gd name="T6" fmla="*/ 0 w 123"/>
                    <a:gd name="T7" fmla="*/ 0 h 129"/>
                    <a:gd name="T8" fmla="*/ 59 w 123"/>
                    <a:gd name="T9" fmla="*/ 59 h 129"/>
                    <a:gd name="T10" fmla="*/ 59 w 123"/>
                    <a:gd name="T11" fmla="*/ 0 h 129"/>
                    <a:gd name="T12" fmla="*/ 123 w 123"/>
                    <a:gd name="T13" fmla="*/ 65 h 129"/>
                    <a:gd name="T14" fmla="*/ 59 w 123"/>
                    <a:gd name="T15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3" h="129">
                      <a:moveTo>
                        <a:pt x="59" y="129"/>
                      </a:moveTo>
                      <a:lnTo>
                        <a:pt x="59" y="72"/>
                      </a:lnTo>
                      <a:lnTo>
                        <a:pt x="0" y="129"/>
                      </a:lnTo>
                      <a:lnTo>
                        <a:pt x="0" y="0"/>
                      </a:lnTo>
                      <a:lnTo>
                        <a:pt x="59" y="59"/>
                      </a:lnTo>
                      <a:lnTo>
                        <a:pt x="59" y="0"/>
                      </a:lnTo>
                      <a:lnTo>
                        <a:pt x="123" y="65"/>
                      </a:lnTo>
                      <a:lnTo>
                        <a:pt x="59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ŝḷíḑé">
                  <a:extLst>
                    <a:ext uri="{FF2B5EF4-FFF2-40B4-BE49-F238E27FC236}">
                      <a16:creationId xmlns:a16="http://schemas.microsoft.com/office/drawing/2014/main" xmlns="" id="{10134637-AD1D-4CB7-BF21-13DA2760B4BD}"/>
                    </a:ext>
                  </a:extLst>
                </p:cNvPr>
                <p:cNvSpPr/>
                <p:nvPr/>
              </p:nvSpPr>
              <p:spPr bwMode="auto">
                <a:xfrm>
                  <a:off x="10051231" y="3280109"/>
                  <a:ext cx="303387" cy="303385"/>
                </a:xfrm>
                <a:custGeom>
                  <a:avLst/>
                  <a:gdLst>
                    <a:gd name="T0" fmla="*/ 95 w 95"/>
                    <a:gd name="T1" fmla="*/ 35 h 95"/>
                    <a:gd name="T2" fmla="*/ 60 w 95"/>
                    <a:gd name="T3" fmla="*/ 35 h 95"/>
                    <a:gd name="T4" fmla="*/ 73 w 95"/>
                    <a:gd name="T5" fmla="*/ 22 h 95"/>
                    <a:gd name="T6" fmla="*/ 48 w 95"/>
                    <a:gd name="T7" fmla="*/ 12 h 95"/>
                    <a:gd name="T8" fmla="*/ 23 w 95"/>
                    <a:gd name="T9" fmla="*/ 22 h 95"/>
                    <a:gd name="T10" fmla="*/ 12 w 95"/>
                    <a:gd name="T11" fmla="*/ 47 h 95"/>
                    <a:gd name="T12" fmla="*/ 23 w 95"/>
                    <a:gd name="T13" fmla="*/ 72 h 95"/>
                    <a:gd name="T14" fmla="*/ 48 w 95"/>
                    <a:gd name="T15" fmla="*/ 83 h 95"/>
                    <a:gd name="T16" fmla="*/ 73 w 95"/>
                    <a:gd name="T17" fmla="*/ 72 h 95"/>
                    <a:gd name="T18" fmla="*/ 74 w 95"/>
                    <a:gd name="T19" fmla="*/ 71 h 95"/>
                    <a:gd name="T20" fmla="*/ 83 w 95"/>
                    <a:gd name="T21" fmla="*/ 78 h 95"/>
                    <a:gd name="T22" fmla="*/ 48 w 95"/>
                    <a:gd name="T23" fmla="*/ 95 h 95"/>
                    <a:gd name="T24" fmla="*/ 0 w 95"/>
                    <a:gd name="T25" fmla="*/ 47 h 95"/>
                    <a:gd name="T26" fmla="*/ 48 w 95"/>
                    <a:gd name="T27" fmla="*/ 0 h 95"/>
                    <a:gd name="T28" fmla="*/ 81 w 95"/>
                    <a:gd name="T29" fmla="*/ 14 h 95"/>
                    <a:gd name="T30" fmla="*/ 95 w 95"/>
                    <a:gd name="T31" fmla="*/ 0 h 95"/>
                    <a:gd name="T32" fmla="*/ 95 w 95"/>
                    <a:gd name="T33" fmla="*/ 3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" h="95">
                      <a:moveTo>
                        <a:pt x="95" y="35"/>
                      </a:moveTo>
                      <a:cubicBezTo>
                        <a:pt x="60" y="35"/>
                        <a:pt x="60" y="35"/>
                        <a:pt x="60" y="35"/>
                      </a:cubicBez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66" y="15"/>
                        <a:pt x="57" y="12"/>
                        <a:pt x="48" y="12"/>
                      </a:cubicBezTo>
                      <a:cubicBezTo>
                        <a:pt x="38" y="12"/>
                        <a:pt x="29" y="15"/>
                        <a:pt x="23" y="22"/>
                      </a:cubicBezTo>
                      <a:cubicBezTo>
                        <a:pt x="16" y="29"/>
                        <a:pt x="12" y="38"/>
                        <a:pt x="12" y="47"/>
                      </a:cubicBezTo>
                      <a:cubicBezTo>
                        <a:pt x="12" y="57"/>
                        <a:pt x="16" y="66"/>
                        <a:pt x="23" y="72"/>
                      </a:cubicBezTo>
                      <a:cubicBezTo>
                        <a:pt x="29" y="79"/>
                        <a:pt x="38" y="83"/>
                        <a:pt x="48" y="83"/>
                      </a:cubicBezTo>
                      <a:cubicBezTo>
                        <a:pt x="57" y="83"/>
                        <a:pt x="66" y="79"/>
                        <a:pt x="73" y="72"/>
                      </a:cubicBezTo>
                      <a:cubicBezTo>
                        <a:pt x="73" y="72"/>
                        <a:pt x="74" y="71"/>
                        <a:pt x="74" y="71"/>
                      </a:cubicBezTo>
                      <a:cubicBezTo>
                        <a:pt x="83" y="78"/>
                        <a:pt x="83" y="78"/>
                        <a:pt x="83" y="78"/>
                      </a:cubicBezTo>
                      <a:cubicBezTo>
                        <a:pt x="75" y="88"/>
                        <a:pt x="62" y="95"/>
                        <a:pt x="48" y="95"/>
                      </a:cubicBezTo>
                      <a:cubicBezTo>
                        <a:pt x="22" y="95"/>
                        <a:pt x="0" y="73"/>
                        <a:pt x="0" y="47"/>
                      </a:cubicBezTo>
                      <a:cubicBezTo>
                        <a:pt x="0" y="21"/>
                        <a:pt x="22" y="0"/>
                        <a:pt x="48" y="0"/>
                      </a:cubicBezTo>
                      <a:cubicBezTo>
                        <a:pt x="61" y="0"/>
                        <a:pt x="73" y="5"/>
                        <a:pt x="81" y="14"/>
                      </a:cubicBezTo>
                      <a:cubicBezTo>
                        <a:pt x="95" y="0"/>
                        <a:pt x="95" y="0"/>
                        <a:pt x="95" y="0"/>
                      </a:cubicBezTo>
                      <a:lnTo>
                        <a:pt x="95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íṥ1ïdè">
                  <a:extLst>
                    <a:ext uri="{FF2B5EF4-FFF2-40B4-BE49-F238E27FC236}">
                      <a16:creationId xmlns:a16="http://schemas.microsoft.com/office/drawing/2014/main" xmlns="" id="{E29E075C-C731-4CDB-8478-F2A77C6EDD33}"/>
                    </a:ext>
                  </a:extLst>
                </p:cNvPr>
                <p:cNvSpPr/>
                <p:nvPr/>
              </p:nvSpPr>
              <p:spPr bwMode="auto">
                <a:xfrm>
                  <a:off x="9912261" y="2277957"/>
                  <a:ext cx="332746" cy="336661"/>
                </a:xfrm>
                <a:custGeom>
                  <a:avLst/>
                  <a:gdLst>
                    <a:gd name="T0" fmla="*/ 86 w 104"/>
                    <a:gd name="T1" fmla="*/ 0 h 105"/>
                    <a:gd name="T2" fmla="*/ 17 w 104"/>
                    <a:gd name="T3" fmla="*/ 0 h 105"/>
                    <a:gd name="T4" fmla="*/ 0 w 104"/>
                    <a:gd name="T5" fmla="*/ 18 h 105"/>
                    <a:gd name="T6" fmla="*/ 0 w 104"/>
                    <a:gd name="T7" fmla="*/ 87 h 105"/>
                    <a:gd name="T8" fmla="*/ 17 w 104"/>
                    <a:gd name="T9" fmla="*/ 105 h 105"/>
                    <a:gd name="T10" fmla="*/ 86 w 104"/>
                    <a:gd name="T11" fmla="*/ 105 h 105"/>
                    <a:gd name="T12" fmla="*/ 104 w 104"/>
                    <a:gd name="T13" fmla="*/ 87 h 105"/>
                    <a:gd name="T14" fmla="*/ 104 w 104"/>
                    <a:gd name="T15" fmla="*/ 18 h 105"/>
                    <a:gd name="T16" fmla="*/ 86 w 104"/>
                    <a:gd name="T17" fmla="*/ 0 h 105"/>
                    <a:gd name="T18" fmla="*/ 28 w 104"/>
                    <a:gd name="T19" fmla="*/ 85 h 105"/>
                    <a:gd name="T20" fmla="*/ 19 w 104"/>
                    <a:gd name="T21" fmla="*/ 76 h 105"/>
                    <a:gd name="T22" fmla="*/ 28 w 104"/>
                    <a:gd name="T23" fmla="*/ 67 h 105"/>
                    <a:gd name="T24" fmla="*/ 37 w 104"/>
                    <a:gd name="T25" fmla="*/ 76 h 105"/>
                    <a:gd name="T26" fmla="*/ 28 w 104"/>
                    <a:gd name="T27" fmla="*/ 85 h 105"/>
                    <a:gd name="T28" fmla="*/ 50 w 104"/>
                    <a:gd name="T29" fmla="*/ 85 h 105"/>
                    <a:gd name="T30" fmla="*/ 41 w 104"/>
                    <a:gd name="T31" fmla="*/ 63 h 105"/>
                    <a:gd name="T32" fmla="*/ 19 w 104"/>
                    <a:gd name="T33" fmla="*/ 54 h 105"/>
                    <a:gd name="T34" fmla="*/ 19 w 104"/>
                    <a:gd name="T35" fmla="*/ 41 h 105"/>
                    <a:gd name="T36" fmla="*/ 63 w 104"/>
                    <a:gd name="T37" fmla="*/ 85 h 105"/>
                    <a:gd name="T38" fmla="*/ 50 w 104"/>
                    <a:gd name="T39" fmla="*/ 85 h 105"/>
                    <a:gd name="T40" fmla="*/ 73 w 104"/>
                    <a:gd name="T41" fmla="*/ 85 h 105"/>
                    <a:gd name="T42" fmla="*/ 19 w 104"/>
                    <a:gd name="T43" fmla="*/ 31 h 105"/>
                    <a:gd name="T44" fmla="*/ 19 w 104"/>
                    <a:gd name="T45" fmla="*/ 18 h 105"/>
                    <a:gd name="T46" fmla="*/ 86 w 104"/>
                    <a:gd name="T47" fmla="*/ 85 h 105"/>
                    <a:gd name="T48" fmla="*/ 73 w 104"/>
                    <a:gd name="T49" fmla="*/ 8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4" h="105">
                      <a:moveTo>
                        <a:pt x="8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8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97"/>
                        <a:pt x="7" y="105"/>
                        <a:pt x="17" y="105"/>
                      </a:cubicBezTo>
                      <a:cubicBezTo>
                        <a:pt x="86" y="105"/>
                        <a:pt x="86" y="105"/>
                        <a:pt x="86" y="105"/>
                      </a:cubicBezTo>
                      <a:cubicBezTo>
                        <a:pt x="96" y="105"/>
                        <a:pt x="104" y="97"/>
                        <a:pt x="104" y="87"/>
                      </a:cubicBezTo>
                      <a:cubicBezTo>
                        <a:pt x="104" y="18"/>
                        <a:pt x="104" y="18"/>
                        <a:pt x="104" y="18"/>
                      </a:cubicBezTo>
                      <a:cubicBezTo>
                        <a:pt x="104" y="8"/>
                        <a:pt x="96" y="0"/>
                        <a:pt x="86" y="0"/>
                      </a:cubicBezTo>
                      <a:close/>
                      <a:moveTo>
                        <a:pt x="28" y="85"/>
                      </a:moveTo>
                      <a:cubicBezTo>
                        <a:pt x="23" y="85"/>
                        <a:pt x="19" y="81"/>
                        <a:pt x="19" y="76"/>
                      </a:cubicBezTo>
                      <a:cubicBezTo>
                        <a:pt x="19" y="71"/>
                        <a:pt x="23" y="67"/>
                        <a:pt x="28" y="67"/>
                      </a:cubicBezTo>
                      <a:cubicBezTo>
                        <a:pt x="33" y="67"/>
                        <a:pt x="37" y="71"/>
                        <a:pt x="37" y="76"/>
                      </a:cubicBezTo>
                      <a:cubicBezTo>
                        <a:pt x="37" y="81"/>
                        <a:pt x="33" y="85"/>
                        <a:pt x="28" y="85"/>
                      </a:cubicBezTo>
                      <a:close/>
                      <a:moveTo>
                        <a:pt x="50" y="85"/>
                      </a:moveTo>
                      <a:cubicBezTo>
                        <a:pt x="50" y="77"/>
                        <a:pt x="47" y="69"/>
                        <a:pt x="41" y="63"/>
                      </a:cubicBezTo>
                      <a:cubicBezTo>
                        <a:pt x="35" y="57"/>
                        <a:pt x="27" y="54"/>
                        <a:pt x="19" y="54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43" y="41"/>
                        <a:pt x="63" y="61"/>
                        <a:pt x="63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lose/>
                      <a:moveTo>
                        <a:pt x="73" y="85"/>
                      </a:moveTo>
                      <a:cubicBezTo>
                        <a:pt x="73" y="55"/>
                        <a:pt x="49" y="31"/>
                        <a:pt x="19" y="31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56" y="18"/>
                        <a:pt x="86" y="48"/>
                        <a:pt x="86" y="85"/>
                      </a:cubicBezTo>
                      <a:cubicBezTo>
                        <a:pt x="73" y="85"/>
                        <a:pt x="73" y="85"/>
                        <a:pt x="73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ṡ1ïḓé">
                  <a:extLst>
                    <a:ext uri="{FF2B5EF4-FFF2-40B4-BE49-F238E27FC236}">
                      <a16:creationId xmlns:a16="http://schemas.microsoft.com/office/drawing/2014/main" xmlns="" id="{71108C21-6371-4A52-9795-6249D7E7A57F}"/>
                    </a:ext>
                  </a:extLst>
                </p:cNvPr>
                <p:cNvSpPr/>
                <p:nvPr/>
              </p:nvSpPr>
              <p:spPr bwMode="auto">
                <a:xfrm>
                  <a:off x="9884858" y="3579580"/>
                  <a:ext cx="307301" cy="322959"/>
                </a:xfrm>
                <a:custGeom>
                  <a:avLst/>
                  <a:gdLst>
                    <a:gd name="T0" fmla="*/ 41 w 96"/>
                    <a:gd name="T1" fmla="*/ 6 h 101"/>
                    <a:gd name="T2" fmla="*/ 42 w 96"/>
                    <a:gd name="T3" fmla="*/ 2 h 101"/>
                    <a:gd name="T4" fmla="*/ 36 w 96"/>
                    <a:gd name="T5" fmla="*/ 0 h 101"/>
                    <a:gd name="T6" fmla="*/ 35 w 96"/>
                    <a:gd name="T7" fmla="*/ 7 h 101"/>
                    <a:gd name="T8" fmla="*/ 0 w 96"/>
                    <a:gd name="T9" fmla="*/ 54 h 101"/>
                    <a:gd name="T10" fmla="*/ 96 w 96"/>
                    <a:gd name="T11" fmla="*/ 54 h 101"/>
                    <a:gd name="T12" fmla="*/ 33 w 96"/>
                    <a:gd name="T13" fmla="*/ 4 h 101"/>
                    <a:gd name="T14" fmla="*/ 38 w 96"/>
                    <a:gd name="T15" fmla="*/ 1 h 101"/>
                    <a:gd name="T16" fmla="*/ 40 w 96"/>
                    <a:gd name="T17" fmla="*/ 5 h 101"/>
                    <a:gd name="T18" fmla="*/ 35 w 96"/>
                    <a:gd name="T19" fmla="*/ 6 h 101"/>
                    <a:gd name="T20" fmla="*/ 73 w 96"/>
                    <a:gd name="T21" fmla="*/ 79 h 101"/>
                    <a:gd name="T22" fmla="*/ 54 w 96"/>
                    <a:gd name="T23" fmla="*/ 81 h 101"/>
                    <a:gd name="T24" fmla="*/ 48 w 96"/>
                    <a:gd name="T25" fmla="*/ 90 h 101"/>
                    <a:gd name="T26" fmla="*/ 13 w 96"/>
                    <a:gd name="T27" fmla="*/ 64 h 101"/>
                    <a:gd name="T28" fmla="*/ 12 w 96"/>
                    <a:gd name="T29" fmla="*/ 58 h 101"/>
                    <a:gd name="T30" fmla="*/ 22 w 96"/>
                    <a:gd name="T31" fmla="*/ 28 h 101"/>
                    <a:gd name="T32" fmla="*/ 42 w 96"/>
                    <a:gd name="T33" fmla="*/ 26 h 101"/>
                    <a:gd name="T34" fmla="*/ 48 w 96"/>
                    <a:gd name="T35" fmla="*/ 17 h 101"/>
                    <a:gd name="T36" fmla="*/ 83 w 96"/>
                    <a:gd name="T37" fmla="*/ 43 h 101"/>
                    <a:gd name="T38" fmla="*/ 84 w 96"/>
                    <a:gd name="T39" fmla="*/ 49 h 101"/>
                    <a:gd name="T40" fmla="*/ 73 w 96"/>
                    <a:gd name="T41" fmla="*/ 79 h 101"/>
                    <a:gd name="T42" fmla="*/ 53 w 96"/>
                    <a:gd name="T43" fmla="*/ 44 h 101"/>
                    <a:gd name="T44" fmla="*/ 43 w 96"/>
                    <a:gd name="T45" fmla="*/ 32 h 101"/>
                    <a:gd name="T46" fmla="*/ 40 w 96"/>
                    <a:gd name="T47" fmla="*/ 46 h 101"/>
                    <a:gd name="T48" fmla="*/ 38 w 96"/>
                    <a:gd name="T49" fmla="*/ 49 h 101"/>
                    <a:gd name="T50" fmla="*/ 26 w 96"/>
                    <a:gd name="T51" fmla="*/ 58 h 101"/>
                    <a:gd name="T52" fmla="*/ 38 w 96"/>
                    <a:gd name="T53" fmla="*/ 59 h 101"/>
                    <a:gd name="T54" fmla="*/ 43 w 96"/>
                    <a:gd name="T55" fmla="*/ 63 h 101"/>
                    <a:gd name="T56" fmla="*/ 53 w 96"/>
                    <a:gd name="T57" fmla="*/ 75 h 101"/>
                    <a:gd name="T58" fmla="*/ 56 w 96"/>
                    <a:gd name="T59" fmla="*/ 61 h 101"/>
                    <a:gd name="T60" fmla="*/ 58 w 96"/>
                    <a:gd name="T61" fmla="*/ 58 h 101"/>
                    <a:gd name="T62" fmla="*/ 70 w 96"/>
                    <a:gd name="T63" fmla="*/ 49 h 101"/>
                    <a:gd name="T64" fmla="*/ 58 w 96"/>
                    <a:gd name="T65" fmla="*/ 48 h 101"/>
                    <a:gd name="T66" fmla="*/ 48 w 96"/>
                    <a:gd name="T67" fmla="*/ 44 h 101"/>
                    <a:gd name="T68" fmla="*/ 48 w 96"/>
                    <a:gd name="T69" fmla="*/ 44 h 101"/>
                    <a:gd name="T70" fmla="*/ 48 w 96"/>
                    <a:gd name="T71" fmla="*/ 44 h 101"/>
                    <a:gd name="T72" fmla="*/ 49 w 96"/>
                    <a:gd name="T73" fmla="*/ 44 h 101"/>
                    <a:gd name="T74" fmla="*/ 52 w 96"/>
                    <a:gd name="T75" fmla="*/ 45 h 101"/>
                    <a:gd name="T76" fmla="*/ 39 w 96"/>
                    <a:gd name="T77" fmla="*/ 57 h 101"/>
                    <a:gd name="T78" fmla="*/ 46 w 96"/>
                    <a:gd name="T79" fmla="*/ 44 h 101"/>
                    <a:gd name="T80" fmla="*/ 53 w 96"/>
                    <a:gd name="T81" fmla="*/ 62 h 101"/>
                    <a:gd name="T82" fmla="*/ 50 w 96"/>
                    <a:gd name="T83" fmla="*/ 63 h 101"/>
                    <a:gd name="T84" fmla="*/ 47 w 96"/>
                    <a:gd name="T85" fmla="*/ 63 h 101"/>
                    <a:gd name="T86" fmla="*/ 47 w 96"/>
                    <a:gd name="T87" fmla="*/ 63 h 101"/>
                    <a:gd name="T88" fmla="*/ 51 w 96"/>
                    <a:gd name="T89" fmla="*/ 57 h 101"/>
                    <a:gd name="T90" fmla="*/ 57 w 96"/>
                    <a:gd name="T91" fmla="*/ 5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6" h="101">
                      <a:moveTo>
                        <a:pt x="48" y="6"/>
                      </a:moveTo>
                      <a:cubicBezTo>
                        <a:pt x="46" y="6"/>
                        <a:pt x="43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5"/>
                        <a:pt x="43" y="4"/>
                        <a:pt x="42" y="2"/>
                      </a:cubicBezTo>
                      <a:cubicBezTo>
                        <a:pt x="42" y="1"/>
                        <a:pt x="40" y="0"/>
                        <a:pt x="38" y="0"/>
                      </a:cubicBezTo>
                      <a:cubicBezTo>
                        <a:pt x="37" y="0"/>
                        <a:pt x="37" y="0"/>
                        <a:pt x="36" y="0"/>
                      </a:cubicBezTo>
                      <a:cubicBezTo>
                        <a:pt x="33" y="0"/>
                        <a:pt x="31" y="3"/>
                        <a:pt x="32" y="5"/>
                      </a:cubicBezTo>
                      <a:cubicBezTo>
                        <a:pt x="32" y="6"/>
                        <a:pt x="33" y="7"/>
                        <a:pt x="35" y="7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15" y="13"/>
                        <a:pt x="0" y="32"/>
                        <a:pt x="0" y="54"/>
                      </a:cubicBezTo>
                      <a:cubicBezTo>
                        <a:pt x="0" y="80"/>
                        <a:pt x="22" y="101"/>
                        <a:pt x="48" y="101"/>
                      </a:cubicBezTo>
                      <a:cubicBezTo>
                        <a:pt x="74" y="101"/>
                        <a:pt x="96" y="80"/>
                        <a:pt x="96" y="54"/>
                      </a:cubicBezTo>
                      <a:cubicBezTo>
                        <a:pt x="96" y="27"/>
                        <a:pt x="74" y="6"/>
                        <a:pt x="48" y="6"/>
                      </a:cubicBezTo>
                      <a:close/>
                      <a:moveTo>
                        <a:pt x="33" y="4"/>
                      </a:moveTo>
                      <a:cubicBezTo>
                        <a:pt x="33" y="3"/>
                        <a:pt x="35" y="2"/>
                        <a:pt x="37" y="1"/>
                      </a:cubicBezTo>
                      <a:cubicBezTo>
                        <a:pt x="37" y="1"/>
                        <a:pt x="37" y="1"/>
                        <a:pt x="38" y="1"/>
                      </a:cubicBezTo>
                      <a:cubicBezTo>
                        <a:pt x="39" y="1"/>
                        <a:pt x="41" y="2"/>
                        <a:pt x="41" y="3"/>
                      </a:cubicBezTo>
                      <a:cubicBezTo>
                        <a:pt x="41" y="4"/>
                        <a:pt x="41" y="4"/>
                        <a:pt x="40" y="5"/>
                      </a:cubicBezTo>
                      <a:cubicBezTo>
                        <a:pt x="39" y="4"/>
                        <a:pt x="38" y="4"/>
                        <a:pt x="37" y="4"/>
                      </a:cubicBezTo>
                      <a:cubicBezTo>
                        <a:pt x="36" y="5"/>
                        <a:pt x="36" y="5"/>
                        <a:pt x="35" y="6"/>
                      </a:cubicBezTo>
                      <a:cubicBezTo>
                        <a:pt x="34" y="6"/>
                        <a:pt x="33" y="5"/>
                        <a:pt x="33" y="4"/>
                      </a:cubicBezTo>
                      <a:close/>
                      <a:moveTo>
                        <a:pt x="73" y="79"/>
                      </a:moveTo>
                      <a:cubicBezTo>
                        <a:pt x="69" y="84"/>
                        <a:pt x="64" y="87"/>
                        <a:pt x="58" y="88"/>
                      </a:cubicBez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53" y="89"/>
                        <a:pt x="53" y="89"/>
                        <a:pt x="53" y="89"/>
                      </a:cubicBezTo>
                      <a:cubicBezTo>
                        <a:pt x="51" y="90"/>
                        <a:pt x="50" y="90"/>
                        <a:pt x="48" y="90"/>
                      </a:cubicBezTo>
                      <a:cubicBezTo>
                        <a:pt x="38" y="90"/>
                        <a:pt x="29" y="86"/>
                        <a:pt x="22" y="79"/>
                      </a:cubicBezTo>
                      <a:cubicBezTo>
                        <a:pt x="18" y="75"/>
                        <a:pt x="15" y="70"/>
                        <a:pt x="13" y="64"/>
                      </a:cubicBezTo>
                      <a:cubicBezTo>
                        <a:pt x="20" y="60"/>
                        <a:pt x="20" y="60"/>
                        <a:pt x="20" y="60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2" y="57"/>
                        <a:pt x="12" y="55"/>
                        <a:pt x="12" y="54"/>
                      </a:cubicBezTo>
                      <a:cubicBezTo>
                        <a:pt x="12" y="44"/>
                        <a:pt x="15" y="35"/>
                        <a:pt x="22" y="28"/>
                      </a:cubicBezTo>
                      <a:cubicBezTo>
                        <a:pt x="27" y="24"/>
                        <a:pt x="32" y="21"/>
                        <a:pt x="38" y="19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5" y="18"/>
                        <a:pt x="46" y="17"/>
                        <a:pt x="48" y="17"/>
                      </a:cubicBezTo>
                      <a:cubicBezTo>
                        <a:pt x="58" y="17"/>
                        <a:pt x="67" y="21"/>
                        <a:pt x="73" y="28"/>
                      </a:cubicBezTo>
                      <a:cubicBezTo>
                        <a:pt x="78" y="32"/>
                        <a:pt x="81" y="38"/>
                        <a:pt x="83" y="43"/>
                      </a:cubicBezTo>
                      <a:cubicBezTo>
                        <a:pt x="76" y="48"/>
                        <a:pt x="76" y="48"/>
                        <a:pt x="76" y="48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50"/>
                        <a:pt x="84" y="52"/>
                        <a:pt x="84" y="54"/>
                      </a:cubicBezTo>
                      <a:cubicBezTo>
                        <a:pt x="84" y="63"/>
                        <a:pt x="80" y="72"/>
                        <a:pt x="73" y="79"/>
                      </a:cubicBezTo>
                      <a:close/>
                      <a:moveTo>
                        <a:pt x="73" y="29"/>
                      </a:moveTo>
                      <a:cubicBezTo>
                        <a:pt x="53" y="44"/>
                        <a:pt x="53" y="44"/>
                        <a:pt x="53" y="44"/>
                      </a:cubicBezTo>
                      <a:cubicBezTo>
                        <a:pt x="52" y="43"/>
                        <a:pt x="50" y="43"/>
                        <a:pt x="48" y="4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44"/>
                        <a:pt x="43" y="44"/>
                        <a:pt x="43" y="44"/>
                      </a:cubicBezTo>
                      <a:cubicBezTo>
                        <a:pt x="42" y="44"/>
                        <a:pt x="40" y="45"/>
                        <a:pt x="40" y="46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7" y="50"/>
                        <a:pt x="37" y="52"/>
                        <a:pt x="37" y="53"/>
                      </a:cubicBezTo>
                      <a:cubicBezTo>
                        <a:pt x="26" y="58"/>
                        <a:pt x="26" y="58"/>
                        <a:pt x="26" y="58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23" y="78"/>
                        <a:pt x="23" y="78"/>
                        <a:pt x="23" y="78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4" y="64"/>
                        <a:pt x="46" y="65"/>
                        <a:pt x="47" y="65"/>
                      </a:cubicBezTo>
                      <a:cubicBezTo>
                        <a:pt x="53" y="75"/>
                        <a:pt x="53" y="75"/>
                        <a:pt x="53" y="75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4" y="63"/>
                        <a:pt x="55" y="62"/>
                        <a:pt x="56" y="61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9" y="57"/>
                        <a:pt x="59" y="56"/>
                        <a:pt x="59" y="54"/>
                      </a:cubicBezTo>
                      <a:cubicBezTo>
                        <a:pt x="70" y="49"/>
                        <a:pt x="70" y="49"/>
                        <a:pt x="70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49"/>
                        <a:pt x="58" y="49"/>
                        <a:pt x="58" y="48"/>
                      </a:cubicBezTo>
                      <a:lnTo>
                        <a:pt x="73" y="29"/>
                      </a:lnTo>
                      <a:close/>
                      <a:moveTo>
                        <a:pt x="48" y="44"/>
                      </a:moveTo>
                      <a:cubicBezTo>
                        <a:pt x="48" y="44"/>
                        <a:pt x="48" y="44"/>
                        <a:pt x="48" y="44"/>
                      </a:cubicBezTo>
                      <a:cubicBezTo>
                        <a:pt x="48" y="44"/>
                        <a:pt x="48" y="44"/>
                        <a:pt x="48" y="44"/>
                      </a:cubicBezTo>
                      <a:close/>
                      <a:moveTo>
                        <a:pt x="46" y="44"/>
                      </a:moveTo>
                      <a:cubicBezTo>
                        <a:pt x="47" y="44"/>
                        <a:pt x="47" y="44"/>
                        <a:pt x="48" y="44"/>
                      </a:cubicBezTo>
                      <a:cubicBezTo>
                        <a:pt x="48" y="44"/>
                        <a:pt x="49" y="44"/>
                        <a:pt x="49" y="44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50" y="44"/>
                        <a:pt x="51" y="44"/>
                        <a:pt x="52" y="45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39" y="57"/>
                        <a:pt x="39" y="57"/>
                        <a:pt x="39" y="57"/>
                      </a:cubicBezTo>
                      <a:cubicBezTo>
                        <a:pt x="39" y="57"/>
                        <a:pt x="39" y="56"/>
                        <a:pt x="39" y="56"/>
                      </a:cubicBezTo>
                      <a:cubicBezTo>
                        <a:pt x="37" y="50"/>
                        <a:pt x="41" y="45"/>
                        <a:pt x="46" y="44"/>
                      </a:cubicBezTo>
                      <a:close/>
                      <a:moveTo>
                        <a:pt x="53" y="62"/>
                      </a:move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2" y="62"/>
                        <a:pt x="51" y="63"/>
                        <a:pt x="50" y="63"/>
                      </a:cubicBezTo>
                      <a:cubicBezTo>
                        <a:pt x="49" y="63"/>
                        <a:pt x="49" y="63"/>
                        <a:pt x="48" y="6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7" y="63"/>
                        <a:pt x="47" y="63"/>
                        <a:pt x="47" y="63"/>
                      </a:cubicBezTo>
                      <a:cubicBezTo>
                        <a:pt x="46" y="63"/>
                        <a:pt x="45" y="63"/>
                        <a:pt x="44" y="62"/>
                      </a:cubicBezTo>
                      <a:cubicBezTo>
                        <a:pt x="51" y="57"/>
                        <a:pt x="51" y="57"/>
                        <a:pt x="51" y="57"/>
                      </a:cubicBezTo>
                      <a:cubicBezTo>
                        <a:pt x="57" y="50"/>
                        <a:pt x="57" y="50"/>
                        <a:pt x="57" y="50"/>
                      </a:cubicBezTo>
                      <a:cubicBezTo>
                        <a:pt x="57" y="50"/>
                        <a:pt x="57" y="51"/>
                        <a:pt x="57" y="52"/>
                      </a:cubicBezTo>
                      <a:cubicBezTo>
                        <a:pt x="58" y="56"/>
                        <a:pt x="56" y="60"/>
                        <a:pt x="53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ṧḻíḋê">
                  <a:extLst>
                    <a:ext uri="{FF2B5EF4-FFF2-40B4-BE49-F238E27FC236}">
                      <a16:creationId xmlns:a16="http://schemas.microsoft.com/office/drawing/2014/main" xmlns="" id="{AF42FB69-EF8F-423E-9678-8B6D67C24E66}"/>
                    </a:ext>
                  </a:extLst>
                </p:cNvPr>
                <p:cNvSpPr/>
                <p:nvPr/>
              </p:nvSpPr>
              <p:spPr bwMode="auto">
                <a:xfrm>
                  <a:off x="9763504" y="2679209"/>
                  <a:ext cx="340575" cy="340575"/>
                </a:xfrm>
                <a:custGeom>
                  <a:avLst/>
                  <a:gdLst>
                    <a:gd name="T0" fmla="*/ 90 w 107"/>
                    <a:gd name="T1" fmla="*/ 74 h 107"/>
                    <a:gd name="T2" fmla="*/ 78 w 107"/>
                    <a:gd name="T3" fmla="*/ 79 h 107"/>
                    <a:gd name="T4" fmla="*/ 33 w 107"/>
                    <a:gd name="T5" fmla="*/ 56 h 107"/>
                    <a:gd name="T6" fmla="*/ 34 w 107"/>
                    <a:gd name="T7" fmla="*/ 54 h 107"/>
                    <a:gd name="T8" fmla="*/ 33 w 107"/>
                    <a:gd name="T9" fmla="*/ 51 h 107"/>
                    <a:gd name="T10" fmla="*/ 78 w 107"/>
                    <a:gd name="T11" fmla="*/ 29 h 107"/>
                    <a:gd name="T12" fmla="*/ 90 w 107"/>
                    <a:gd name="T13" fmla="*/ 34 h 107"/>
                    <a:gd name="T14" fmla="*/ 107 w 107"/>
                    <a:gd name="T15" fmla="*/ 17 h 107"/>
                    <a:gd name="T16" fmla="*/ 90 w 107"/>
                    <a:gd name="T17" fmla="*/ 0 h 107"/>
                    <a:gd name="T18" fmla="*/ 74 w 107"/>
                    <a:gd name="T19" fmla="*/ 17 h 107"/>
                    <a:gd name="T20" fmla="*/ 74 w 107"/>
                    <a:gd name="T21" fmla="*/ 20 h 107"/>
                    <a:gd name="T22" fmla="*/ 29 w 107"/>
                    <a:gd name="T23" fmla="*/ 42 h 107"/>
                    <a:gd name="T24" fmla="*/ 17 w 107"/>
                    <a:gd name="T25" fmla="*/ 37 h 107"/>
                    <a:gd name="T26" fmla="*/ 0 w 107"/>
                    <a:gd name="T27" fmla="*/ 54 h 107"/>
                    <a:gd name="T28" fmla="*/ 17 w 107"/>
                    <a:gd name="T29" fmla="*/ 70 h 107"/>
                    <a:gd name="T30" fmla="*/ 29 w 107"/>
                    <a:gd name="T31" fmla="*/ 65 h 107"/>
                    <a:gd name="T32" fmla="*/ 74 w 107"/>
                    <a:gd name="T33" fmla="*/ 88 h 107"/>
                    <a:gd name="T34" fmla="*/ 74 w 107"/>
                    <a:gd name="T35" fmla="*/ 90 h 107"/>
                    <a:gd name="T36" fmla="*/ 90 w 107"/>
                    <a:gd name="T37" fmla="*/ 107 h 107"/>
                    <a:gd name="T38" fmla="*/ 107 w 107"/>
                    <a:gd name="T39" fmla="*/ 90 h 107"/>
                    <a:gd name="T40" fmla="*/ 90 w 107"/>
                    <a:gd name="T41" fmla="*/ 7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7" h="107">
                      <a:moveTo>
                        <a:pt x="90" y="74"/>
                      </a:moveTo>
                      <a:cubicBezTo>
                        <a:pt x="86" y="74"/>
                        <a:pt x="81" y="76"/>
                        <a:pt x="78" y="79"/>
                      </a:cubicBezTo>
                      <a:cubicBezTo>
                        <a:pt x="33" y="56"/>
                        <a:pt x="33" y="56"/>
                        <a:pt x="33" y="56"/>
                      </a:cubicBezTo>
                      <a:cubicBezTo>
                        <a:pt x="34" y="56"/>
                        <a:pt x="34" y="55"/>
                        <a:pt x="34" y="54"/>
                      </a:cubicBezTo>
                      <a:cubicBezTo>
                        <a:pt x="34" y="53"/>
                        <a:pt x="34" y="52"/>
                        <a:pt x="33" y="51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81" y="32"/>
                        <a:pt x="86" y="34"/>
                        <a:pt x="90" y="34"/>
                      </a:cubicBezTo>
                      <a:cubicBezTo>
                        <a:pt x="100" y="34"/>
                        <a:pt x="107" y="26"/>
                        <a:pt x="107" y="17"/>
                      </a:cubicBezTo>
                      <a:cubicBezTo>
                        <a:pt x="107" y="8"/>
                        <a:pt x="100" y="0"/>
                        <a:pt x="90" y="0"/>
                      </a:cubicBezTo>
                      <a:cubicBezTo>
                        <a:pt x="81" y="0"/>
                        <a:pt x="74" y="8"/>
                        <a:pt x="74" y="17"/>
                      </a:cubicBezTo>
                      <a:cubicBezTo>
                        <a:pt x="74" y="18"/>
                        <a:pt x="74" y="19"/>
                        <a:pt x="74" y="20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6" y="39"/>
                        <a:pt x="22" y="37"/>
                        <a:pt x="17" y="37"/>
                      </a:cubicBezTo>
                      <a:cubicBezTo>
                        <a:pt x="8" y="37"/>
                        <a:pt x="0" y="45"/>
                        <a:pt x="0" y="54"/>
                      </a:cubicBezTo>
                      <a:cubicBezTo>
                        <a:pt x="0" y="63"/>
                        <a:pt x="8" y="70"/>
                        <a:pt x="17" y="70"/>
                      </a:cubicBezTo>
                      <a:cubicBezTo>
                        <a:pt x="22" y="70"/>
                        <a:pt x="26" y="68"/>
                        <a:pt x="29" y="65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4" y="90"/>
                        <a:pt x="74" y="90"/>
                      </a:cubicBezTo>
                      <a:cubicBezTo>
                        <a:pt x="74" y="100"/>
                        <a:pt x="81" y="107"/>
                        <a:pt x="90" y="107"/>
                      </a:cubicBezTo>
                      <a:cubicBezTo>
                        <a:pt x="100" y="107"/>
                        <a:pt x="107" y="100"/>
                        <a:pt x="107" y="90"/>
                      </a:cubicBezTo>
                      <a:cubicBezTo>
                        <a:pt x="107" y="81"/>
                        <a:pt x="100" y="74"/>
                        <a:pt x="90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ïŝľîḍê">
                  <a:extLst>
                    <a:ext uri="{FF2B5EF4-FFF2-40B4-BE49-F238E27FC236}">
                      <a16:creationId xmlns:a16="http://schemas.microsoft.com/office/drawing/2014/main" xmlns="" id="{8BF336D8-0B65-4C7E-887A-1DBAF913C675}"/>
                    </a:ext>
                  </a:extLst>
                </p:cNvPr>
                <p:cNvSpPr/>
                <p:nvPr/>
              </p:nvSpPr>
              <p:spPr bwMode="auto">
                <a:xfrm>
                  <a:off x="9875071" y="1874748"/>
                  <a:ext cx="324917" cy="352319"/>
                </a:xfrm>
                <a:custGeom>
                  <a:avLst/>
                  <a:gdLst>
                    <a:gd name="T0" fmla="*/ 13 w 102"/>
                    <a:gd name="T1" fmla="*/ 100 h 110"/>
                    <a:gd name="T2" fmla="*/ 24 w 102"/>
                    <a:gd name="T3" fmla="*/ 110 h 110"/>
                    <a:gd name="T4" fmla="*/ 34 w 102"/>
                    <a:gd name="T5" fmla="*/ 100 h 110"/>
                    <a:gd name="T6" fmla="*/ 34 w 102"/>
                    <a:gd name="T7" fmla="*/ 100 h 110"/>
                    <a:gd name="T8" fmla="*/ 24 w 102"/>
                    <a:gd name="T9" fmla="*/ 89 h 110"/>
                    <a:gd name="T10" fmla="*/ 13 w 102"/>
                    <a:gd name="T11" fmla="*/ 100 h 110"/>
                    <a:gd name="T12" fmla="*/ 82 w 102"/>
                    <a:gd name="T13" fmla="*/ 100 h 110"/>
                    <a:gd name="T14" fmla="*/ 92 w 102"/>
                    <a:gd name="T15" fmla="*/ 110 h 110"/>
                    <a:gd name="T16" fmla="*/ 102 w 102"/>
                    <a:gd name="T17" fmla="*/ 100 h 110"/>
                    <a:gd name="T18" fmla="*/ 102 w 102"/>
                    <a:gd name="T19" fmla="*/ 100 h 110"/>
                    <a:gd name="T20" fmla="*/ 92 w 102"/>
                    <a:gd name="T21" fmla="*/ 89 h 110"/>
                    <a:gd name="T22" fmla="*/ 82 w 102"/>
                    <a:gd name="T23" fmla="*/ 100 h 110"/>
                    <a:gd name="T24" fmla="*/ 102 w 102"/>
                    <a:gd name="T25" fmla="*/ 55 h 110"/>
                    <a:gd name="T26" fmla="*/ 102 w 102"/>
                    <a:gd name="T27" fmla="*/ 14 h 110"/>
                    <a:gd name="T28" fmla="*/ 13 w 102"/>
                    <a:gd name="T29" fmla="*/ 14 h 110"/>
                    <a:gd name="T30" fmla="*/ 0 w 102"/>
                    <a:gd name="T31" fmla="*/ 0 h 110"/>
                    <a:gd name="T32" fmla="*/ 0 w 102"/>
                    <a:gd name="T33" fmla="*/ 7 h 110"/>
                    <a:gd name="T34" fmla="*/ 7 w 102"/>
                    <a:gd name="T35" fmla="*/ 14 h 110"/>
                    <a:gd name="T36" fmla="*/ 12 w 102"/>
                    <a:gd name="T37" fmla="*/ 58 h 110"/>
                    <a:gd name="T38" fmla="*/ 7 w 102"/>
                    <a:gd name="T39" fmla="*/ 69 h 110"/>
                    <a:gd name="T40" fmla="*/ 20 w 102"/>
                    <a:gd name="T41" fmla="*/ 82 h 110"/>
                    <a:gd name="T42" fmla="*/ 102 w 102"/>
                    <a:gd name="T43" fmla="*/ 82 h 110"/>
                    <a:gd name="T44" fmla="*/ 102 w 102"/>
                    <a:gd name="T45" fmla="*/ 76 h 110"/>
                    <a:gd name="T46" fmla="*/ 20 w 102"/>
                    <a:gd name="T47" fmla="*/ 76 h 110"/>
                    <a:gd name="T48" fmla="*/ 13 w 102"/>
                    <a:gd name="T49" fmla="*/ 69 h 110"/>
                    <a:gd name="T50" fmla="*/ 13 w 102"/>
                    <a:gd name="T51" fmla="*/ 69 h 110"/>
                    <a:gd name="T52" fmla="*/ 102 w 102"/>
                    <a:gd name="T53" fmla="*/ 55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2" h="110">
                      <a:moveTo>
                        <a:pt x="13" y="100"/>
                      </a:moveTo>
                      <a:cubicBezTo>
                        <a:pt x="13" y="105"/>
                        <a:pt x="18" y="110"/>
                        <a:pt x="24" y="110"/>
                      </a:cubicBezTo>
                      <a:cubicBezTo>
                        <a:pt x="29" y="110"/>
                        <a:pt x="34" y="105"/>
                        <a:pt x="34" y="100"/>
                      </a:cubicBezTo>
                      <a:cubicBezTo>
                        <a:pt x="34" y="100"/>
                        <a:pt x="34" y="100"/>
                        <a:pt x="34" y="100"/>
                      </a:cubicBezTo>
                      <a:cubicBezTo>
                        <a:pt x="34" y="94"/>
                        <a:pt x="29" y="89"/>
                        <a:pt x="24" y="89"/>
                      </a:cubicBezTo>
                      <a:cubicBezTo>
                        <a:pt x="18" y="89"/>
                        <a:pt x="13" y="94"/>
                        <a:pt x="13" y="100"/>
                      </a:cubicBezTo>
                      <a:close/>
                      <a:moveTo>
                        <a:pt x="82" y="100"/>
                      </a:moveTo>
                      <a:cubicBezTo>
                        <a:pt x="82" y="105"/>
                        <a:pt x="86" y="110"/>
                        <a:pt x="92" y="110"/>
                      </a:cubicBezTo>
                      <a:cubicBezTo>
                        <a:pt x="98" y="110"/>
                        <a:pt x="102" y="105"/>
                        <a:pt x="102" y="100"/>
                      </a:cubicBezTo>
                      <a:cubicBezTo>
                        <a:pt x="102" y="100"/>
                        <a:pt x="102" y="100"/>
                        <a:pt x="102" y="100"/>
                      </a:cubicBezTo>
                      <a:cubicBezTo>
                        <a:pt x="102" y="94"/>
                        <a:pt x="98" y="89"/>
                        <a:pt x="92" y="89"/>
                      </a:cubicBezTo>
                      <a:cubicBezTo>
                        <a:pt x="86" y="89"/>
                        <a:pt x="82" y="94"/>
                        <a:pt x="82" y="100"/>
                      </a:cubicBezTo>
                      <a:close/>
                      <a:moveTo>
                        <a:pt x="102" y="55"/>
                      </a:moveTo>
                      <a:cubicBezTo>
                        <a:pt x="102" y="14"/>
                        <a:pt x="102" y="14"/>
                        <a:pt x="10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6"/>
                        <a:pt x="7" y="0"/>
                        <a:pt x="0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7" y="10"/>
                        <a:pt x="7" y="14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9" y="61"/>
                        <a:pt x="7" y="64"/>
                        <a:pt x="7" y="69"/>
                      </a:cubicBezTo>
                      <a:cubicBezTo>
                        <a:pt x="7" y="76"/>
                        <a:pt x="13" y="82"/>
                        <a:pt x="20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20" y="76"/>
                        <a:pt x="20" y="76"/>
                        <a:pt x="20" y="76"/>
                      </a:cubicBezTo>
                      <a:cubicBezTo>
                        <a:pt x="16" y="76"/>
                        <a:pt x="13" y="73"/>
                        <a:pt x="13" y="69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lnTo>
                        <a:pt x="102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iṧļiḍè">
                  <a:extLst>
                    <a:ext uri="{FF2B5EF4-FFF2-40B4-BE49-F238E27FC236}">
                      <a16:creationId xmlns:a16="http://schemas.microsoft.com/office/drawing/2014/main" xmlns="" id="{16EA55EE-415A-4857-BE6A-7183B94BC84A}"/>
                    </a:ext>
                  </a:extLst>
                </p:cNvPr>
                <p:cNvSpPr/>
                <p:nvPr/>
              </p:nvSpPr>
              <p:spPr bwMode="auto">
                <a:xfrm>
                  <a:off x="9965108" y="1600722"/>
                  <a:ext cx="274026" cy="268153"/>
                </a:xfrm>
                <a:custGeom>
                  <a:avLst/>
                  <a:gdLst>
                    <a:gd name="T0" fmla="*/ 82 w 86"/>
                    <a:gd name="T1" fmla="*/ 47 h 84"/>
                    <a:gd name="T2" fmla="*/ 82 w 86"/>
                    <a:gd name="T3" fmla="*/ 42 h 84"/>
                    <a:gd name="T4" fmla="*/ 43 w 86"/>
                    <a:gd name="T5" fmla="*/ 3 h 84"/>
                    <a:gd name="T6" fmla="*/ 36 w 86"/>
                    <a:gd name="T7" fmla="*/ 4 h 84"/>
                    <a:gd name="T8" fmla="*/ 24 w 86"/>
                    <a:gd name="T9" fmla="*/ 0 h 84"/>
                    <a:gd name="T10" fmla="*/ 0 w 86"/>
                    <a:gd name="T11" fmla="*/ 23 h 84"/>
                    <a:gd name="T12" fmla="*/ 4 w 86"/>
                    <a:gd name="T13" fmla="*/ 36 h 84"/>
                    <a:gd name="T14" fmla="*/ 4 w 86"/>
                    <a:gd name="T15" fmla="*/ 42 h 84"/>
                    <a:gd name="T16" fmla="*/ 43 w 86"/>
                    <a:gd name="T17" fmla="*/ 81 h 84"/>
                    <a:gd name="T18" fmla="*/ 50 w 86"/>
                    <a:gd name="T19" fmla="*/ 80 h 84"/>
                    <a:gd name="T20" fmla="*/ 62 w 86"/>
                    <a:gd name="T21" fmla="*/ 84 h 84"/>
                    <a:gd name="T22" fmla="*/ 86 w 86"/>
                    <a:gd name="T23" fmla="*/ 61 h 84"/>
                    <a:gd name="T24" fmla="*/ 82 w 86"/>
                    <a:gd name="T25" fmla="*/ 47 h 84"/>
                    <a:gd name="T26" fmla="*/ 46 w 86"/>
                    <a:gd name="T27" fmla="*/ 71 h 84"/>
                    <a:gd name="T28" fmla="*/ 23 w 86"/>
                    <a:gd name="T29" fmla="*/ 64 h 84"/>
                    <a:gd name="T30" fmla="*/ 24 w 86"/>
                    <a:gd name="T31" fmla="*/ 51 h 84"/>
                    <a:gd name="T32" fmla="*/ 34 w 86"/>
                    <a:gd name="T33" fmla="*/ 59 h 84"/>
                    <a:gd name="T34" fmla="*/ 52 w 86"/>
                    <a:gd name="T35" fmla="*/ 58 h 84"/>
                    <a:gd name="T36" fmla="*/ 41 w 86"/>
                    <a:gd name="T37" fmla="*/ 47 h 84"/>
                    <a:gd name="T38" fmla="*/ 20 w 86"/>
                    <a:gd name="T39" fmla="*/ 30 h 84"/>
                    <a:gd name="T40" fmla="*/ 37 w 86"/>
                    <a:gd name="T41" fmla="*/ 13 h 84"/>
                    <a:gd name="T42" fmla="*/ 61 w 86"/>
                    <a:gd name="T43" fmla="*/ 19 h 84"/>
                    <a:gd name="T44" fmla="*/ 59 w 86"/>
                    <a:gd name="T45" fmla="*/ 31 h 84"/>
                    <a:gd name="T46" fmla="*/ 42 w 86"/>
                    <a:gd name="T47" fmla="*/ 22 h 84"/>
                    <a:gd name="T48" fmla="*/ 38 w 86"/>
                    <a:gd name="T49" fmla="*/ 35 h 84"/>
                    <a:gd name="T50" fmla="*/ 66 w 86"/>
                    <a:gd name="T51" fmla="*/ 49 h 84"/>
                    <a:gd name="T52" fmla="*/ 46 w 86"/>
                    <a:gd name="T53" fmla="*/ 7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6" h="84">
                      <a:moveTo>
                        <a:pt x="82" y="47"/>
                      </a:moveTo>
                      <a:cubicBezTo>
                        <a:pt x="82" y="46"/>
                        <a:pt x="82" y="44"/>
                        <a:pt x="82" y="42"/>
                      </a:cubicBezTo>
                      <a:cubicBezTo>
                        <a:pt x="82" y="21"/>
                        <a:pt x="64" y="3"/>
                        <a:pt x="43" y="3"/>
                      </a:cubicBezTo>
                      <a:cubicBezTo>
                        <a:pt x="41" y="3"/>
                        <a:pt x="39" y="3"/>
                        <a:pt x="36" y="4"/>
                      </a:cubicBezTo>
                      <a:cubicBezTo>
                        <a:pt x="33" y="1"/>
                        <a:pt x="28" y="0"/>
                        <a:pt x="24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8"/>
                        <a:pt x="2" y="32"/>
                        <a:pt x="4" y="36"/>
                      </a:cubicBezTo>
                      <a:cubicBezTo>
                        <a:pt x="4" y="38"/>
                        <a:pt x="4" y="40"/>
                        <a:pt x="4" y="42"/>
                      </a:cubicBezTo>
                      <a:cubicBezTo>
                        <a:pt x="4" y="64"/>
                        <a:pt x="21" y="81"/>
                        <a:pt x="43" y="81"/>
                      </a:cubicBezTo>
                      <a:cubicBezTo>
                        <a:pt x="45" y="81"/>
                        <a:pt x="48" y="81"/>
                        <a:pt x="50" y="80"/>
                      </a:cubicBezTo>
                      <a:cubicBezTo>
                        <a:pt x="54" y="83"/>
                        <a:pt x="58" y="84"/>
                        <a:pt x="62" y="84"/>
                      </a:cubicBezTo>
                      <a:cubicBezTo>
                        <a:pt x="75" y="84"/>
                        <a:pt x="86" y="73"/>
                        <a:pt x="86" y="61"/>
                      </a:cubicBezTo>
                      <a:cubicBezTo>
                        <a:pt x="86" y="56"/>
                        <a:pt x="84" y="51"/>
                        <a:pt x="82" y="47"/>
                      </a:cubicBezTo>
                      <a:close/>
                      <a:moveTo>
                        <a:pt x="46" y="71"/>
                      </a:moveTo>
                      <a:cubicBezTo>
                        <a:pt x="34" y="71"/>
                        <a:pt x="28" y="69"/>
                        <a:pt x="23" y="64"/>
                      </a:cubicBezTo>
                      <a:cubicBezTo>
                        <a:pt x="17" y="58"/>
                        <a:pt x="19" y="52"/>
                        <a:pt x="24" y="51"/>
                      </a:cubicBezTo>
                      <a:cubicBezTo>
                        <a:pt x="29" y="51"/>
                        <a:pt x="32" y="57"/>
                        <a:pt x="34" y="59"/>
                      </a:cubicBezTo>
                      <a:cubicBezTo>
                        <a:pt x="37" y="60"/>
                        <a:pt x="47" y="64"/>
                        <a:pt x="52" y="58"/>
                      </a:cubicBezTo>
                      <a:cubicBezTo>
                        <a:pt x="58" y="51"/>
                        <a:pt x="48" y="48"/>
                        <a:pt x="41" y="47"/>
                      </a:cubicBezTo>
                      <a:cubicBezTo>
                        <a:pt x="32" y="46"/>
                        <a:pt x="19" y="40"/>
                        <a:pt x="20" y="30"/>
                      </a:cubicBezTo>
                      <a:cubicBezTo>
                        <a:pt x="21" y="19"/>
                        <a:pt x="29" y="14"/>
                        <a:pt x="37" y="13"/>
                      </a:cubicBezTo>
                      <a:cubicBezTo>
                        <a:pt x="48" y="12"/>
                        <a:pt x="55" y="15"/>
                        <a:pt x="61" y="19"/>
                      </a:cubicBezTo>
                      <a:cubicBezTo>
                        <a:pt x="67" y="25"/>
                        <a:pt x="63" y="31"/>
                        <a:pt x="59" y="31"/>
                      </a:cubicBezTo>
                      <a:cubicBezTo>
                        <a:pt x="55" y="32"/>
                        <a:pt x="51" y="22"/>
                        <a:pt x="42" y="22"/>
                      </a:cubicBezTo>
                      <a:cubicBezTo>
                        <a:pt x="33" y="22"/>
                        <a:pt x="27" y="32"/>
                        <a:pt x="38" y="35"/>
                      </a:cubicBezTo>
                      <a:cubicBezTo>
                        <a:pt x="49" y="37"/>
                        <a:pt x="61" y="38"/>
                        <a:pt x="66" y="49"/>
                      </a:cubicBezTo>
                      <a:cubicBezTo>
                        <a:pt x="70" y="59"/>
                        <a:pt x="59" y="70"/>
                        <a:pt x="46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Sľîḑê">
                  <a:extLst>
                    <a:ext uri="{FF2B5EF4-FFF2-40B4-BE49-F238E27FC236}">
                      <a16:creationId xmlns:a16="http://schemas.microsoft.com/office/drawing/2014/main" xmlns="" id="{7C01C4CB-2ABB-4784-9B73-755182FF1C5C}"/>
                    </a:ext>
                  </a:extLst>
                </p:cNvPr>
                <p:cNvSpPr/>
                <p:nvPr/>
              </p:nvSpPr>
              <p:spPr bwMode="auto">
                <a:xfrm>
                  <a:off x="10082548" y="1367799"/>
                  <a:ext cx="152672" cy="199648"/>
                </a:xfrm>
                <a:custGeom>
                  <a:avLst/>
                  <a:gdLst>
                    <a:gd name="T0" fmla="*/ 42 w 48"/>
                    <a:gd name="T1" fmla="*/ 8 h 63"/>
                    <a:gd name="T2" fmla="*/ 6 w 48"/>
                    <a:gd name="T3" fmla="*/ 8 h 63"/>
                    <a:gd name="T4" fmla="*/ 0 w 48"/>
                    <a:gd name="T5" fmla="*/ 14 h 63"/>
                    <a:gd name="T6" fmla="*/ 0 w 48"/>
                    <a:gd name="T7" fmla="*/ 16 h 63"/>
                    <a:gd name="T8" fmla="*/ 48 w 48"/>
                    <a:gd name="T9" fmla="*/ 16 h 63"/>
                    <a:gd name="T10" fmla="*/ 48 w 48"/>
                    <a:gd name="T11" fmla="*/ 14 h 63"/>
                    <a:gd name="T12" fmla="*/ 42 w 48"/>
                    <a:gd name="T13" fmla="*/ 8 h 63"/>
                    <a:gd name="T14" fmla="*/ 31 w 48"/>
                    <a:gd name="T15" fmla="*/ 4 h 63"/>
                    <a:gd name="T16" fmla="*/ 32 w 48"/>
                    <a:gd name="T17" fmla="*/ 10 h 63"/>
                    <a:gd name="T18" fmla="*/ 16 w 48"/>
                    <a:gd name="T19" fmla="*/ 10 h 63"/>
                    <a:gd name="T20" fmla="*/ 17 w 48"/>
                    <a:gd name="T21" fmla="*/ 4 h 63"/>
                    <a:gd name="T22" fmla="*/ 31 w 48"/>
                    <a:gd name="T23" fmla="*/ 4 h 63"/>
                    <a:gd name="T24" fmla="*/ 32 w 48"/>
                    <a:gd name="T25" fmla="*/ 0 h 63"/>
                    <a:gd name="T26" fmla="*/ 16 w 48"/>
                    <a:gd name="T27" fmla="*/ 0 h 63"/>
                    <a:gd name="T28" fmla="*/ 13 w 48"/>
                    <a:gd name="T29" fmla="*/ 3 h 63"/>
                    <a:gd name="T30" fmla="*/ 12 w 48"/>
                    <a:gd name="T31" fmla="*/ 11 h 63"/>
                    <a:gd name="T32" fmla="*/ 14 w 48"/>
                    <a:gd name="T33" fmla="*/ 14 h 63"/>
                    <a:gd name="T34" fmla="*/ 34 w 48"/>
                    <a:gd name="T35" fmla="*/ 14 h 63"/>
                    <a:gd name="T36" fmla="*/ 36 w 48"/>
                    <a:gd name="T37" fmla="*/ 11 h 63"/>
                    <a:gd name="T38" fmla="*/ 35 w 48"/>
                    <a:gd name="T39" fmla="*/ 3 h 63"/>
                    <a:gd name="T40" fmla="*/ 32 w 48"/>
                    <a:gd name="T41" fmla="*/ 0 h 63"/>
                    <a:gd name="T42" fmla="*/ 43 w 48"/>
                    <a:gd name="T43" fmla="*/ 20 h 63"/>
                    <a:gd name="T44" fmla="*/ 5 w 48"/>
                    <a:gd name="T45" fmla="*/ 20 h 63"/>
                    <a:gd name="T46" fmla="*/ 2 w 48"/>
                    <a:gd name="T47" fmla="*/ 24 h 63"/>
                    <a:gd name="T48" fmla="*/ 5 w 48"/>
                    <a:gd name="T49" fmla="*/ 59 h 63"/>
                    <a:gd name="T50" fmla="*/ 9 w 48"/>
                    <a:gd name="T51" fmla="*/ 63 h 63"/>
                    <a:gd name="T52" fmla="*/ 39 w 48"/>
                    <a:gd name="T53" fmla="*/ 63 h 63"/>
                    <a:gd name="T54" fmla="*/ 43 w 48"/>
                    <a:gd name="T55" fmla="*/ 59 h 63"/>
                    <a:gd name="T56" fmla="*/ 46 w 48"/>
                    <a:gd name="T57" fmla="*/ 24 h 63"/>
                    <a:gd name="T58" fmla="*/ 43 w 48"/>
                    <a:gd name="T59" fmla="*/ 20 h 63"/>
                    <a:gd name="T60" fmla="*/ 16 w 48"/>
                    <a:gd name="T61" fmla="*/ 55 h 63"/>
                    <a:gd name="T62" fmla="*/ 10 w 48"/>
                    <a:gd name="T63" fmla="*/ 55 h 63"/>
                    <a:gd name="T64" fmla="*/ 8 w 48"/>
                    <a:gd name="T65" fmla="*/ 28 h 63"/>
                    <a:gd name="T66" fmla="*/ 16 w 48"/>
                    <a:gd name="T67" fmla="*/ 28 h 63"/>
                    <a:gd name="T68" fmla="*/ 16 w 48"/>
                    <a:gd name="T69" fmla="*/ 55 h 63"/>
                    <a:gd name="T70" fmla="*/ 28 w 48"/>
                    <a:gd name="T71" fmla="*/ 55 h 63"/>
                    <a:gd name="T72" fmla="*/ 20 w 48"/>
                    <a:gd name="T73" fmla="*/ 55 h 63"/>
                    <a:gd name="T74" fmla="*/ 20 w 48"/>
                    <a:gd name="T75" fmla="*/ 28 h 63"/>
                    <a:gd name="T76" fmla="*/ 28 w 48"/>
                    <a:gd name="T77" fmla="*/ 28 h 63"/>
                    <a:gd name="T78" fmla="*/ 28 w 48"/>
                    <a:gd name="T79" fmla="*/ 55 h 63"/>
                    <a:gd name="T80" fmla="*/ 38 w 48"/>
                    <a:gd name="T81" fmla="*/ 55 h 63"/>
                    <a:gd name="T82" fmla="*/ 32 w 48"/>
                    <a:gd name="T83" fmla="*/ 55 h 63"/>
                    <a:gd name="T84" fmla="*/ 32 w 48"/>
                    <a:gd name="T85" fmla="*/ 28 h 63"/>
                    <a:gd name="T86" fmla="*/ 40 w 48"/>
                    <a:gd name="T87" fmla="*/ 28 h 63"/>
                    <a:gd name="T88" fmla="*/ 38 w 48"/>
                    <a:gd name="T89" fmla="*/ 5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8" h="63">
                      <a:moveTo>
                        <a:pt x="42" y="8"/>
                      </a:move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3" y="8"/>
                        <a:pt x="0" y="11"/>
                        <a:pt x="0" y="14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48" y="16"/>
                        <a:pt x="48" y="16"/>
                        <a:pt x="48" y="16"/>
                      </a:cubicBezTo>
                      <a:cubicBezTo>
                        <a:pt x="48" y="14"/>
                        <a:pt x="48" y="14"/>
                        <a:pt x="48" y="14"/>
                      </a:cubicBezTo>
                      <a:cubicBezTo>
                        <a:pt x="48" y="11"/>
                        <a:pt x="45" y="8"/>
                        <a:pt x="42" y="8"/>
                      </a:cubicBezTo>
                      <a:close/>
                      <a:moveTo>
                        <a:pt x="31" y="4"/>
                      </a:move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moveTo>
                        <a:pt x="32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3" y="1"/>
                        <a:pt x="13" y="3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1" y="13"/>
                        <a:pt x="13" y="14"/>
                        <a:pt x="14" y="14"/>
                      </a:cubicBezTo>
                      <a:cubicBezTo>
                        <a:pt x="34" y="14"/>
                        <a:pt x="34" y="14"/>
                        <a:pt x="34" y="14"/>
                      </a:cubicBezTo>
                      <a:cubicBezTo>
                        <a:pt x="36" y="14"/>
                        <a:pt x="37" y="13"/>
                        <a:pt x="36" y="11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1"/>
                        <a:pt x="34" y="0"/>
                        <a:pt x="32" y="0"/>
                      </a:cubicBezTo>
                      <a:close/>
                      <a:moveTo>
                        <a:pt x="43" y="20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3" y="20"/>
                        <a:pt x="2" y="22"/>
                        <a:pt x="2" y="24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5" y="61"/>
                        <a:pt x="7" y="63"/>
                        <a:pt x="9" y="63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cubicBezTo>
                        <a:pt x="41" y="63"/>
                        <a:pt x="43" y="61"/>
                        <a:pt x="43" y="59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7" y="22"/>
                        <a:pt x="45" y="20"/>
                        <a:pt x="43" y="20"/>
                      </a:cubicBezTo>
                      <a:close/>
                      <a:moveTo>
                        <a:pt x="16" y="55"/>
                      </a:moveTo>
                      <a:cubicBezTo>
                        <a:pt x="10" y="55"/>
                        <a:pt x="10" y="55"/>
                        <a:pt x="10" y="55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lnTo>
                        <a:pt x="16" y="55"/>
                      </a:lnTo>
                      <a:close/>
                      <a:moveTo>
                        <a:pt x="28" y="55"/>
                      </a:moveTo>
                      <a:cubicBezTo>
                        <a:pt x="20" y="55"/>
                        <a:pt x="20" y="55"/>
                        <a:pt x="20" y="55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lnTo>
                        <a:pt x="28" y="55"/>
                      </a:lnTo>
                      <a:close/>
                      <a:moveTo>
                        <a:pt x="38" y="55"/>
                      </a:move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lnTo>
                        <a:pt x="38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îṥ1ídé">
                  <a:extLst>
                    <a:ext uri="{FF2B5EF4-FFF2-40B4-BE49-F238E27FC236}">
                      <a16:creationId xmlns:a16="http://schemas.microsoft.com/office/drawing/2014/main" xmlns="" id="{60877E1A-3BEE-4A16-9688-F7A7F58AFC93}"/>
                    </a:ext>
                  </a:extLst>
                </p:cNvPr>
                <p:cNvSpPr/>
                <p:nvPr/>
              </p:nvSpPr>
              <p:spPr bwMode="auto">
                <a:xfrm>
                  <a:off x="9634320" y="3002169"/>
                  <a:ext cx="416912" cy="418868"/>
                </a:xfrm>
                <a:custGeom>
                  <a:avLst/>
                  <a:gdLst>
                    <a:gd name="T0" fmla="*/ 65 w 130"/>
                    <a:gd name="T1" fmla="*/ 0 h 131"/>
                    <a:gd name="T2" fmla="*/ 0 w 130"/>
                    <a:gd name="T3" fmla="*/ 65 h 131"/>
                    <a:gd name="T4" fmla="*/ 65 w 130"/>
                    <a:gd name="T5" fmla="*/ 131 h 131"/>
                    <a:gd name="T6" fmla="*/ 130 w 130"/>
                    <a:gd name="T7" fmla="*/ 65 h 131"/>
                    <a:gd name="T8" fmla="*/ 65 w 130"/>
                    <a:gd name="T9" fmla="*/ 0 h 131"/>
                    <a:gd name="T10" fmla="*/ 65 w 130"/>
                    <a:gd name="T11" fmla="*/ 114 h 131"/>
                    <a:gd name="T12" fmla="*/ 16 w 130"/>
                    <a:gd name="T13" fmla="*/ 65 h 131"/>
                    <a:gd name="T14" fmla="*/ 65 w 130"/>
                    <a:gd name="T15" fmla="*/ 17 h 131"/>
                    <a:gd name="T16" fmla="*/ 114 w 130"/>
                    <a:gd name="T17" fmla="*/ 65 h 131"/>
                    <a:gd name="T18" fmla="*/ 65 w 130"/>
                    <a:gd name="T19" fmla="*/ 114 h 131"/>
                    <a:gd name="T20" fmla="*/ 40 w 130"/>
                    <a:gd name="T21" fmla="*/ 65 h 131"/>
                    <a:gd name="T22" fmla="*/ 65 w 130"/>
                    <a:gd name="T23" fmla="*/ 90 h 131"/>
                    <a:gd name="T24" fmla="*/ 89 w 130"/>
                    <a:gd name="T25" fmla="*/ 65 h 131"/>
                    <a:gd name="T26" fmla="*/ 65 w 130"/>
                    <a:gd name="T27" fmla="*/ 41 h 131"/>
                    <a:gd name="T28" fmla="*/ 40 w 130"/>
                    <a:gd name="T29" fmla="*/ 65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0" h="131">
                      <a:moveTo>
                        <a:pt x="65" y="0"/>
                      </a:moveTo>
                      <a:cubicBezTo>
                        <a:pt x="29" y="0"/>
                        <a:pt x="0" y="29"/>
                        <a:pt x="0" y="65"/>
                      </a:cubicBezTo>
                      <a:cubicBezTo>
                        <a:pt x="0" y="101"/>
                        <a:pt x="29" y="131"/>
                        <a:pt x="65" y="131"/>
                      </a:cubicBezTo>
                      <a:cubicBezTo>
                        <a:pt x="101" y="131"/>
                        <a:pt x="130" y="101"/>
                        <a:pt x="130" y="65"/>
                      </a:cubicBezTo>
                      <a:cubicBezTo>
                        <a:pt x="130" y="29"/>
                        <a:pt x="101" y="0"/>
                        <a:pt x="65" y="0"/>
                      </a:cubicBezTo>
                      <a:close/>
                      <a:moveTo>
                        <a:pt x="65" y="114"/>
                      </a:moveTo>
                      <a:cubicBezTo>
                        <a:pt x="38" y="114"/>
                        <a:pt x="16" y="92"/>
                        <a:pt x="16" y="65"/>
                      </a:cubicBezTo>
                      <a:cubicBezTo>
                        <a:pt x="16" y="38"/>
                        <a:pt x="38" y="17"/>
                        <a:pt x="65" y="17"/>
                      </a:cubicBezTo>
                      <a:cubicBezTo>
                        <a:pt x="92" y="17"/>
                        <a:pt x="114" y="38"/>
                        <a:pt x="114" y="65"/>
                      </a:cubicBezTo>
                      <a:cubicBezTo>
                        <a:pt x="114" y="92"/>
                        <a:pt x="92" y="114"/>
                        <a:pt x="65" y="114"/>
                      </a:cubicBezTo>
                      <a:close/>
                      <a:moveTo>
                        <a:pt x="40" y="65"/>
                      </a:moveTo>
                      <a:cubicBezTo>
                        <a:pt x="40" y="79"/>
                        <a:pt x="51" y="90"/>
                        <a:pt x="65" y="90"/>
                      </a:cubicBezTo>
                      <a:cubicBezTo>
                        <a:pt x="78" y="90"/>
                        <a:pt x="89" y="79"/>
                        <a:pt x="89" y="65"/>
                      </a:cubicBezTo>
                      <a:cubicBezTo>
                        <a:pt x="89" y="52"/>
                        <a:pt x="78" y="41"/>
                        <a:pt x="65" y="41"/>
                      </a:cubicBezTo>
                      <a:cubicBezTo>
                        <a:pt x="51" y="41"/>
                        <a:pt x="40" y="52"/>
                        <a:pt x="40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îṧļiďê">
                  <a:extLst>
                    <a:ext uri="{FF2B5EF4-FFF2-40B4-BE49-F238E27FC236}">
                      <a16:creationId xmlns:a16="http://schemas.microsoft.com/office/drawing/2014/main" xmlns="" id="{8EEA9140-2BE4-4272-8EDC-559849432826}"/>
                    </a:ext>
                  </a:extLst>
                </p:cNvPr>
                <p:cNvSpPr/>
                <p:nvPr/>
              </p:nvSpPr>
              <p:spPr bwMode="auto">
                <a:xfrm>
                  <a:off x="9330934" y="1252317"/>
                  <a:ext cx="690938" cy="299471"/>
                </a:xfrm>
                <a:custGeom>
                  <a:avLst/>
                  <a:gdLst>
                    <a:gd name="T0" fmla="*/ 188 w 216"/>
                    <a:gd name="T1" fmla="*/ 41 h 94"/>
                    <a:gd name="T2" fmla="*/ 178 w 216"/>
                    <a:gd name="T3" fmla="*/ 43 h 94"/>
                    <a:gd name="T4" fmla="*/ 129 w 216"/>
                    <a:gd name="T5" fmla="*/ 0 h 94"/>
                    <a:gd name="T6" fmla="*/ 111 w 216"/>
                    <a:gd name="T7" fmla="*/ 3 h 94"/>
                    <a:gd name="T8" fmla="*/ 108 w 216"/>
                    <a:gd name="T9" fmla="*/ 6 h 94"/>
                    <a:gd name="T10" fmla="*/ 108 w 216"/>
                    <a:gd name="T11" fmla="*/ 91 h 94"/>
                    <a:gd name="T12" fmla="*/ 111 w 216"/>
                    <a:gd name="T13" fmla="*/ 94 h 94"/>
                    <a:gd name="T14" fmla="*/ 188 w 216"/>
                    <a:gd name="T15" fmla="*/ 94 h 94"/>
                    <a:gd name="T16" fmla="*/ 216 w 216"/>
                    <a:gd name="T17" fmla="*/ 68 h 94"/>
                    <a:gd name="T18" fmla="*/ 188 w 216"/>
                    <a:gd name="T19" fmla="*/ 41 h 94"/>
                    <a:gd name="T20" fmla="*/ 85 w 216"/>
                    <a:gd name="T21" fmla="*/ 94 h 94"/>
                    <a:gd name="T22" fmla="*/ 91 w 216"/>
                    <a:gd name="T23" fmla="*/ 94 h 94"/>
                    <a:gd name="T24" fmla="*/ 95 w 216"/>
                    <a:gd name="T25" fmla="*/ 47 h 94"/>
                    <a:gd name="T26" fmla="*/ 91 w 216"/>
                    <a:gd name="T27" fmla="*/ 0 h 94"/>
                    <a:gd name="T28" fmla="*/ 85 w 216"/>
                    <a:gd name="T29" fmla="*/ 0 h 94"/>
                    <a:gd name="T30" fmla="*/ 81 w 216"/>
                    <a:gd name="T31" fmla="*/ 47 h 94"/>
                    <a:gd name="T32" fmla="*/ 85 w 216"/>
                    <a:gd name="T33" fmla="*/ 94 h 94"/>
                    <a:gd name="T34" fmla="*/ 64 w 216"/>
                    <a:gd name="T35" fmla="*/ 94 h 94"/>
                    <a:gd name="T36" fmla="*/ 58 w 216"/>
                    <a:gd name="T37" fmla="*/ 94 h 94"/>
                    <a:gd name="T38" fmla="*/ 54 w 216"/>
                    <a:gd name="T39" fmla="*/ 60 h 94"/>
                    <a:gd name="T40" fmla="*/ 58 w 216"/>
                    <a:gd name="T41" fmla="*/ 27 h 94"/>
                    <a:gd name="T42" fmla="*/ 64 w 216"/>
                    <a:gd name="T43" fmla="*/ 27 h 94"/>
                    <a:gd name="T44" fmla="*/ 68 w 216"/>
                    <a:gd name="T45" fmla="*/ 61 h 94"/>
                    <a:gd name="T46" fmla="*/ 64 w 216"/>
                    <a:gd name="T47" fmla="*/ 94 h 94"/>
                    <a:gd name="T48" fmla="*/ 31 w 216"/>
                    <a:gd name="T49" fmla="*/ 94 h 94"/>
                    <a:gd name="T50" fmla="*/ 37 w 216"/>
                    <a:gd name="T51" fmla="*/ 94 h 94"/>
                    <a:gd name="T52" fmla="*/ 41 w 216"/>
                    <a:gd name="T53" fmla="*/ 67 h 94"/>
                    <a:gd name="T54" fmla="*/ 37 w 216"/>
                    <a:gd name="T55" fmla="*/ 40 h 94"/>
                    <a:gd name="T56" fmla="*/ 31 w 216"/>
                    <a:gd name="T57" fmla="*/ 40 h 94"/>
                    <a:gd name="T58" fmla="*/ 27 w 216"/>
                    <a:gd name="T59" fmla="*/ 67 h 94"/>
                    <a:gd name="T60" fmla="*/ 31 w 216"/>
                    <a:gd name="T61" fmla="*/ 94 h 94"/>
                    <a:gd name="T62" fmla="*/ 4 w 216"/>
                    <a:gd name="T63" fmla="*/ 81 h 94"/>
                    <a:gd name="T64" fmla="*/ 10 w 216"/>
                    <a:gd name="T65" fmla="*/ 81 h 94"/>
                    <a:gd name="T66" fmla="*/ 14 w 216"/>
                    <a:gd name="T67" fmla="*/ 67 h 94"/>
                    <a:gd name="T68" fmla="*/ 10 w 216"/>
                    <a:gd name="T69" fmla="*/ 54 h 94"/>
                    <a:gd name="T70" fmla="*/ 4 w 216"/>
                    <a:gd name="T71" fmla="*/ 54 h 94"/>
                    <a:gd name="T72" fmla="*/ 0 w 216"/>
                    <a:gd name="T73" fmla="*/ 67 h 94"/>
                    <a:gd name="T74" fmla="*/ 4 w 216"/>
                    <a:gd name="T75" fmla="*/ 8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6" h="94">
                      <a:moveTo>
                        <a:pt x="188" y="41"/>
                      </a:moveTo>
                      <a:cubicBezTo>
                        <a:pt x="184" y="41"/>
                        <a:pt x="181" y="42"/>
                        <a:pt x="178" y="43"/>
                      </a:cubicBezTo>
                      <a:cubicBezTo>
                        <a:pt x="175" y="19"/>
                        <a:pt x="154" y="0"/>
                        <a:pt x="129" y="0"/>
                      </a:cubicBezTo>
                      <a:cubicBezTo>
                        <a:pt x="122" y="0"/>
                        <a:pt x="116" y="1"/>
                        <a:pt x="111" y="3"/>
                      </a:cubicBezTo>
                      <a:cubicBezTo>
                        <a:pt x="109" y="4"/>
                        <a:pt x="108" y="5"/>
                        <a:pt x="108" y="6"/>
                      </a:cubicBezTo>
                      <a:cubicBezTo>
                        <a:pt x="108" y="91"/>
                        <a:pt x="108" y="91"/>
                        <a:pt x="108" y="91"/>
                      </a:cubicBezTo>
                      <a:cubicBezTo>
                        <a:pt x="108" y="93"/>
                        <a:pt x="110" y="94"/>
                        <a:pt x="111" y="94"/>
                      </a:cubicBezTo>
                      <a:cubicBezTo>
                        <a:pt x="111" y="94"/>
                        <a:pt x="188" y="94"/>
                        <a:pt x="188" y="94"/>
                      </a:cubicBezTo>
                      <a:cubicBezTo>
                        <a:pt x="204" y="94"/>
                        <a:pt x="216" y="82"/>
                        <a:pt x="216" y="68"/>
                      </a:cubicBezTo>
                      <a:cubicBezTo>
                        <a:pt x="216" y="53"/>
                        <a:pt x="204" y="41"/>
                        <a:pt x="188" y="41"/>
                      </a:cubicBezTo>
                      <a:close/>
                      <a:moveTo>
                        <a:pt x="85" y="94"/>
                      </a:moveTo>
                      <a:cubicBezTo>
                        <a:pt x="91" y="94"/>
                        <a:pt x="91" y="94"/>
                        <a:pt x="91" y="94"/>
                      </a:cubicBezTo>
                      <a:cubicBezTo>
                        <a:pt x="95" y="47"/>
                        <a:pt x="95" y="47"/>
                        <a:pt x="95" y="47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1" y="47"/>
                        <a:pt x="81" y="47"/>
                        <a:pt x="81" y="47"/>
                      </a:cubicBezTo>
                      <a:lnTo>
                        <a:pt x="85" y="94"/>
                      </a:lnTo>
                      <a:close/>
                      <a:moveTo>
                        <a:pt x="64" y="94"/>
                      </a:moveTo>
                      <a:cubicBezTo>
                        <a:pt x="58" y="94"/>
                        <a:pt x="58" y="94"/>
                        <a:pt x="58" y="94"/>
                      </a:cubicBezTo>
                      <a:cubicBezTo>
                        <a:pt x="54" y="60"/>
                        <a:pt x="54" y="60"/>
                        <a:pt x="54" y="60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8" y="61"/>
                        <a:pt x="68" y="61"/>
                        <a:pt x="68" y="61"/>
                      </a:cubicBezTo>
                      <a:lnTo>
                        <a:pt x="64" y="94"/>
                      </a:lnTo>
                      <a:close/>
                      <a:moveTo>
                        <a:pt x="31" y="94"/>
                      </a:move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37" y="40"/>
                        <a:pt x="37" y="40"/>
                        <a:pt x="37" y="40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27" y="67"/>
                        <a:pt x="27" y="67"/>
                        <a:pt x="27" y="67"/>
                      </a:cubicBezTo>
                      <a:lnTo>
                        <a:pt x="31" y="94"/>
                      </a:lnTo>
                      <a:close/>
                      <a:moveTo>
                        <a:pt x="4" y="81"/>
                      </a:move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14" y="67"/>
                        <a:pt x="14" y="67"/>
                        <a:pt x="14" y="67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4" y="54"/>
                        <a:pt x="4" y="54"/>
                        <a:pt x="4" y="54"/>
                      </a:cubicBezTo>
                      <a:cubicBezTo>
                        <a:pt x="0" y="67"/>
                        <a:pt x="0" y="67"/>
                        <a:pt x="0" y="67"/>
                      </a:cubicBezTo>
                      <a:lnTo>
                        <a:pt x="4" y="8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íşļïḍê">
                  <a:extLst>
                    <a:ext uri="{FF2B5EF4-FFF2-40B4-BE49-F238E27FC236}">
                      <a16:creationId xmlns:a16="http://schemas.microsoft.com/office/drawing/2014/main" xmlns="" id="{196F97EB-FC0C-4993-AA55-673F5A0034C7}"/>
                    </a:ext>
                  </a:extLst>
                </p:cNvPr>
                <p:cNvSpPr/>
                <p:nvPr/>
              </p:nvSpPr>
              <p:spPr bwMode="auto">
                <a:xfrm>
                  <a:off x="9462075" y="1610508"/>
                  <a:ext cx="383636" cy="342532"/>
                </a:xfrm>
                <a:custGeom>
                  <a:avLst/>
                  <a:gdLst>
                    <a:gd name="T0" fmla="*/ 50 w 120"/>
                    <a:gd name="T1" fmla="*/ 0 h 107"/>
                    <a:gd name="T2" fmla="*/ 50 w 120"/>
                    <a:gd name="T3" fmla="*/ 0 h 107"/>
                    <a:gd name="T4" fmla="*/ 100 w 120"/>
                    <a:gd name="T5" fmla="*/ 41 h 107"/>
                    <a:gd name="T6" fmla="*/ 50 w 120"/>
                    <a:gd name="T7" fmla="*/ 81 h 107"/>
                    <a:gd name="T8" fmla="*/ 42 w 120"/>
                    <a:gd name="T9" fmla="*/ 81 h 107"/>
                    <a:gd name="T10" fmla="*/ 7 w 120"/>
                    <a:gd name="T11" fmla="*/ 93 h 107"/>
                    <a:gd name="T12" fmla="*/ 7 w 120"/>
                    <a:gd name="T13" fmla="*/ 91 h 107"/>
                    <a:gd name="T14" fmla="*/ 19 w 120"/>
                    <a:gd name="T15" fmla="*/ 75 h 107"/>
                    <a:gd name="T16" fmla="*/ 19 w 120"/>
                    <a:gd name="T17" fmla="*/ 72 h 107"/>
                    <a:gd name="T18" fmla="*/ 0 w 120"/>
                    <a:gd name="T19" fmla="*/ 41 h 107"/>
                    <a:gd name="T20" fmla="*/ 50 w 120"/>
                    <a:gd name="T21" fmla="*/ 0 h 107"/>
                    <a:gd name="T22" fmla="*/ 104 w 120"/>
                    <a:gd name="T23" fmla="*/ 91 h 107"/>
                    <a:gd name="T24" fmla="*/ 113 w 120"/>
                    <a:gd name="T25" fmla="*/ 104 h 107"/>
                    <a:gd name="T26" fmla="*/ 113 w 120"/>
                    <a:gd name="T27" fmla="*/ 107 h 107"/>
                    <a:gd name="T28" fmla="*/ 83 w 120"/>
                    <a:gd name="T29" fmla="*/ 96 h 107"/>
                    <a:gd name="T30" fmla="*/ 77 w 120"/>
                    <a:gd name="T31" fmla="*/ 96 h 107"/>
                    <a:gd name="T32" fmla="*/ 50 w 120"/>
                    <a:gd name="T33" fmla="*/ 89 h 107"/>
                    <a:gd name="T34" fmla="*/ 90 w 120"/>
                    <a:gd name="T35" fmla="*/ 75 h 107"/>
                    <a:gd name="T36" fmla="*/ 103 w 120"/>
                    <a:gd name="T37" fmla="*/ 60 h 107"/>
                    <a:gd name="T38" fmla="*/ 108 w 120"/>
                    <a:gd name="T39" fmla="*/ 41 h 107"/>
                    <a:gd name="T40" fmla="*/ 108 w 120"/>
                    <a:gd name="T41" fmla="*/ 37 h 107"/>
                    <a:gd name="T42" fmla="*/ 120 w 120"/>
                    <a:gd name="T43" fmla="*/ 62 h 107"/>
                    <a:gd name="T44" fmla="*/ 104 w 120"/>
                    <a:gd name="T45" fmla="*/ 88 h 107"/>
                    <a:gd name="T46" fmla="*/ 104 w 120"/>
                    <a:gd name="T47" fmla="*/ 9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0" h="107">
                      <a:moveTo>
                        <a:pt x="50" y="0"/>
                      </a:move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78" y="0"/>
                        <a:pt x="100" y="18"/>
                        <a:pt x="100" y="41"/>
                      </a:cubicBezTo>
                      <a:cubicBezTo>
                        <a:pt x="100" y="63"/>
                        <a:pt x="78" y="81"/>
                        <a:pt x="50" y="81"/>
                      </a:cubicBezTo>
                      <a:cubicBezTo>
                        <a:pt x="47" y="81"/>
                        <a:pt x="45" y="81"/>
                        <a:pt x="42" y="81"/>
                      </a:cubicBezTo>
                      <a:cubicBezTo>
                        <a:pt x="32" y="91"/>
                        <a:pt x="19" y="93"/>
                        <a:pt x="7" y="93"/>
                      </a:cubicBezTo>
                      <a:cubicBezTo>
                        <a:pt x="7" y="91"/>
                        <a:pt x="7" y="91"/>
                        <a:pt x="7" y="91"/>
                      </a:cubicBezTo>
                      <a:cubicBezTo>
                        <a:pt x="14" y="87"/>
                        <a:pt x="19" y="82"/>
                        <a:pt x="19" y="75"/>
                      </a:cubicBezTo>
                      <a:cubicBezTo>
                        <a:pt x="19" y="74"/>
                        <a:pt x="19" y="73"/>
                        <a:pt x="19" y="72"/>
                      </a:cubicBezTo>
                      <a:cubicBezTo>
                        <a:pt x="8" y="65"/>
                        <a:pt x="0" y="53"/>
                        <a:pt x="0" y="41"/>
                      </a:cubicBezTo>
                      <a:cubicBezTo>
                        <a:pt x="0" y="18"/>
                        <a:pt x="23" y="0"/>
                        <a:pt x="50" y="0"/>
                      </a:cubicBezTo>
                      <a:close/>
                      <a:moveTo>
                        <a:pt x="104" y="91"/>
                      </a:moveTo>
                      <a:cubicBezTo>
                        <a:pt x="104" y="97"/>
                        <a:pt x="107" y="102"/>
                        <a:pt x="113" y="104"/>
                      </a:cubicBezTo>
                      <a:cubicBezTo>
                        <a:pt x="113" y="107"/>
                        <a:pt x="113" y="107"/>
                        <a:pt x="113" y="107"/>
                      </a:cubicBezTo>
                      <a:cubicBezTo>
                        <a:pt x="102" y="106"/>
                        <a:pt x="93" y="105"/>
                        <a:pt x="83" y="96"/>
                      </a:cubicBezTo>
                      <a:cubicBezTo>
                        <a:pt x="81" y="96"/>
                        <a:pt x="79" y="96"/>
                        <a:pt x="77" y="96"/>
                      </a:cubicBezTo>
                      <a:cubicBezTo>
                        <a:pt x="67" y="96"/>
                        <a:pt x="58" y="93"/>
                        <a:pt x="50" y="89"/>
                      </a:cubicBezTo>
                      <a:cubicBezTo>
                        <a:pt x="65" y="89"/>
                        <a:pt x="79" y="84"/>
                        <a:pt x="90" y="75"/>
                      </a:cubicBezTo>
                      <a:cubicBezTo>
                        <a:pt x="96" y="71"/>
                        <a:pt x="100" y="66"/>
                        <a:pt x="103" y="60"/>
                      </a:cubicBezTo>
                      <a:cubicBezTo>
                        <a:pt x="106" y="54"/>
                        <a:pt x="108" y="47"/>
                        <a:pt x="108" y="41"/>
                      </a:cubicBezTo>
                      <a:cubicBezTo>
                        <a:pt x="108" y="40"/>
                        <a:pt x="108" y="39"/>
                        <a:pt x="108" y="37"/>
                      </a:cubicBezTo>
                      <a:cubicBezTo>
                        <a:pt x="115" y="44"/>
                        <a:pt x="120" y="52"/>
                        <a:pt x="120" y="62"/>
                      </a:cubicBezTo>
                      <a:cubicBezTo>
                        <a:pt x="120" y="72"/>
                        <a:pt x="114" y="82"/>
                        <a:pt x="104" y="88"/>
                      </a:cubicBezTo>
                      <a:cubicBezTo>
                        <a:pt x="104" y="89"/>
                        <a:pt x="104" y="90"/>
                        <a:pt x="104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iṣ1íḓe">
                  <a:extLst>
                    <a:ext uri="{FF2B5EF4-FFF2-40B4-BE49-F238E27FC236}">
                      <a16:creationId xmlns:a16="http://schemas.microsoft.com/office/drawing/2014/main" xmlns="" id="{D272C388-108A-432A-966A-BC4A1C3B5DB9}"/>
                    </a:ext>
                  </a:extLst>
                </p:cNvPr>
                <p:cNvSpPr/>
                <p:nvPr/>
              </p:nvSpPr>
              <p:spPr bwMode="auto">
                <a:xfrm>
                  <a:off x="9501222" y="1990229"/>
                  <a:ext cx="338618" cy="336661"/>
                </a:xfrm>
                <a:custGeom>
                  <a:avLst/>
                  <a:gdLst>
                    <a:gd name="T0" fmla="*/ 20 w 106"/>
                    <a:gd name="T1" fmla="*/ 53 h 105"/>
                    <a:gd name="T2" fmla="*/ 20 w 106"/>
                    <a:gd name="T3" fmla="*/ 49 h 105"/>
                    <a:gd name="T4" fmla="*/ 1 w 106"/>
                    <a:gd name="T5" fmla="*/ 43 h 105"/>
                    <a:gd name="T6" fmla="*/ 0 w 106"/>
                    <a:gd name="T7" fmla="*/ 53 h 105"/>
                    <a:gd name="T8" fmla="*/ 17 w 106"/>
                    <a:gd name="T9" fmla="*/ 91 h 105"/>
                    <a:gd name="T10" fmla="*/ 29 w 106"/>
                    <a:gd name="T11" fmla="*/ 75 h 105"/>
                    <a:gd name="T12" fmla="*/ 20 w 106"/>
                    <a:gd name="T13" fmla="*/ 53 h 105"/>
                    <a:gd name="T14" fmla="*/ 86 w 106"/>
                    <a:gd name="T15" fmla="*/ 53 h 105"/>
                    <a:gd name="T16" fmla="*/ 77 w 106"/>
                    <a:gd name="T17" fmla="*/ 75 h 105"/>
                    <a:gd name="T18" fmla="*/ 89 w 106"/>
                    <a:gd name="T19" fmla="*/ 91 h 105"/>
                    <a:gd name="T20" fmla="*/ 106 w 106"/>
                    <a:gd name="T21" fmla="*/ 53 h 105"/>
                    <a:gd name="T22" fmla="*/ 105 w 106"/>
                    <a:gd name="T23" fmla="*/ 43 h 105"/>
                    <a:gd name="T24" fmla="*/ 86 w 106"/>
                    <a:gd name="T25" fmla="*/ 49 h 105"/>
                    <a:gd name="T26" fmla="*/ 86 w 106"/>
                    <a:gd name="T27" fmla="*/ 53 h 105"/>
                    <a:gd name="T28" fmla="*/ 59 w 106"/>
                    <a:gd name="T29" fmla="*/ 20 h 105"/>
                    <a:gd name="T30" fmla="*/ 82 w 106"/>
                    <a:gd name="T31" fmla="*/ 36 h 105"/>
                    <a:gd name="T32" fmla="*/ 101 w 106"/>
                    <a:gd name="T33" fmla="*/ 30 h 105"/>
                    <a:gd name="T34" fmla="*/ 59 w 106"/>
                    <a:gd name="T35" fmla="*/ 0 h 105"/>
                    <a:gd name="T36" fmla="*/ 59 w 106"/>
                    <a:gd name="T37" fmla="*/ 20 h 105"/>
                    <a:gd name="T38" fmla="*/ 24 w 106"/>
                    <a:gd name="T39" fmla="*/ 36 h 105"/>
                    <a:gd name="T40" fmla="*/ 46 w 106"/>
                    <a:gd name="T41" fmla="*/ 20 h 105"/>
                    <a:gd name="T42" fmla="*/ 46 w 106"/>
                    <a:gd name="T43" fmla="*/ 0 h 105"/>
                    <a:gd name="T44" fmla="*/ 5 w 106"/>
                    <a:gd name="T45" fmla="*/ 30 h 105"/>
                    <a:gd name="T46" fmla="*/ 24 w 106"/>
                    <a:gd name="T47" fmla="*/ 36 h 105"/>
                    <a:gd name="T48" fmla="*/ 67 w 106"/>
                    <a:gd name="T49" fmla="*/ 83 h 105"/>
                    <a:gd name="T50" fmla="*/ 53 w 106"/>
                    <a:gd name="T51" fmla="*/ 85 h 105"/>
                    <a:gd name="T52" fmla="*/ 39 w 106"/>
                    <a:gd name="T53" fmla="*/ 83 h 105"/>
                    <a:gd name="T54" fmla="*/ 28 w 106"/>
                    <a:gd name="T55" fmla="*/ 99 h 105"/>
                    <a:gd name="T56" fmla="*/ 53 w 106"/>
                    <a:gd name="T57" fmla="*/ 105 h 105"/>
                    <a:gd name="T58" fmla="*/ 78 w 106"/>
                    <a:gd name="T59" fmla="*/ 99 h 105"/>
                    <a:gd name="T60" fmla="*/ 67 w 106"/>
                    <a:gd name="T61" fmla="*/ 83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6" h="105">
                      <a:moveTo>
                        <a:pt x="20" y="53"/>
                      </a:moveTo>
                      <a:cubicBezTo>
                        <a:pt x="20" y="51"/>
                        <a:pt x="20" y="50"/>
                        <a:pt x="20" y="49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6"/>
                        <a:pt x="0" y="49"/>
                        <a:pt x="0" y="53"/>
                      </a:cubicBezTo>
                      <a:cubicBezTo>
                        <a:pt x="0" y="68"/>
                        <a:pt x="7" y="81"/>
                        <a:pt x="17" y="91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23" y="69"/>
                        <a:pt x="20" y="61"/>
                        <a:pt x="20" y="53"/>
                      </a:cubicBezTo>
                      <a:close/>
                      <a:moveTo>
                        <a:pt x="86" y="53"/>
                      </a:moveTo>
                      <a:cubicBezTo>
                        <a:pt x="86" y="61"/>
                        <a:pt x="83" y="69"/>
                        <a:pt x="77" y="75"/>
                      </a:cubicBezTo>
                      <a:cubicBezTo>
                        <a:pt x="89" y="91"/>
                        <a:pt x="89" y="91"/>
                        <a:pt x="89" y="91"/>
                      </a:cubicBezTo>
                      <a:cubicBezTo>
                        <a:pt x="99" y="81"/>
                        <a:pt x="106" y="68"/>
                        <a:pt x="106" y="53"/>
                      </a:cubicBezTo>
                      <a:cubicBezTo>
                        <a:pt x="106" y="49"/>
                        <a:pt x="105" y="46"/>
                        <a:pt x="105" y="43"/>
                      </a:cubicBezTo>
                      <a:cubicBezTo>
                        <a:pt x="86" y="49"/>
                        <a:pt x="86" y="49"/>
                        <a:pt x="86" y="49"/>
                      </a:cubicBezTo>
                      <a:cubicBezTo>
                        <a:pt x="86" y="50"/>
                        <a:pt x="86" y="51"/>
                        <a:pt x="86" y="53"/>
                      </a:cubicBezTo>
                      <a:close/>
                      <a:moveTo>
                        <a:pt x="59" y="20"/>
                      </a:moveTo>
                      <a:cubicBezTo>
                        <a:pt x="69" y="22"/>
                        <a:pt x="77" y="28"/>
                        <a:pt x="82" y="36"/>
                      </a:cubicBezTo>
                      <a:cubicBezTo>
                        <a:pt x="101" y="30"/>
                        <a:pt x="101" y="30"/>
                        <a:pt x="101" y="30"/>
                      </a:cubicBezTo>
                      <a:cubicBezTo>
                        <a:pt x="93" y="14"/>
                        <a:pt x="78" y="3"/>
                        <a:pt x="59" y="0"/>
                      </a:cubicBezTo>
                      <a:lnTo>
                        <a:pt x="59" y="20"/>
                      </a:lnTo>
                      <a:close/>
                      <a:moveTo>
                        <a:pt x="24" y="36"/>
                      </a:moveTo>
                      <a:cubicBezTo>
                        <a:pt x="29" y="28"/>
                        <a:pt x="37" y="22"/>
                        <a:pt x="46" y="2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28" y="3"/>
                        <a:pt x="13" y="14"/>
                        <a:pt x="5" y="30"/>
                      </a:cubicBezTo>
                      <a:lnTo>
                        <a:pt x="24" y="36"/>
                      </a:lnTo>
                      <a:close/>
                      <a:moveTo>
                        <a:pt x="67" y="83"/>
                      </a:moveTo>
                      <a:cubicBezTo>
                        <a:pt x="62" y="84"/>
                        <a:pt x="58" y="85"/>
                        <a:pt x="53" y="85"/>
                      </a:cubicBezTo>
                      <a:cubicBezTo>
                        <a:pt x="48" y="85"/>
                        <a:pt x="43" y="84"/>
                        <a:pt x="39" y="83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35" y="103"/>
                        <a:pt x="44" y="105"/>
                        <a:pt x="53" y="105"/>
                      </a:cubicBezTo>
                      <a:cubicBezTo>
                        <a:pt x="62" y="105"/>
                        <a:pt x="71" y="103"/>
                        <a:pt x="78" y="99"/>
                      </a:cubicBezTo>
                      <a:lnTo>
                        <a:pt x="67" y="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ïṧḻîdé">
                  <a:extLst>
                    <a:ext uri="{FF2B5EF4-FFF2-40B4-BE49-F238E27FC236}">
                      <a16:creationId xmlns:a16="http://schemas.microsoft.com/office/drawing/2014/main" xmlns="" id="{3C5598B2-1EF4-453E-B56C-98E823F2E089}"/>
                    </a:ext>
                  </a:extLst>
                </p:cNvPr>
                <p:cNvSpPr/>
                <p:nvPr/>
              </p:nvSpPr>
              <p:spPr bwMode="auto">
                <a:xfrm>
                  <a:off x="9522752" y="2397354"/>
                  <a:ext cx="317087" cy="334703"/>
                </a:xfrm>
                <a:custGeom>
                  <a:avLst/>
                  <a:gdLst>
                    <a:gd name="T0" fmla="*/ 75 w 162"/>
                    <a:gd name="T1" fmla="*/ 65 h 171"/>
                    <a:gd name="T2" fmla="*/ 54 w 162"/>
                    <a:gd name="T3" fmla="*/ 86 h 171"/>
                    <a:gd name="T4" fmla="*/ 87 w 162"/>
                    <a:gd name="T5" fmla="*/ 65 h 171"/>
                    <a:gd name="T6" fmla="*/ 108 w 162"/>
                    <a:gd name="T7" fmla="*/ 86 h 171"/>
                    <a:gd name="T8" fmla="*/ 87 w 162"/>
                    <a:gd name="T9" fmla="*/ 65 h 171"/>
                    <a:gd name="T10" fmla="*/ 139 w 162"/>
                    <a:gd name="T11" fmla="*/ 65 h 171"/>
                    <a:gd name="T12" fmla="*/ 118 w 162"/>
                    <a:gd name="T13" fmla="*/ 86 h 171"/>
                    <a:gd name="T14" fmla="*/ 21 w 162"/>
                    <a:gd name="T15" fmla="*/ 129 h 171"/>
                    <a:gd name="T16" fmla="*/ 43 w 162"/>
                    <a:gd name="T17" fmla="*/ 150 h 171"/>
                    <a:gd name="T18" fmla="*/ 21 w 162"/>
                    <a:gd name="T19" fmla="*/ 129 h 171"/>
                    <a:gd name="T20" fmla="*/ 75 w 162"/>
                    <a:gd name="T21" fmla="*/ 129 h 171"/>
                    <a:gd name="T22" fmla="*/ 54 w 162"/>
                    <a:gd name="T23" fmla="*/ 150 h 171"/>
                    <a:gd name="T24" fmla="*/ 87 w 162"/>
                    <a:gd name="T25" fmla="*/ 129 h 171"/>
                    <a:gd name="T26" fmla="*/ 108 w 162"/>
                    <a:gd name="T27" fmla="*/ 150 h 171"/>
                    <a:gd name="T28" fmla="*/ 87 w 162"/>
                    <a:gd name="T29" fmla="*/ 129 h 171"/>
                    <a:gd name="T30" fmla="*/ 75 w 162"/>
                    <a:gd name="T31" fmla="*/ 96 h 171"/>
                    <a:gd name="T32" fmla="*/ 54 w 162"/>
                    <a:gd name="T33" fmla="*/ 117 h 171"/>
                    <a:gd name="T34" fmla="*/ 87 w 162"/>
                    <a:gd name="T35" fmla="*/ 96 h 171"/>
                    <a:gd name="T36" fmla="*/ 108 w 162"/>
                    <a:gd name="T37" fmla="*/ 117 h 171"/>
                    <a:gd name="T38" fmla="*/ 87 w 162"/>
                    <a:gd name="T39" fmla="*/ 96 h 171"/>
                    <a:gd name="T40" fmla="*/ 139 w 162"/>
                    <a:gd name="T41" fmla="*/ 96 h 171"/>
                    <a:gd name="T42" fmla="*/ 118 w 162"/>
                    <a:gd name="T43" fmla="*/ 117 h 171"/>
                    <a:gd name="T44" fmla="*/ 21 w 162"/>
                    <a:gd name="T45" fmla="*/ 96 h 171"/>
                    <a:gd name="T46" fmla="*/ 43 w 162"/>
                    <a:gd name="T47" fmla="*/ 117 h 171"/>
                    <a:gd name="T48" fmla="*/ 21 w 162"/>
                    <a:gd name="T49" fmla="*/ 96 h 171"/>
                    <a:gd name="T50" fmla="*/ 139 w 162"/>
                    <a:gd name="T51" fmla="*/ 11 h 171"/>
                    <a:gd name="T52" fmla="*/ 118 w 162"/>
                    <a:gd name="T53" fmla="*/ 0 h 171"/>
                    <a:gd name="T54" fmla="*/ 43 w 162"/>
                    <a:gd name="T55" fmla="*/ 11 h 171"/>
                    <a:gd name="T56" fmla="*/ 21 w 162"/>
                    <a:gd name="T57" fmla="*/ 0 h 171"/>
                    <a:gd name="T58" fmla="*/ 0 w 162"/>
                    <a:gd name="T59" fmla="*/ 171 h 171"/>
                    <a:gd name="T60" fmla="*/ 162 w 162"/>
                    <a:gd name="T61" fmla="*/ 0 h 171"/>
                    <a:gd name="T62" fmla="*/ 150 w 162"/>
                    <a:gd name="T63" fmla="*/ 161 h 171"/>
                    <a:gd name="T64" fmla="*/ 11 w 162"/>
                    <a:gd name="T65" fmla="*/ 44 h 171"/>
                    <a:gd name="T66" fmla="*/ 150 w 162"/>
                    <a:gd name="T67" fmla="*/ 16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62" h="171">
                      <a:moveTo>
                        <a:pt x="54" y="65"/>
                      </a:moveTo>
                      <a:lnTo>
                        <a:pt x="75" y="65"/>
                      </a:lnTo>
                      <a:lnTo>
                        <a:pt x="75" y="86"/>
                      </a:lnTo>
                      <a:lnTo>
                        <a:pt x="54" y="86"/>
                      </a:lnTo>
                      <a:lnTo>
                        <a:pt x="54" y="65"/>
                      </a:lnTo>
                      <a:close/>
                      <a:moveTo>
                        <a:pt x="87" y="65"/>
                      </a:moveTo>
                      <a:lnTo>
                        <a:pt x="108" y="65"/>
                      </a:lnTo>
                      <a:lnTo>
                        <a:pt x="108" y="86"/>
                      </a:lnTo>
                      <a:lnTo>
                        <a:pt x="87" y="86"/>
                      </a:lnTo>
                      <a:lnTo>
                        <a:pt x="87" y="65"/>
                      </a:lnTo>
                      <a:close/>
                      <a:moveTo>
                        <a:pt x="118" y="65"/>
                      </a:moveTo>
                      <a:lnTo>
                        <a:pt x="139" y="65"/>
                      </a:lnTo>
                      <a:lnTo>
                        <a:pt x="139" y="86"/>
                      </a:lnTo>
                      <a:lnTo>
                        <a:pt x="118" y="86"/>
                      </a:lnTo>
                      <a:lnTo>
                        <a:pt x="118" y="65"/>
                      </a:lnTo>
                      <a:close/>
                      <a:moveTo>
                        <a:pt x="21" y="129"/>
                      </a:moveTo>
                      <a:lnTo>
                        <a:pt x="43" y="129"/>
                      </a:lnTo>
                      <a:lnTo>
                        <a:pt x="43" y="150"/>
                      </a:lnTo>
                      <a:lnTo>
                        <a:pt x="21" y="150"/>
                      </a:lnTo>
                      <a:lnTo>
                        <a:pt x="21" y="129"/>
                      </a:lnTo>
                      <a:close/>
                      <a:moveTo>
                        <a:pt x="54" y="129"/>
                      </a:moveTo>
                      <a:lnTo>
                        <a:pt x="75" y="129"/>
                      </a:lnTo>
                      <a:lnTo>
                        <a:pt x="75" y="150"/>
                      </a:lnTo>
                      <a:lnTo>
                        <a:pt x="54" y="150"/>
                      </a:lnTo>
                      <a:lnTo>
                        <a:pt x="54" y="129"/>
                      </a:lnTo>
                      <a:close/>
                      <a:moveTo>
                        <a:pt x="87" y="129"/>
                      </a:moveTo>
                      <a:lnTo>
                        <a:pt x="108" y="129"/>
                      </a:lnTo>
                      <a:lnTo>
                        <a:pt x="108" y="150"/>
                      </a:lnTo>
                      <a:lnTo>
                        <a:pt x="87" y="150"/>
                      </a:lnTo>
                      <a:lnTo>
                        <a:pt x="87" y="129"/>
                      </a:lnTo>
                      <a:close/>
                      <a:moveTo>
                        <a:pt x="54" y="96"/>
                      </a:moveTo>
                      <a:lnTo>
                        <a:pt x="75" y="96"/>
                      </a:lnTo>
                      <a:lnTo>
                        <a:pt x="75" y="117"/>
                      </a:lnTo>
                      <a:lnTo>
                        <a:pt x="54" y="117"/>
                      </a:lnTo>
                      <a:lnTo>
                        <a:pt x="54" y="96"/>
                      </a:lnTo>
                      <a:close/>
                      <a:moveTo>
                        <a:pt x="87" y="96"/>
                      </a:moveTo>
                      <a:lnTo>
                        <a:pt x="108" y="96"/>
                      </a:lnTo>
                      <a:lnTo>
                        <a:pt x="108" y="117"/>
                      </a:lnTo>
                      <a:lnTo>
                        <a:pt x="87" y="117"/>
                      </a:lnTo>
                      <a:lnTo>
                        <a:pt x="87" y="96"/>
                      </a:lnTo>
                      <a:close/>
                      <a:moveTo>
                        <a:pt x="118" y="96"/>
                      </a:moveTo>
                      <a:lnTo>
                        <a:pt x="139" y="96"/>
                      </a:lnTo>
                      <a:lnTo>
                        <a:pt x="139" y="117"/>
                      </a:lnTo>
                      <a:lnTo>
                        <a:pt x="118" y="117"/>
                      </a:lnTo>
                      <a:lnTo>
                        <a:pt x="118" y="96"/>
                      </a:lnTo>
                      <a:close/>
                      <a:moveTo>
                        <a:pt x="21" y="96"/>
                      </a:moveTo>
                      <a:lnTo>
                        <a:pt x="43" y="96"/>
                      </a:lnTo>
                      <a:lnTo>
                        <a:pt x="43" y="117"/>
                      </a:lnTo>
                      <a:lnTo>
                        <a:pt x="21" y="117"/>
                      </a:lnTo>
                      <a:lnTo>
                        <a:pt x="21" y="96"/>
                      </a:lnTo>
                      <a:close/>
                      <a:moveTo>
                        <a:pt x="139" y="0"/>
                      </a:moveTo>
                      <a:lnTo>
                        <a:pt x="139" y="11"/>
                      </a:lnTo>
                      <a:lnTo>
                        <a:pt x="118" y="11"/>
                      </a:lnTo>
                      <a:lnTo>
                        <a:pt x="118" y="0"/>
                      </a:lnTo>
                      <a:lnTo>
                        <a:pt x="43" y="0"/>
                      </a:lnTo>
                      <a:lnTo>
                        <a:pt x="43" y="11"/>
                      </a:lnTo>
                      <a:lnTo>
                        <a:pt x="21" y="11"/>
                      </a:lnTo>
                      <a:lnTo>
                        <a:pt x="21" y="0"/>
                      </a:lnTo>
                      <a:lnTo>
                        <a:pt x="0" y="0"/>
                      </a:lnTo>
                      <a:lnTo>
                        <a:pt x="0" y="171"/>
                      </a:lnTo>
                      <a:lnTo>
                        <a:pt x="162" y="171"/>
                      </a:lnTo>
                      <a:lnTo>
                        <a:pt x="162" y="0"/>
                      </a:lnTo>
                      <a:lnTo>
                        <a:pt x="139" y="0"/>
                      </a:lnTo>
                      <a:close/>
                      <a:moveTo>
                        <a:pt x="150" y="161"/>
                      </a:moveTo>
                      <a:lnTo>
                        <a:pt x="11" y="161"/>
                      </a:lnTo>
                      <a:lnTo>
                        <a:pt x="11" y="44"/>
                      </a:lnTo>
                      <a:lnTo>
                        <a:pt x="150" y="44"/>
                      </a:lnTo>
                      <a:lnTo>
                        <a:pt x="150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iṧlïďé">
                  <a:extLst>
                    <a:ext uri="{FF2B5EF4-FFF2-40B4-BE49-F238E27FC236}">
                      <a16:creationId xmlns:a16="http://schemas.microsoft.com/office/drawing/2014/main" xmlns="" id="{90059361-A306-4CDA-A4CB-9B2F77D8F04D}"/>
                    </a:ext>
                  </a:extLst>
                </p:cNvPr>
                <p:cNvSpPr/>
                <p:nvPr/>
              </p:nvSpPr>
              <p:spPr bwMode="auto">
                <a:xfrm>
                  <a:off x="10025786" y="3945601"/>
                  <a:ext cx="268155" cy="268153"/>
                </a:xfrm>
                <a:custGeom>
                  <a:avLst/>
                  <a:gdLst>
                    <a:gd name="T0" fmla="*/ 42 w 84"/>
                    <a:gd name="T1" fmla="*/ 0 h 84"/>
                    <a:gd name="T2" fmla="*/ 0 w 84"/>
                    <a:gd name="T3" fmla="*/ 42 h 84"/>
                    <a:gd name="T4" fmla="*/ 42 w 84"/>
                    <a:gd name="T5" fmla="*/ 84 h 84"/>
                    <a:gd name="T6" fmla="*/ 84 w 84"/>
                    <a:gd name="T7" fmla="*/ 42 h 84"/>
                    <a:gd name="T8" fmla="*/ 42 w 84"/>
                    <a:gd name="T9" fmla="*/ 0 h 84"/>
                    <a:gd name="T10" fmla="*/ 42 w 84"/>
                    <a:gd name="T11" fmla="*/ 76 h 84"/>
                    <a:gd name="T12" fmla="*/ 8 w 84"/>
                    <a:gd name="T13" fmla="*/ 42 h 84"/>
                    <a:gd name="T14" fmla="*/ 42 w 84"/>
                    <a:gd name="T15" fmla="*/ 8 h 84"/>
                    <a:gd name="T16" fmla="*/ 76 w 84"/>
                    <a:gd name="T17" fmla="*/ 42 h 84"/>
                    <a:gd name="T18" fmla="*/ 42 w 84"/>
                    <a:gd name="T19" fmla="*/ 76 h 84"/>
                    <a:gd name="T20" fmla="*/ 26 w 84"/>
                    <a:gd name="T21" fmla="*/ 26 h 84"/>
                    <a:gd name="T22" fmla="*/ 58 w 84"/>
                    <a:gd name="T23" fmla="*/ 26 h 84"/>
                    <a:gd name="T24" fmla="*/ 58 w 84"/>
                    <a:gd name="T25" fmla="*/ 58 h 84"/>
                    <a:gd name="T26" fmla="*/ 26 w 84"/>
                    <a:gd name="T27" fmla="*/ 58 h 84"/>
                    <a:gd name="T28" fmla="*/ 26 w 84"/>
                    <a:gd name="T29" fmla="*/ 26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5"/>
                        <a:pt x="19" y="84"/>
                        <a:pt x="42" y="84"/>
                      </a:cubicBezTo>
                      <a:cubicBezTo>
                        <a:pt x="65" y="84"/>
                        <a:pt x="84" y="65"/>
                        <a:pt x="84" y="42"/>
                      </a:cubicBezTo>
                      <a:cubicBezTo>
                        <a:pt x="84" y="19"/>
                        <a:pt x="65" y="0"/>
                        <a:pt x="42" y="0"/>
                      </a:cubicBezTo>
                      <a:close/>
                      <a:moveTo>
                        <a:pt x="42" y="76"/>
                      </a:moveTo>
                      <a:cubicBezTo>
                        <a:pt x="23" y="76"/>
                        <a:pt x="8" y="61"/>
                        <a:pt x="8" y="42"/>
                      </a:cubicBezTo>
                      <a:cubicBezTo>
                        <a:pt x="8" y="23"/>
                        <a:pt x="23" y="8"/>
                        <a:pt x="42" y="8"/>
                      </a:cubicBezTo>
                      <a:cubicBezTo>
                        <a:pt x="61" y="8"/>
                        <a:pt x="76" y="23"/>
                        <a:pt x="76" y="42"/>
                      </a:cubicBezTo>
                      <a:cubicBezTo>
                        <a:pt x="76" y="61"/>
                        <a:pt x="61" y="76"/>
                        <a:pt x="42" y="76"/>
                      </a:cubicBezTo>
                      <a:close/>
                      <a:moveTo>
                        <a:pt x="26" y="26"/>
                      </a:move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26" y="58"/>
                        <a:pt x="26" y="58"/>
                        <a:pt x="26" y="58"/>
                      </a:cubicBezTo>
                      <a:lnTo>
                        <a:pt x="26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îṩḷïdé">
                  <a:extLst>
                    <a:ext uri="{FF2B5EF4-FFF2-40B4-BE49-F238E27FC236}">
                      <a16:creationId xmlns:a16="http://schemas.microsoft.com/office/drawing/2014/main" xmlns="" id="{377F0F50-8A37-4A9C-BDAC-6FC9C0D4B75D}"/>
                    </a:ext>
                  </a:extLst>
                </p:cNvPr>
                <p:cNvSpPr/>
                <p:nvPr/>
              </p:nvSpPr>
              <p:spPr bwMode="auto">
                <a:xfrm>
                  <a:off x="9634320" y="3906455"/>
                  <a:ext cx="467802" cy="467801"/>
                </a:xfrm>
                <a:custGeom>
                  <a:avLst/>
                  <a:gdLst>
                    <a:gd name="T0" fmla="*/ 140 w 146"/>
                    <a:gd name="T1" fmla="*/ 123 h 146"/>
                    <a:gd name="T2" fmla="*/ 106 w 146"/>
                    <a:gd name="T3" fmla="*/ 94 h 146"/>
                    <a:gd name="T4" fmla="*/ 96 w 146"/>
                    <a:gd name="T5" fmla="*/ 89 h 146"/>
                    <a:gd name="T6" fmla="*/ 109 w 146"/>
                    <a:gd name="T7" fmla="*/ 54 h 146"/>
                    <a:gd name="T8" fmla="*/ 54 w 146"/>
                    <a:gd name="T9" fmla="*/ 0 h 146"/>
                    <a:gd name="T10" fmla="*/ 0 w 146"/>
                    <a:gd name="T11" fmla="*/ 54 h 146"/>
                    <a:gd name="T12" fmla="*/ 54 w 146"/>
                    <a:gd name="T13" fmla="*/ 108 h 146"/>
                    <a:gd name="T14" fmla="*/ 90 w 146"/>
                    <a:gd name="T15" fmla="*/ 95 h 146"/>
                    <a:gd name="T16" fmla="*/ 94 w 146"/>
                    <a:gd name="T17" fmla="*/ 106 h 146"/>
                    <a:gd name="T18" fmla="*/ 123 w 146"/>
                    <a:gd name="T19" fmla="*/ 140 h 146"/>
                    <a:gd name="T20" fmla="*/ 141 w 146"/>
                    <a:gd name="T21" fmla="*/ 141 h 146"/>
                    <a:gd name="T22" fmla="*/ 140 w 146"/>
                    <a:gd name="T23" fmla="*/ 123 h 146"/>
                    <a:gd name="T24" fmla="*/ 54 w 146"/>
                    <a:gd name="T25" fmla="*/ 90 h 146"/>
                    <a:gd name="T26" fmla="*/ 18 w 146"/>
                    <a:gd name="T27" fmla="*/ 54 h 146"/>
                    <a:gd name="T28" fmla="*/ 54 w 146"/>
                    <a:gd name="T29" fmla="*/ 18 h 146"/>
                    <a:gd name="T30" fmla="*/ 91 w 146"/>
                    <a:gd name="T31" fmla="*/ 54 h 146"/>
                    <a:gd name="T32" fmla="*/ 54 w 146"/>
                    <a:gd name="T33" fmla="*/ 90 h 146"/>
                    <a:gd name="T34" fmla="*/ 63 w 146"/>
                    <a:gd name="T35" fmla="*/ 27 h 146"/>
                    <a:gd name="T36" fmla="*/ 45 w 146"/>
                    <a:gd name="T37" fmla="*/ 27 h 146"/>
                    <a:gd name="T38" fmla="*/ 45 w 146"/>
                    <a:gd name="T39" fmla="*/ 45 h 146"/>
                    <a:gd name="T40" fmla="*/ 27 w 146"/>
                    <a:gd name="T41" fmla="*/ 45 h 146"/>
                    <a:gd name="T42" fmla="*/ 27 w 146"/>
                    <a:gd name="T43" fmla="*/ 63 h 146"/>
                    <a:gd name="T44" fmla="*/ 45 w 146"/>
                    <a:gd name="T45" fmla="*/ 63 h 146"/>
                    <a:gd name="T46" fmla="*/ 45 w 146"/>
                    <a:gd name="T47" fmla="*/ 81 h 146"/>
                    <a:gd name="T48" fmla="*/ 63 w 146"/>
                    <a:gd name="T49" fmla="*/ 81 h 146"/>
                    <a:gd name="T50" fmla="*/ 63 w 146"/>
                    <a:gd name="T51" fmla="*/ 63 h 146"/>
                    <a:gd name="T52" fmla="*/ 81 w 146"/>
                    <a:gd name="T53" fmla="*/ 63 h 146"/>
                    <a:gd name="T54" fmla="*/ 81 w 146"/>
                    <a:gd name="T55" fmla="*/ 45 h 146"/>
                    <a:gd name="T56" fmla="*/ 63 w 146"/>
                    <a:gd name="T57" fmla="*/ 45 h 146"/>
                    <a:gd name="T58" fmla="*/ 63 w 146"/>
                    <a:gd name="T59" fmla="*/ 27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46" h="146">
                      <a:moveTo>
                        <a:pt x="140" y="123"/>
                      </a:moveTo>
                      <a:cubicBezTo>
                        <a:pt x="106" y="94"/>
                        <a:pt x="106" y="94"/>
                        <a:pt x="106" y="94"/>
                      </a:cubicBezTo>
                      <a:cubicBezTo>
                        <a:pt x="103" y="91"/>
                        <a:pt x="99" y="89"/>
                        <a:pt x="96" y="89"/>
                      </a:cubicBezTo>
                      <a:cubicBezTo>
                        <a:pt x="104" y="80"/>
                        <a:pt x="109" y="67"/>
                        <a:pt x="109" y="54"/>
                      </a:cubicBezTo>
                      <a:cubicBezTo>
                        <a:pt x="109" y="24"/>
                        <a:pt x="84" y="0"/>
                        <a:pt x="54" y="0"/>
                      </a:cubicBezTo>
                      <a:cubicBezTo>
                        <a:pt x="24" y="0"/>
                        <a:pt x="0" y="24"/>
                        <a:pt x="0" y="54"/>
                      </a:cubicBezTo>
                      <a:cubicBezTo>
                        <a:pt x="0" y="84"/>
                        <a:pt x="24" y="108"/>
                        <a:pt x="54" y="108"/>
                      </a:cubicBezTo>
                      <a:cubicBezTo>
                        <a:pt x="68" y="108"/>
                        <a:pt x="80" y="103"/>
                        <a:pt x="90" y="95"/>
                      </a:cubicBezTo>
                      <a:cubicBezTo>
                        <a:pt x="89" y="98"/>
                        <a:pt x="91" y="102"/>
                        <a:pt x="94" y="106"/>
                      </a:cubicBezTo>
                      <a:cubicBezTo>
                        <a:pt x="123" y="140"/>
                        <a:pt x="123" y="140"/>
                        <a:pt x="123" y="140"/>
                      </a:cubicBezTo>
                      <a:cubicBezTo>
                        <a:pt x="128" y="146"/>
                        <a:pt x="136" y="146"/>
                        <a:pt x="141" y="141"/>
                      </a:cubicBezTo>
                      <a:cubicBezTo>
                        <a:pt x="146" y="136"/>
                        <a:pt x="146" y="128"/>
                        <a:pt x="140" y="123"/>
                      </a:cubicBezTo>
                      <a:close/>
                      <a:moveTo>
                        <a:pt x="54" y="90"/>
                      </a:moveTo>
                      <a:cubicBezTo>
                        <a:pt x="34" y="90"/>
                        <a:pt x="18" y="74"/>
                        <a:pt x="18" y="54"/>
                      </a:cubicBezTo>
                      <a:cubicBezTo>
                        <a:pt x="18" y="34"/>
                        <a:pt x="34" y="18"/>
                        <a:pt x="54" y="18"/>
                      </a:cubicBezTo>
                      <a:cubicBezTo>
                        <a:pt x="74" y="18"/>
                        <a:pt x="91" y="34"/>
                        <a:pt x="91" y="54"/>
                      </a:cubicBezTo>
                      <a:cubicBezTo>
                        <a:pt x="91" y="74"/>
                        <a:pt x="74" y="90"/>
                        <a:pt x="54" y="90"/>
                      </a:cubicBezTo>
                      <a:close/>
                      <a:moveTo>
                        <a:pt x="63" y="27"/>
                      </a:move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27" y="63"/>
                        <a:pt x="27" y="63"/>
                        <a:pt x="27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81"/>
                        <a:pt x="45" y="81"/>
                        <a:pt x="45" y="81"/>
                      </a:cubicBezTo>
                      <a:cubicBezTo>
                        <a:pt x="63" y="81"/>
                        <a:pt x="63" y="81"/>
                        <a:pt x="63" y="81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81" y="63"/>
                        <a:pt x="81" y="63"/>
                        <a:pt x="81" y="63"/>
                      </a:cubicBezTo>
                      <a:cubicBezTo>
                        <a:pt x="81" y="45"/>
                        <a:pt x="81" y="45"/>
                        <a:pt x="81" y="45"/>
                      </a:cubicBezTo>
                      <a:cubicBezTo>
                        <a:pt x="63" y="45"/>
                        <a:pt x="63" y="45"/>
                        <a:pt x="63" y="45"/>
                      </a:cubicBezTo>
                      <a:lnTo>
                        <a:pt x="63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íşḻïḓè">
                  <a:extLst>
                    <a:ext uri="{FF2B5EF4-FFF2-40B4-BE49-F238E27FC236}">
                      <a16:creationId xmlns:a16="http://schemas.microsoft.com/office/drawing/2014/main" xmlns="" id="{D7A8E165-8E4B-4886-B5A4-1B12A0021610}"/>
                    </a:ext>
                  </a:extLst>
                </p:cNvPr>
                <p:cNvSpPr/>
                <p:nvPr/>
              </p:nvSpPr>
              <p:spPr bwMode="auto">
                <a:xfrm>
                  <a:off x="10248921" y="4744191"/>
                  <a:ext cx="272069" cy="275983"/>
                </a:xfrm>
                <a:custGeom>
                  <a:avLst/>
                  <a:gdLst>
                    <a:gd name="T0" fmla="*/ 16 w 85"/>
                    <a:gd name="T1" fmla="*/ 49 h 86"/>
                    <a:gd name="T2" fmla="*/ 16 w 85"/>
                    <a:gd name="T3" fmla="*/ 86 h 86"/>
                    <a:gd name="T4" fmla="*/ 18 w 85"/>
                    <a:gd name="T5" fmla="*/ 86 h 86"/>
                    <a:gd name="T6" fmla="*/ 21 w 85"/>
                    <a:gd name="T7" fmla="*/ 86 h 86"/>
                    <a:gd name="T8" fmla="*/ 21 w 85"/>
                    <a:gd name="T9" fmla="*/ 49 h 86"/>
                    <a:gd name="T10" fmla="*/ 18 w 85"/>
                    <a:gd name="T11" fmla="*/ 49 h 86"/>
                    <a:gd name="T12" fmla="*/ 16 w 85"/>
                    <a:gd name="T13" fmla="*/ 49 h 86"/>
                    <a:gd name="T14" fmla="*/ 64 w 85"/>
                    <a:gd name="T15" fmla="*/ 49 h 86"/>
                    <a:gd name="T16" fmla="*/ 64 w 85"/>
                    <a:gd name="T17" fmla="*/ 86 h 86"/>
                    <a:gd name="T18" fmla="*/ 67 w 85"/>
                    <a:gd name="T19" fmla="*/ 86 h 86"/>
                    <a:gd name="T20" fmla="*/ 69 w 85"/>
                    <a:gd name="T21" fmla="*/ 86 h 86"/>
                    <a:gd name="T22" fmla="*/ 69 w 85"/>
                    <a:gd name="T23" fmla="*/ 49 h 86"/>
                    <a:gd name="T24" fmla="*/ 67 w 85"/>
                    <a:gd name="T25" fmla="*/ 49 h 86"/>
                    <a:gd name="T26" fmla="*/ 64 w 85"/>
                    <a:gd name="T27" fmla="*/ 49 h 86"/>
                    <a:gd name="T28" fmla="*/ 85 w 85"/>
                    <a:gd name="T29" fmla="*/ 43 h 86"/>
                    <a:gd name="T30" fmla="*/ 42 w 85"/>
                    <a:gd name="T31" fmla="*/ 0 h 86"/>
                    <a:gd name="T32" fmla="*/ 0 w 85"/>
                    <a:gd name="T33" fmla="*/ 43 h 86"/>
                    <a:gd name="T34" fmla="*/ 2 w 85"/>
                    <a:gd name="T35" fmla="*/ 58 h 86"/>
                    <a:gd name="T36" fmla="*/ 0 w 85"/>
                    <a:gd name="T37" fmla="*/ 67 h 86"/>
                    <a:gd name="T38" fmla="*/ 10 w 85"/>
                    <a:gd name="T39" fmla="*/ 84 h 86"/>
                    <a:gd name="T40" fmla="*/ 10 w 85"/>
                    <a:gd name="T41" fmla="*/ 51 h 86"/>
                    <a:gd name="T42" fmla="*/ 6 w 85"/>
                    <a:gd name="T43" fmla="*/ 54 h 86"/>
                    <a:gd name="T44" fmla="*/ 5 w 85"/>
                    <a:gd name="T45" fmla="*/ 46 h 86"/>
                    <a:gd name="T46" fmla="*/ 42 w 85"/>
                    <a:gd name="T47" fmla="*/ 8 h 86"/>
                    <a:gd name="T48" fmla="*/ 80 w 85"/>
                    <a:gd name="T49" fmla="*/ 46 h 86"/>
                    <a:gd name="T50" fmla="*/ 79 w 85"/>
                    <a:gd name="T51" fmla="*/ 54 h 86"/>
                    <a:gd name="T52" fmla="*/ 75 w 85"/>
                    <a:gd name="T53" fmla="*/ 51 h 86"/>
                    <a:gd name="T54" fmla="*/ 75 w 85"/>
                    <a:gd name="T55" fmla="*/ 84 h 86"/>
                    <a:gd name="T56" fmla="*/ 85 w 85"/>
                    <a:gd name="T57" fmla="*/ 67 h 86"/>
                    <a:gd name="T58" fmla="*/ 83 w 85"/>
                    <a:gd name="T59" fmla="*/ 58 h 86"/>
                    <a:gd name="T60" fmla="*/ 85 w 85"/>
                    <a:gd name="T61" fmla="*/ 43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5" h="86">
                      <a:moveTo>
                        <a:pt x="16" y="49"/>
                      </a:moveTo>
                      <a:cubicBezTo>
                        <a:pt x="16" y="86"/>
                        <a:pt x="16" y="86"/>
                        <a:pt x="16" y="86"/>
                      </a:cubicBezTo>
                      <a:cubicBezTo>
                        <a:pt x="17" y="86"/>
                        <a:pt x="17" y="86"/>
                        <a:pt x="18" y="86"/>
                      </a:cubicBezTo>
                      <a:cubicBezTo>
                        <a:pt x="21" y="86"/>
                        <a:pt x="21" y="86"/>
                        <a:pt x="21" y="86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18" y="49"/>
                        <a:pt x="18" y="49"/>
                        <a:pt x="18" y="49"/>
                      </a:cubicBezTo>
                      <a:cubicBezTo>
                        <a:pt x="17" y="49"/>
                        <a:pt x="17" y="49"/>
                        <a:pt x="16" y="49"/>
                      </a:cubicBezTo>
                      <a:close/>
                      <a:moveTo>
                        <a:pt x="64" y="49"/>
                      </a:moveTo>
                      <a:cubicBezTo>
                        <a:pt x="64" y="86"/>
                        <a:pt x="64" y="86"/>
                        <a:pt x="64" y="86"/>
                      </a:cubicBezTo>
                      <a:cubicBezTo>
                        <a:pt x="67" y="86"/>
                        <a:pt x="67" y="86"/>
                        <a:pt x="67" y="86"/>
                      </a:cubicBezTo>
                      <a:cubicBezTo>
                        <a:pt x="68" y="86"/>
                        <a:pt x="68" y="86"/>
                        <a:pt x="69" y="86"/>
                      </a:cubicBezTo>
                      <a:cubicBezTo>
                        <a:pt x="69" y="49"/>
                        <a:pt x="69" y="49"/>
                        <a:pt x="69" y="49"/>
                      </a:cubicBezTo>
                      <a:cubicBezTo>
                        <a:pt x="68" y="49"/>
                        <a:pt x="68" y="49"/>
                        <a:pt x="67" y="49"/>
                      </a:cubicBezTo>
                      <a:lnTo>
                        <a:pt x="64" y="49"/>
                      </a:lnTo>
                      <a:close/>
                      <a:moveTo>
                        <a:pt x="85" y="43"/>
                      </a:moveTo>
                      <a:cubicBezTo>
                        <a:pt x="85" y="20"/>
                        <a:pt x="66" y="0"/>
                        <a:pt x="42" y="0"/>
                      </a:cubicBezTo>
                      <a:cubicBezTo>
                        <a:pt x="19" y="0"/>
                        <a:pt x="0" y="20"/>
                        <a:pt x="0" y="43"/>
                      </a:cubicBezTo>
                      <a:cubicBezTo>
                        <a:pt x="0" y="48"/>
                        <a:pt x="0" y="53"/>
                        <a:pt x="2" y="58"/>
                      </a:cubicBezTo>
                      <a:cubicBezTo>
                        <a:pt x="0" y="61"/>
                        <a:pt x="0" y="64"/>
                        <a:pt x="0" y="67"/>
                      </a:cubicBezTo>
                      <a:cubicBezTo>
                        <a:pt x="0" y="75"/>
                        <a:pt x="4" y="81"/>
                        <a:pt x="10" y="84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9" y="51"/>
                        <a:pt x="7" y="52"/>
                        <a:pt x="6" y="54"/>
                      </a:cubicBezTo>
                      <a:cubicBezTo>
                        <a:pt x="5" y="51"/>
                        <a:pt x="5" y="49"/>
                        <a:pt x="5" y="46"/>
                      </a:cubicBezTo>
                      <a:cubicBezTo>
                        <a:pt x="5" y="25"/>
                        <a:pt x="22" y="8"/>
                        <a:pt x="42" y="8"/>
                      </a:cubicBezTo>
                      <a:cubicBezTo>
                        <a:pt x="63" y="8"/>
                        <a:pt x="80" y="25"/>
                        <a:pt x="80" y="46"/>
                      </a:cubicBezTo>
                      <a:cubicBezTo>
                        <a:pt x="80" y="49"/>
                        <a:pt x="80" y="51"/>
                        <a:pt x="79" y="54"/>
                      </a:cubicBezTo>
                      <a:cubicBezTo>
                        <a:pt x="78" y="52"/>
                        <a:pt x="76" y="51"/>
                        <a:pt x="75" y="51"/>
                      </a:cubicBezTo>
                      <a:cubicBezTo>
                        <a:pt x="75" y="84"/>
                        <a:pt x="75" y="84"/>
                        <a:pt x="75" y="84"/>
                      </a:cubicBezTo>
                      <a:cubicBezTo>
                        <a:pt x="81" y="81"/>
                        <a:pt x="85" y="75"/>
                        <a:pt x="85" y="67"/>
                      </a:cubicBezTo>
                      <a:cubicBezTo>
                        <a:pt x="85" y="64"/>
                        <a:pt x="84" y="61"/>
                        <a:pt x="83" y="58"/>
                      </a:cubicBezTo>
                      <a:cubicBezTo>
                        <a:pt x="85" y="53"/>
                        <a:pt x="85" y="48"/>
                        <a:pt x="85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ïṧļîḋê">
                  <a:extLst>
                    <a:ext uri="{FF2B5EF4-FFF2-40B4-BE49-F238E27FC236}">
                      <a16:creationId xmlns:a16="http://schemas.microsoft.com/office/drawing/2014/main" xmlns="" id="{FCD1368A-59E2-4620-B497-684210D64E1B}"/>
                    </a:ext>
                  </a:extLst>
                </p:cNvPr>
                <p:cNvSpPr/>
                <p:nvPr/>
              </p:nvSpPr>
              <p:spPr bwMode="auto">
                <a:xfrm>
                  <a:off x="9835925" y="4409487"/>
                  <a:ext cx="332746" cy="330788"/>
                </a:xfrm>
                <a:custGeom>
                  <a:avLst/>
                  <a:gdLst>
                    <a:gd name="T0" fmla="*/ 52 w 104"/>
                    <a:gd name="T1" fmla="*/ 0 h 104"/>
                    <a:gd name="T2" fmla="*/ 0 w 104"/>
                    <a:gd name="T3" fmla="*/ 52 h 104"/>
                    <a:gd name="T4" fmla="*/ 52 w 104"/>
                    <a:gd name="T5" fmla="*/ 104 h 104"/>
                    <a:gd name="T6" fmla="*/ 104 w 104"/>
                    <a:gd name="T7" fmla="*/ 52 h 104"/>
                    <a:gd name="T8" fmla="*/ 52 w 104"/>
                    <a:gd name="T9" fmla="*/ 0 h 104"/>
                    <a:gd name="T10" fmla="*/ 32 w 104"/>
                    <a:gd name="T11" fmla="*/ 52 h 104"/>
                    <a:gd name="T12" fmla="*/ 52 w 104"/>
                    <a:gd name="T13" fmla="*/ 32 h 104"/>
                    <a:gd name="T14" fmla="*/ 72 w 104"/>
                    <a:gd name="T15" fmla="*/ 52 h 104"/>
                    <a:gd name="T16" fmla="*/ 52 w 104"/>
                    <a:gd name="T17" fmla="*/ 71 h 104"/>
                    <a:gd name="T18" fmla="*/ 32 w 104"/>
                    <a:gd name="T19" fmla="*/ 52 h 104"/>
                    <a:gd name="T20" fmla="*/ 94 w 104"/>
                    <a:gd name="T21" fmla="*/ 69 h 104"/>
                    <a:gd name="T22" fmla="*/ 94 w 104"/>
                    <a:gd name="T23" fmla="*/ 69 h 104"/>
                    <a:gd name="T24" fmla="*/ 76 w 104"/>
                    <a:gd name="T25" fmla="*/ 62 h 104"/>
                    <a:gd name="T26" fmla="*/ 78 w 104"/>
                    <a:gd name="T27" fmla="*/ 52 h 104"/>
                    <a:gd name="T28" fmla="*/ 76 w 104"/>
                    <a:gd name="T29" fmla="*/ 42 h 104"/>
                    <a:gd name="T30" fmla="*/ 89 w 104"/>
                    <a:gd name="T31" fmla="*/ 37 h 104"/>
                    <a:gd name="T32" fmla="*/ 94 w 104"/>
                    <a:gd name="T33" fmla="*/ 34 h 104"/>
                    <a:gd name="T34" fmla="*/ 98 w 104"/>
                    <a:gd name="T35" fmla="*/ 52 h 104"/>
                    <a:gd name="T36" fmla="*/ 94 w 104"/>
                    <a:gd name="T37" fmla="*/ 69 h 104"/>
                    <a:gd name="T38" fmla="*/ 69 w 104"/>
                    <a:gd name="T39" fmla="*/ 10 h 104"/>
                    <a:gd name="T40" fmla="*/ 69 w 104"/>
                    <a:gd name="T41" fmla="*/ 10 h 104"/>
                    <a:gd name="T42" fmla="*/ 69 w 104"/>
                    <a:gd name="T43" fmla="*/ 10 h 104"/>
                    <a:gd name="T44" fmla="*/ 62 w 104"/>
                    <a:gd name="T45" fmla="*/ 28 h 104"/>
                    <a:gd name="T46" fmla="*/ 52 w 104"/>
                    <a:gd name="T47" fmla="*/ 26 h 104"/>
                    <a:gd name="T48" fmla="*/ 42 w 104"/>
                    <a:gd name="T49" fmla="*/ 28 h 104"/>
                    <a:gd name="T50" fmla="*/ 38 w 104"/>
                    <a:gd name="T51" fmla="*/ 19 h 104"/>
                    <a:gd name="T52" fmla="*/ 35 w 104"/>
                    <a:gd name="T53" fmla="*/ 10 h 104"/>
                    <a:gd name="T54" fmla="*/ 52 w 104"/>
                    <a:gd name="T55" fmla="*/ 6 h 104"/>
                    <a:gd name="T56" fmla="*/ 69 w 104"/>
                    <a:gd name="T57" fmla="*/ 10 h 104"/>
                    <a:gd name="T58" fmla="*/ 10 w 104"/>
                    <a:gd name="T59" fmla="*/ 34 h 104"/>
                    <a:gd name="T60" fmla="*/ 19 w 104"/>
                    <a:gd name="T61" fmla="*/ 38 h 104"/>
                    <a:gd name="T62" fmla="*/ 28 w 104"/>
                    <a:gd name="T63" fmla="*/ 42 h 104"/>
                    <a:gd name="T64" fmla="*/ 26 w 104"/>
                    <a:gd name="T65" fmla="*/ 52 h 104"/>
                    <a:gd name="T66" fmla="*/ 28 w 104"/>
                    <a:gd name="T67" fmla="*/ 62 h 104"/>
                    <a:gd name="T68" fmla="*/ 10 w 104"/>
                    <a:gd name="T69" fmla="*/ 69 h 104"/>
                    <a:gd name="T70" fmla="*/ 6 w 104"/>
                    <a:gd name="T71" fmla="*/ 52 h 104"/>
                    <a:gd name="T72" fmla="*/ 10 w 104"/>
                    <a:gd name="T73" fmla="*/ 34 h 104"/>
                    <a:gd name="T74" fmla="*/ 35 w 104"/>
                    <a:gd name="T75" fmla="*/ 94 h 104"/>
                    <a:gd name="T76" fmla="*/ 37 w 104"/>
                    <a:gd name="T77" fmla="*/ 88 h 104"/>
                    <a:gd name="T78" fmla="*/ 42 w 104"/>
                    <a:gd name="T79" fmla="*/ 76 h 104"/>
                    <a:gd name="T80" fmla="*/ 52 w 104"/>
                    <a:gd name="T81" fmla="*/ 78 h 104"/>
                    <a:gd name="T82" fmla="*/ 62 w 104"/>
                    <a:gd name="T83" fmla="*/ 76 h 104"/>
                    <a:gd name="T84" fmla="*/ 69 w 104"/>
                    <a:gd name="T85" fmla="*/ 94 h 104"/>
                    <a:gd name="T86" fmla="*/ 69 w 104"/>
                    <a:gd name="T87" fmla="*/ 94 h 104"/>
                    <a:gd name="T88" fmla="*/ 69 w 104"/>
                    <a:gd name="T89" fmla="*/ 94 h 104"/>
                    <a:gd name="T90" fmla="*/ 52 w 104"/>
                    <a:gd name="T91" fmla="*/ 97 h 104"/>
                    <a:gd name="T92" fmla="*/ 35 w 104"/>
                    <a:gd name="T93" fmla="*/ 9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4" h="104"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lose/>
                      <a:moveTo>
                        <a:pt x="32" y="52"/>
                      </a:moveTo>
                      <a:cubicBezTo>
                        <a:pt x="32" y="41"/>
                        <a:pt x="41" y="32"/>
                        <a:pt x="52" y="32"/>
                      </a:cubicBezTo>
                      <a:cubicBezTo>
                        <a:pt x="63" y="32"/>
                        <a:pt x="72" y="41"/>
                        <a:pt x="72" y="52"/>
                      </a:cubicBezTo>
                      <a:cubicBezTo>
                        <a:pt x="72" y="63"/>
                        <a:pt x="63" y="71"/>
                        <a:pt x="52" y="71"/>
                      </a:cubicBezTo>
                      <a:cubicBezTo>
                        <a:pt x="41" y="71"/>
                        <a:pt x="32" y="63"/>
                        <a:pt x="32" y="52"/>
                      </a:cubicBezTo>
                      <a:close/>
                      <a:moveTo>
                        <a:pt x="94" y="69"/>
                      </a:moveTo>
                      <a:cubicBezTo>
                        <a:pt x="94" y="69"/>
                        <a:pt x="94" y="69"/>
                        <a:pt x="94" y="69"/>
                      </a:cubicBezTo>
                      <a:cubicBezTo>
                        <a:pt x="76" y="62"/>
                        <a:pt x="76" y="62"/>
                        <a:pt x="76" y="62"/>
                      </a:cubicBezTo>
                      <a:cubicBezTo>
                        <a:pt x="77" y="59"/>
                        <a:pt x="78" y="55"/>
                        <a:pt x="78" y="52"/>
                      </a:cubicBezTo>
                      <a:cubicBezTo>
                        <a:pt x="78" y="48"/>
                        <a:pt x="77" y="45"/>
                        <a:pt x="76" y="42"/>
                      </a:cubicBezTo>
                      <a:cubicBezTo>
                        <a:pt x="89" y="37"/>
                        <a:pt x="89" y="37"/>
                        <a:pt x="89" y="37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6" y="40"/>
                        <a:pt x="98" y="46"/>
                        <a:pt x="98" y="52"/>
                      </a:cubicBezTo>
                      <a:cubicBezTo>
                        <a:pt x="98" y="58"/>
                        <a:pt x="96" y="64"/>
                        <a:pt x="94" y="69"/>
                      </a:cubicBezTo>
                      <a:close/>
                      <a:moveTo>
                        <a:pt x="69" y="10"/>
                      </a:moveTo>
                      <a:cubicBezTo>
                        <a:pt x="69" y="10"/>
                        <a:pt x="69" y="10"/>
                        <a:pt x="69" y="10"/>
                      </a:cubicBezTo>
                      <a:cubicBezTo>
                        <a:pt x="69" y="10"/>
                        <a:pt x="69" y="10"/>
                        <a:pt x="69" y="10"/>
                      </a:cubicBezTo>
                      <a:cubicBezTo>
                        <a:pt x="62" y="28"/>
                        <a:pt x="62" y="28"/>
                        <a:pt x="62" y="28"/>
                      </a:cubicBezTo>
                      <a:cubicBezTo>
                        <a:pt x="59" y="26"/>
                        <a:pt x="56" y="26"/>
                        <a:pt x="52" y="26"/>
                      </a:cubicBezTo>
                      <a:cubicBezTo>
                        <a:pt x="48" y="26"/>
                        <a:pt x="45" y="26"/>
                        <a:pt x="42" y="28"/>
                      </a:cubicBezTo>
                      <a:cubicBezTo>
                        <a:pt x="38" y="19"/>
                        <a:pt x="38" y="19"/>
                        <a:pt x="38" y="19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40" y="7"/>
                        <a:pt x="46" y="6"/>
                        <a:pt x="52" y="6"/>
                      </a:cubicBezTo>
                      <a:cubicBezTo>
                        <a:pt x="58" y="6"/>
                        <a:pt x="64" y="7"/>
                        <a:pt x="69" y="10"/>
                      </a:cubicBezTo>
                      <a:close/>
                      <a:moveTo>
                        <a:pt x="10" y="34"/>
                      </a:move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7" y="45"/>
                        <a:pt x="26" y="48"/>
                        <a:pt x="26" y="52"/>
                      </a:cubicBezTo>
                      <a:cubicBezTo>
                        <a:pt x="26" y="55"/>
                        <a:pt x="27" y="59"/>
                        <a:pt x="28" y="62"/>
                      </a:cubicBez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8" y="64"/>
                        <a:pt x="6" y="58"/>
                        <a:pt x="6" y="52"/>
                      </a:cubicBezTo>
                      <a:cubicBezTo>
                        <a:pt x="6" y="46"/>
                        <a:pt x="8" y="40"/>
                        <a:pt x="10" y="34"/>
                      </a:cubicBezTo>
                      <a:close/>
                      <a:moveTo>
                        <a:pt x="35" y="94"/>
                      </a:moveTo>
                      <a:cubicBezTo>
                        <a:pt x="37" y="88"/>
                        <a:pt x="37" y="88"/>
                        <a:pt x="37" y="88"/>
                      </a:cubicBez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5" y="77"/>
                        <a:pt x="48" y="78"/>
                        <a:pt x="52" y="78"/>
                      </a:cubicBezTo>
                      <a:cubicBezTo>
                        <a:pt x="56" y="78"/>
                        <a:pt x="59" y="77"/>
                        <a:pt x="62" y="76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9" y="94"/>
                        <a:pt x="69" y="94"/>
                        <a:pt x="69" y="94"/>
                      </a:cubicBezTo>
                      <a:cubicBezTo>
                        <a:pt x="64" y="96"/>
                        <a:pt x="58" y="97"/>
                        <a:pt x="52" y="97"/>
                      </a:cubicBezTo>
                      <a:cubicBezTo>
                        <a:pt x="46" y="97"/>
                        <a:pt x="40" y="96"/>
                        <a:pt x="35" y="9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ïśḷïḑe">
                  <a:extLst>
                    <a:ext uri="{FF2B5EF4-FFF2-40B4-BE49-F238E27FC236}">
                      <a16:creationId xmlns:a16="http://schemas.microsoft.com/office/drawing/2014/main" xmlns="" id="{B5039539-FEB3-4B85-89F4-F4A84D73C88A}"/>
                    </a:ext>
                  </a:extLst>
                </p:cNvPr>
                <p:cNvSpPr/>
                <p:nvPr/>
              </p:nvSpPr>
              <p:spPr bwMode="auto">
                <a:xfrm>
                  <a:off x="9935749" y="4810740"/>
                  <a:ext cx="383636" cy="387551"/>
                </a:xfrm>
                <a:custGeom>
                  <a:avLst/>
                  <a:gdLst>
                    <a:gd name="T0" fmla="*/ 0 w 120"/>
                    <a:gd name="T1" fmla="*/ 70 h 121"/>
                    <a:gd name="T2" fmla="*/ 10 w 120"/>
                    <a:gd name="T3" fmla="*/ 80 h 121"/>
                    <a:gd name="T4" fmla="*/ 20 w 120"/>
                    <a:gd name="T5" fmla="*/ 70 h 121"/>
                    <a:gd name="T6" fmla="*/ 20 w 120"/>
                    <a:gd name="T7" fmla="*/ 34 h 121"/>
                    <a:gd name="T8" fmla="*/ 103 w 120"/>
                    <a:gd name="T9" fmla="*/ 117 h 121"/>
                    <a:gd name="T10" fmla="*/ 117 w 120"/>
                    <a:gd name="T11" fmla="*/ 117 h 121"/>
                    <a:gd name="T12" fmla="*/ 120 w 120"/>
                    <a:gd name="T13" fmla="*/ 110 h 121"/>
                    <a:gd name="T14" fmla="*/ 117 w 120"/>
                    <a:gd name="T15" fmla="*/ 103 h 121"/>
                    <a:gd name="T16" fmla="*/ 34 w 120"/>
                    <a:gd name="T17" fmla="*/ 20 h 121"/>
                    <a:gd name="T18" fmla="*/ 70 w 120"/>
                    <a:gd name="T19" fmla="*/ 20 h 121"/>
                    <a:gd name="T20" fmla="*/ 80 w 120"/>
                    <a:gd name="T21" fmla="*/ 10 h 121"/>
                    <a:gd name="T22" fmla="*/ 70 w 120"/>
                    <a:gd name="T23" fmla="*/ 0 h 121"/>
                    <a:gd name="T24" fmla="*/ 0 w 120"/>
                    <a:gd name="T25" fmla="*/ 0 h 121"/>
                    <a:gd name="T26" fmla="*/ 0 w 120"/>
                    <a:gd name="T27" fmla="*/ 7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0" h="121">
                      <a:moveTo>
                        <a:pt x="0" y="70"/>
                      </a:moveTo>
                      <a:cubicBezTo>
                        <a:pt x="0" y="76"/>
                        <a:pt x="4" y="80"/>
                        <a:pt x="10" y="80"/>
                      </a:cubicBezTo>
                      <a:cubicBezTo>
                        <a:pt x="15" y="80"/>
                        <a:pt x="20" y="76"/>
                        <a:pt x="20" y="70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03" y="117"/>
                        <a:pt x="103" y="117"/>
                        <a:pt x="103" y="117"/>
                      </a:cubicBezTo>
                      <a:cubicBezTo>
                        <a:pt x="107" y="121"/>
                        <a:pt x="113" y="121"/>
                        <a:pt x="117" y="117"/>
                      </a:cubicBezTo>
                      <a:cubicBezTo>
                        <a:pt x="119" y="115"/>
                        <a:pt x="120" y="113"/>
                        <a:pt x="120" y="110"/>
                      </a:cubicBezTo>
                      <a:cubicBezTo>
                        <a:pt x="120" y="108"/>
                        <a:pt x="119" y="105"/>
                        <a:pt x="117" y="103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75" y="20"/>
                        <a:pt x="80" y="15"/>
                        <a:pt x="80" y="10"/>
                      </a:cubicBezTo>
                      <a:cubicBezTo>
                        <a:pt x="80" y="4"/>
                        <a:pt x="75" y="0"/>
                        <a:pt x="7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îsḷïde">
                  <a:extLst>
                    <a:ext uri="{FF2B5EF4-FFF2-40B4-BE49-F238E27FC236}">
                      <a16:creationId xmlns:a16="http://schemas.microsoft.com/office/drawing/2014/main" xmlns="" id="{CA840BEF-7B71-4A73-83F7-018CC681F71D}"/>
                    </a:ext>
                  </a:extLst>
                </p:cNvPr>
                <p:cNvSpPr/>
                <p:nvPr/>
              </p:nvSpPr>
              <p:spPr bwMode="auto">
                <a:xfrm>
                  <a:off x="9426843" y="3544348"/>
                  <a:ext cx="399295" cy="330788"/>
                </a:xfrm>
                <a:custGeom>
                  <a:avLst/>
                  <a:gdLst>
                    <a:gd name="T0" fmla="*/ 125 w 125"/>
                    <a:gd name="T1" fmla="*/ 55 h 103"/>
                    <a:gd name="T2" fmla="*/ 110 w 125"/>
                    <a:gd name="T3" fmla="*/ 24 h 103"/>
                    <a:gd name="T4" fmla="*/ 86 w 125"/>
                    <a:gd name="T5" fmla="*/ 24 h 103"/>
                    <a:gd name="T6" fmla="*/ 86 w 125"/>
                    <a:gd name="T7" fmla="*/ 8 h 103"/>
                    <a:gd name="T8" fmla="*/ 78 w 125"/>
                    <a:gd name="T9" fmla="*/ 0 h 103"/>
                    <a:gd name="T10" fmla="*/ 8 w 125"/>
                    <a:gd name="T11" fmla="*/ 0 h 103"/>
                    <a:gd name="T12" fmla="*/ 0 w 125"/>
                    <a:gd name="T13" fmla="*/ 8 h 103"/>
                    <a:gd name="T14" fmla="*/ 0 w 125"/>
                    <a:gd name="T15" fmla="*/ 71 h 103"/>
                    <a:gd name="T16" fmla="*/ 8 w 125"/>
                    <a:gd name="T17" fmla="*/ 79 h 103"/>
                    <a:gd name="T18" fmla="*/ 18 w 125"/>
                    <a:gd name="T19" fmla="*/ 79 h 103"/>
                    <a:gd name="T20" fmla="*/ 16 w 125"/>
                    <a:gd name="T21" fmla="*/ 87 h 103"/>
                    <a:gd name="T22" fmla="*/ 31 w 125"/>
                    <a:gd name="T23" fmla="*/ 103 h 103"/>
                    <a:gd name="T24" fmla="*/ 47 w 125"/>
                    <a:gd name="T25" fmla="*/ 87 h 103"/>
                    <a:gd name="T26" fmla="*/ 45 w 125"/>
                    <a:gd name="T27" fmla="*/ 79 h 103"/>
                    <a:gd name="T28" fmla="*/ 88 w 125"/>
                    <a:gd name="T29" fmla="*/ 79 h 103"/>
                    <a:gd name="T30" fmla="*/ 86 w 125"/>
                    <a:gd name="T31" fmla="*/ 87 h 103"/>
                    <a:gd name="T32" fmla="*/ 102 w 125"/>
                    <a:gd name="T33" fmla="*/ 103 h 103"/>
                    <a:gd name="T34" fmla="*/ 118 w 125"/>
                    <a:gd name="T35" fmla="*/ 87 h 103"/>
                    <a:gd name="T36" fmla="*/ 115 w 125"/>
                    <a:gd name="T37" fmla="*/ 79 h 103"/>
                    <a:gd name="T38" fmla="*/ 125 w 125"/>
                    <a:gd name="T39" fmla="*/ 79 h 103"/>
                    <a:gd name="T40" fmla="*/ 125 w 125"/>
                    <a:gd name="T41" fmla="*/ 55 h 103"/>
                    <a:gd name="T42" fmla="*/ 86 w 125"/>
                    <a:gd name="T43" fmla="*/ 55 h 103"/>
                    <a:gd name="T44" fmla="*/ 86 w 125"/>
                    <a:gd name="T45" fmla="*/ 36 h 103"/>
                    <a:gd name="T46" fmla="*/ 102 w 125"/>
                    <a:gd name="T47" fmla="*/ 36 h 103"/>
                    <a:gd name="T48" fmla="*/ 112 w 125"/>
                    <a:gd name="T49" fmla="*/ 55 h 103"/>
                    <a:gd name="T50" fmla="*/ 86 w 125"/>
                    <a:gd name="T51" fmla="*/ 55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5" h="103">
                      <a:moveTo>
                        <a:pt x="125" y="55"/>
                      </a:moveTo>
                      <a:cubicBezTo>
                        <a:pt x="110" y="24"/>
                        <a:pt x="110" y="24"/>
                        <a:pt x="110" y="24"/>
                      </a:cubicBezTo>
                      <a:cubicBezTo>
                        <a:pt x="86" y="24"/>
                        <a:pt x="86" y="24"/>
                        <a:pt x="86" y="24"/>
                      </a:cubicBezTo>
                      <a:cubicBezTo>
                        <a:pt x="86" y="8"/>
                        <a:pt x="86" y="8"/>
                        <a:pt x="86" y="8"/>
                      </a:cubicBezTo>
                      <a:cubicBezTo>
                        <a:pt x="86" y="4"/>
                        <a:pt x="83" y="0"/>
                        <a:pt x="7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18" y="79"/>
                        <a:pt x="18" y="79"/>
                        <a:pt x="18" y="79"/>
                      </a:cubicBezTo>
                      <a:cubicBezTo>
                        <a:pt x="16" y="81"/>
                        <a:pt x="16" y="84"/>
                        <a:pt x="16" y="87"/>
                      </a:cubicBezTo>
                      <a:cubicBezTo>
                        <a:pt x="16" y="96"/>
                        <a:pt x="23" y="103"/>
                        <a:pt x="31" y="103"/>
                      </a:cubicBezTo>
                      <a:cubicBezTo>
                        <a:pt x="40" y="103"/>
                        <a:pt x="47" y="96"/>
                        <a:pt x="47" y="87"/>
                      </a:cubicBezTo>
                      <a:cubicBezTo>
                        <a:pt x="47" y="84"/>
                        <a:pt x="46" y="81"/>
                        <a:pt x="45" y="79"/>
                      </a:cubicBezTo>
                      <a:cubicBezTo>
                        <a:pt x="88" y="79"/>
                        <a:pt x="88" y="79"/>
                        <a:pt x="88" y="79"/>
                      </a:cubicBezTo>
                      <a:cubicBezTo>
                        <a:pt x="87" y="81"/>
                        <a:pt x="86" y="84"/>
                        <a:pt x="86" y="87"/>
                      </a:cubicBezTo>
                      <a:cubicBezTo>
                        <a:pt x="86" y="96"/>
                        <a:pt x="93" y="103"/>
                        <a:pt x="102" y="103"/>
                      </a:cubicBezTo>
                      <a:cubicBezTo>
                        <a:pt x="111" y="103"/>
                        <a:pt x="118" y="96"/>
                        <a:pt x="118" y="87"/>
                      </a:cubicBezTo>
                      <a:cubicBezTo>
                        <a:pt x="118" y="84"/>
                        <a:pt x="117" y="81"/>
                        <a:pt x="115" y="79"/>
                      </a:cubicBezTo>
                      <a:cubicBezTo>
                        <a:pt x="125" y="79"/>
                        <a:pt x="125" y="79"/>
                        <a:pt x="125" y="79"/>
                      </a:cubicBezTo>
                      <a:lnTo>
                        <a:pt x="125" y="55"/>
                      </a:lnTo>
                      <a:close/>
                      <a:moveTo>
                        <a:pt x="86" y="55"/>
                      </a:moveTo>
                      <a:cubicBezTo>
                        <a:pt x="86" y="36"/>
                        <a:pt x="86" y="36"/>
                        <a:pt x="86" y="36"/>
                      </a:cubicBezTo>
                      <a:cubicBezTo>
                        <a:pt x="102" y="36"/>
                        <a:pt x="102" y="36"/>
                        <a:pt x="102" y="36"/>
                      </a:cubicBezTo>
                      <a:cubicBezTo>
                        <a:pt x="112" y="55"/>
                        <a:pt x="112" y="55"/>
                        <a:pt x="112" y="55"/>
                      </a:cubicBezTo>
                      <a:lnTo>
                        <a:pt x="86" y="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ṥ1ïḋê">
                  <a:extLst>
                    <a:ext uri="{FF2B5EF4-FFF2-40B4-BE49-F238E27FC236}">
                      <a16:creationId xmlns:a16="http://schemas.microsoft.com/office/drawing/2014/main" xmlns="" id="{5C69E416-2694-4048-A15F-637A368EA020}"/>
                    </a:ext>
                  </a:extLst>
                </p:cNvPr>
                <p:cNvSpPr/>
                <p:nvPr/>
              </p:nvSpPr>
              <p:spPr bwMode="auto">
                <a:xfrm>
                  <a:off x="9250684" y="3160712"/>
                  <a:ext cx="336661" cy="336661"/>
                </a:xfrm>
                <a:custGeom>
                  <a:avLst/>
                  <a:gdLst>
                    <a:gd name="T0" fmla="*/ 101 w 105"/>
                    <a:gd name="T1" fmla="*/ 29 h 105"/>
                    <a:gd name="T2" fmla="*/ 72 w 105"/>
                    <a:gd name="T3" fmla="*/ 26 h 105"/>
                    <a:gd name="T4" fmla="*/ 89 w 105"/>
                    <a:gd name="T5" fmla="*/ 10 h 105"/>
                    <a:gd name="T6" fmla="*/ 82 w 105"/>
                    <a:gd name="T7" fmla="*/ 3 h 105"/>
                    <a:gd name="T8" fmla="*/ 59 w 105"/>
                    <a:gd name="T9" fmla="*/ 26 h 105"/>
                    <a:gd name="T10" fmla="*/ 53 w 105"/>
                    <a:gd name="T11" fmla="*/ 26 h 105"/>
                    <a:gd name="T12" fmla="*/ 53 w 105"/>
                    <a:gd name="T13" fmla="*/ 26 h 105"/>
                    <a:gd name="T14" fmla="*/ 26 w 105"/>
                    <a:gd name="T15" fmla="*/ 0 h 105"/>
                    <a:gd name="T16" fmla="*/ 20 w 105"/>
                    <a:gd name="T17" fmla="*/ 6 h 105"/>
                    <a:gd name="T18" fmla="*/ 40 w 105"/>
                    <a:gd name="T19" fmla="*/ 26 h 105"/>
                    <a:gd name="T20" fmla="*/ 4 w 105"/>
                    <a:gd name="T21" fmla="*/ 29 h 105"/>
                    <a:gd name="T22" fmla="*/ 0 w 105"/>
                    <a:gd name="T23" fmla="*/ 65 h 105"/>
                    <a:gd name="T24" fmla="*/ 4 w 105"/>
                    <a:gd name="T25" fmla="*/ 102 h 105"/>
                    <a:gd name="T26" fmla="*/ 53 w 105"/>
                    <a:gd name="T27" fmla="*/ 105 h 105"/>
                    <a:gd name="T28" fmla="*/ 101 w 105"/>
                    <a:gd name="T29" fmla="*/ 102 h 105"/>
                    <a:gd name="T30" fmla="*/ 105 w 105"/>
                    <a:gd name="T31" fmla="*/ 65 h 105"/>
                    <a:gd name="T32" fmla="*/ 101 w 105"/>
                    <a:gd name="T33" fmla="*/ 29 h 105"/>
                    <a:gd name="T34" fmla="*/ 89 w 105"/>
                    <a:gd name="T35" fmla="*/ 90 h 105"/>
                    <a:gd name="T36" fmla="*/ 53 w 105"/>
                    <a:gd name="T37" fmla="*/ 92 h 105"/>
                    <a:gd name="T38" fmla="*/ 16 w 105"/>
                    <a:gd name="T39" fmla="*/ 90 h 105"/>
                    <a:gd name="T40" fmla="*/ 13 w 105"/>
                    <a:gd name="T41" fmla="*/ 65 h 105"/>
                    <a:gd name="T42" fmla="*/ 16 w 105"/>
                    <a:gd name="T43" fmla="*/ 41 h 105"/>
                    <a:gd name="T44" fmla="*/ 53 w 105"/>
                    <a:gd name="T45" fmla="*/ 39 h 105"/>
                    <a:gd name="T46" fmla="*/ 89 w 105"/>
                    <a:gd name="T47" fmla="*/ 41 h 105"/>
                    <a:gd name="T48" fmla="*/ 92 w 105"/>
                    <a:gd name="T49" fmla="*/ 65 h 105"/>
                    <a:gd name="T50" fmla="*/ 89 w 105"/>
                    <a:gd name="T51" fmla="*/ 9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5" h="105">
                      <a:moveTo>
                        <a:pt x="101" y="29"/>
                      </a:moveTo>
                      <a:cubicBezTo>
                        <a:pt x="92" y="28"/>
                        <a:pt x="82" y="27"/>
                        <a:pt x="72" y="26"/>
                      </a:cubicBezTo>
                      <a:cubicBezTo>
                        <a:pt x="89" y="10"/>
                        <a:pt x="89" y="10"/>
                        <a:pt x="89" y="10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57" y="26"/>
                        <a:pt x="55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27" y="27"/>
                        <a:pt x="15" y="28"/>
                        <a:pt x="4" y="29"/>
                      </a:cubicBezTo>
                      <a:cubicBezTo>
                        <a:pt x="2" y="40"/>
                        <a:pt x="0" y="53"/>
                        <a:pt x="0" y="65"/>
                      </a:cubicBezTo>
                      <a:cubicBezTo>
                        <a:pt x="0" y="78"/>
                        <a:pt x="2" y="91"/>
                        <a:pt x="4" y="102"/>
                      </a:cubicBezTo>
                      <a:cubicBezTo>
                        <a:pt x="19" y="104"/>
                        <a:pt x="35" y="105"/>
                        <a:pt x="53" y="105"/>
                      </a:cubicBezTo>
                      <a:cubicBezTo>
                        <a:pt x="70" y="105"/>
                        <a:pt x="86" y="104"/>
                        <a:pt x="101" y="102"/>
                      </a:cubicBezTo>
                      <a:cubicBezTo>
                        <a:pt x="104" y="91"/>
                        <a:pt x="105" y="78"/>
                        <a:pt x="105" y="65"/>
                      </a:cubicBezTo>
                      <a:cubicBezTo>
                        <a:pt x="105" y="53"/>
                        <a:pt x="104" y="40"/>
                        <a:pt x="101" y="29"/>
                      </a:cubicBezTo>
                      <a:close/>
                      <a:moveTo>
                        <a:pt x="89" y="90"/>
                      </a:moveTo>
                      <a:cubicBezTo>
                        <a:pt x="78" y="91"/>
                        <a:pt x="65" y="92"/>
                        <a:pt x="53" y="92"/>
                      </a:cubicBezTo>
                      <a:cubicBezTo>
                        <a:pt x="40" y="92"/>
                        <a:pt x="27" y="91"/>
                        <a:pt x="16" y="90"/>
                      </a:cubicBezTo>
                      <a:cubicBezTo>
                        <a:pt x="14" y="82"/>
                        <a:pt x="13" y="74"/>
                        <a:pt x="13" y="65"/>
                      </a:cubicBezTo>
                      <a:cubicBezTo>
                        <a:pt x="13" y="57"/>
                        <a:pt x="14" y="49"/>
                        <a:pt x="16" y="41"/>
                      </a:cubicBezTo>
                      <a:cubicBezTo>
                        <a:pt x="27" y="40"/>
                        <a:pt x="40" y="39"/>
                        <a:pt x="53" y="39"/>
                      </a:cubicBezTo>
                      <a:cubicBezTo>
                        <a:pt x="65" y="39"/>
                        <a:pt x="78" y="40"/>
                        <a:pt x="89" y="41"/>
                      </a:cubicBezTo>
                      <a:cubicBezTo>
                        <a:pt x="91" y="49"/>
                        <a:pt x="92" y="57"/>
                        <a:pt x="92" y="65"/>
                      </a:cubicBezTo>
                      <a:cubicBezTo>
                        <a:pt x="92" y="74"/>
                        <a:pt x="91" y="82"/>
                        <a:pt x="89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ṡļíďê">
                  <a:extLst>
                    <a:ext uri="{FF2B5EF4-FFF2-40B4-BE49-F238E27FC236}">
                      <a16:creationId xmlns:a16="http://schemas.microsoft.com/office/drawing/2014/main" xmlns="" id="{2498226E-1C35-41E9-A2A7-9DBA9B590E35}"/>
                    </a:ext>
                  </a:extLst>
                </p:cNvPr>
                <p:cNvSpPr/>
                <p:nvPr/>
              </p:nvSpPr>
              <p:spPr bwMode="auto">
                <a:xfrm>
                  <a:off x="9274172" y="2775119"/>
                  <a:ext cx="428656" cy="348404"/>
                </a:xfrm>
                <a:custGeom>
                  <a:avLst/>
                  <a:gdLst>
                    <a:gd name="T0" fmla="*/ 134 w 134"/>
                    <a:gd name="T1" fmla="*/ 13 h 109"/>
                    <a:gd name="T2" fmla="*/ 118 w 134"/>
                    <a:gd name="T3" fmla="*/ 17 h 109"/>
                    <a:gd name="T4" fmla="*/ 130 w 134"/>
                    <a:gd name="T5" fmla="*/ 2 h 109"/>
                    <a:gd name="T6" fmla="*/ 113 w 134"/>
                    <a:gd name="T7" fmla="*/ 9 h 109"/>
                    <a:gd name="T8" fmla="*/ 93 w 134"/>
                    <a:gd name="T9" fmla="*/ 0 h 109"/>
                    <a:gd name="T10" fmla="*/ 65 w 134"/>
                    <a:gd name="T11" fmla="*/ 28 h 109"/>
                    <a:gd name="T12" fmla="*/ 66 w 134"/>
                    <a:gd name="T13" fmla="*/ 34 h 109"/>
                    <a:gd name="T14" fmla="*/ 10 w 134"/>
                    <a:gd name="T15" fmla="*/ 5 h 109"/>
                    <a:gd name="T16" fmla="*/ 6 w 134"/>
                    <a:gd name="T17" fmla="*/ 19 h 109"/>
                    <a:gd name="T18" fmla="*/ 18 w 134"/>
                    <a:gd name="T19" fmla="*/ 42 h 109"/>
                    <a:gd name="T20" fmla="*/ 6 w 134"/>
                    <a:gd name="T21" fmla="*/ 38 h 109"/>
                    <a:gd name="T22" fmla="*/ 6 w 134"/>
                    <a:gd name="T23" fmla="*/ 39 h 109"/>
                    <a:gd name="T24" fmla="*/ 28 w 134"/>
                    <a:gd name="T25" fmla="*/ 66 h 109"/>
                    <a:gd name="T26" fmla="*/ 20 w 134"/>
                    <a:gd name="T27" fmla="*/ 67 h 109"/>
                    <a:gd name="T28" fmla="*/ 15 w 134"/>
                    <a:gd name="T29" fmla="*/ 66 h 109"/>
                    <a:gd name="T30" fmla="*/ 41 w 134"/>
                    <a:gd name="T31" fmla="*/ 85 h 109"/>
                    <a:gd name="T32" fmla="*/ 7 w 134"/>
                    <a:gd name="T33" fmla="*/ 97 h 109"/>
                    <a:gd name="T34" fmla="*/ 0 w 134"/>
                    <a:gd name="T35" fmla="*/ 96 h 109"/>
                    <a:gd name="T36" fmla="*/ 42 w 134"/>
                    <a:gd name="T37" fmla="*/ 109 h 109"/>
                    <a:gd name="T38" fmla="*/ 120 w 134"/>
                    <a:gd name="T39" fmla="*/ 31 h 109"/>
                    <a:gd name="T40" fmla="*/ 120 w 134"/>
                    <a:gd name="T41" fmla="*/ 27 h 109"/>
                    <a:gd name="T42" fmla="*/ 134 w 134"/>
                    <a:gd name="T43" fmla="*/ 13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4" h="109">
                      <a:moveTo>
                        <a:pt x="134" y="13"/>
                      </a:moveTo>
                      <a:cubicBezTo>
                        <a:pt x="129" y="15"/>
                        <a:pt x="124" y="17"/>
                        <a:pt x="118" y="17"/>
                      </a:cubicBezTo>
                      <a:cubicBezTo>
                        <a:pt x="124" y="14"/>
                        <a:pt x="128" y="9"/>
                        <a:pt x="130" y="2"/>
                      </a:cubicBezTo>
                      <a:cubicBezTo>
                        <a:pt x="125" y="5"/>
                        <a:pt x="119" y="8"/>
                        <a:pt x="113" y="9"/>
                      </a:cubicBezTo>
                      <a:cubicBezTo>
                        <a:pt x="108" y="3"/>
                        <a:pt x="101" y="0"/>
                        <a:pt x="93" y="0"/>
                      </a:cubicBezTo>
                      <a:cubicBezTo>
                        <a:pt x="78" y="0"/>
                        <a:pt x="65" y="12"/>
                        <a:pt x="65" y="28"/>
                      </a:cubicBezTo>
                      <a:cubicBezTo>
                        <a:pt x="65" y="30"/>
                        <a:pt x="66" y="32"/>
                        <a:pt x="66" y="34"/>
                      </a:cubicBezTo>
                      <a:cubicBezTo>
                        <a:pt x="43" y="33"/>
                        <a:pt x="23" y="22"/>
                        <a:pt x="10" y="5"/>
                      </a:cubicBezTo>
                      <a:cubicBezTo>
                        <a:pt x="7" y="9"/>
                        <a:pt x="6" y="14"/>
                        <a:pt x="6" y="19"/>
                      </a:cubicBezTo>
                      <a:cubicBezTo>
                        <a:pt x="6" y="28"/>
                        <a:pt x="11" y="37"/>
                        <a:pt x="18" y="42"/>
                      </a:cubicBezTo>
                      <a:cubicBezTo>
                        <a:pt x="14" y="42"/>
                        <a:pt x="9" y="40"/>
                        <a:pt x="6" y="38"/>
                      </a:cubicBezTo>
                      <a:cubicBezTo>
                        <a:pt x="6" y="38"/>
                        <a:pt x="6" y="39"/>
                        <a:pt x="6" y="39"/>
                      </a:cubicBezTo>
                      <a:cubicBezTo>
                        <a:pt x="6" y="52"/>
                        <a:pt x="15" y="63"/>
                        <a:pt x="28" y="66"/>
                      </a:cubicBezTo>
                      <a:cubicBezTo>
                        <a:pt x="25" y="66"/>
                        <a:pt x="23" y="67"/>
                        <a:pt x="20" y="67"/>
                      </a:cubicBezTo>
                      <a:cubicBezTo>
                        <a:pt x="19" y="67"/>
                        <a:pt x="17" y="66"/>
                        <a:pt x="15" y="66"/>
                      </a:cubicBezTo>
                      <a:cubicBezTo>
                        <a:pt x="19" y="77"/>
                        <a:pt x="29" y="85"/>
                        <a:pt x="41" y="85"/>
                      </a:cubicBezTo>
                      <a:cubicBezTo>
                        <a:pt x="31" y="92"/>
                        <a:pt x="20" y="97"/>
                        <a:pt x="7" y="97"/>
                      </a:cubicBezTo>
                      <a:cubicBezTo>
                        <a:pt x="5" y="97"/>
                        <a:pt x="2" y="97"/>
                        <a:pt x="0" y="96"/>
                      </a:cubicBezTo>
                      <a:cubicBezTo>
                        <a:pt x="12" y="104"/>
                        <a:pt x="27" y="109"/>
                        <a:pt x="42" y="109"/>
                      </a:cubicBezTo>
                      <a:cubicBezTo>
                        <a:pt x="93" y="109"/>
                        <a:pt x="120" y="67"/>
                        <a:pt x="120" y="31"/>
                      </a:cubicBezTo>
                      <a:cubicBezTo>
                        <a:pt x="120" y="30"/>
                        <a:pt x="120" y="28"/>
                        <a:pt x="120" y="27"/>
                      </a:cubicBezTo>
                      <a:cubicBezTo>
                        <a:pt x="126" y="23"/>
                        <a:pt x="130" y="18"/>
                        <a:pt x="13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íS1íḑe">
                  <a:extLst>
                    <a:ext uri="{FF2B5EF4-FFF2-40B4-BE49-F238E27FC236}">
                      <a16:creationId xmlns:a16="http://schemas.microsoft.com/office/drawing/2014/main" xmlns="" id="{AD9D59D5-3FD0-48D5-ABC3-2BB9D9F6FE4B}"/>
                    </a:ext>
                  </a:extLst>
                </p:cNvPr>
                <p:cNvSpPr/>
                <p:nvPr/>
              </p:nvSpPr>
              <p:spPr bwMode="auto">
                <a:xfrm>
                  <a:off x="9465990" y="4558244"/>
                  <a:ext cx="414954" cy="391466"/>
                </a:xfrm>
                <a:custGeom>
                  <a:avLst/>
                  <a:gdLst>
                    <a:gd name="T0" fmla="*/ 93 w 212"/>
                    <a:gd name="T1" fmla="*/ 107 h 200"/>
                    <a:gd name="T2" fmla="*/ 119 w 212"/>
                    <a:gd name="T3" fmla="*/ 107 h 200"/>
                    <a:gd name="T4" fmla="*/ 119 w 212"/>
                    <a:gd name="T5" fmla="*/ 54 h 200"/>
                    <a:gd name="T6" fmla="*/ 158 w 212"/>
                    <a:gd name="T7" fmla="*/ 54 h 200"/>
                    <a:gd name="T8" fmla="*/ 106 w 212"/>
                    <a:gd name="T9" fmla="*/ 0 h 200"/>
                    <a:gd name="T10" fmla="*/ 52 w 212"/>
                    <a:gd name="T11" fmla="*/ 54 h 200"/>
                    <a:gd name="T12" fmla="*/ 93 w 212"/>
                    <a:gd name="T13" fmla="*/ 54 h 200"/>
                    <a:gd name="T14" fmla="*/ 93 w 212"/>
                    <a:gd name="T15" fmla="*/ 107 h 200"/>
                    <a:gd name="T16" fmla="*/ 132 w 212"/>
                    <a:gd name="T17" fmla="*/ 77 h 200"/>
                    <a:gd name="T18" fmla="*/ 132 w 212"/>
                    <a:gd name="T19" fmla="*/ 97 h 200"/>
                    <a:gd name="T20" fmla="*/ 192 w 212"/>
                    <a:gd name="T21" fmla="*/ 120 h 200"/>
                    <a:gd name="T22" fmla="*/ 106 w 212"/>
                    <a:gd name="T23" fmla="*/ 152 h 200"/>
                    <a:gd name="T24" fmla="*/ 18 w 212"/>
                    <a:gd name="T25" fmla="*/ 120 h 200"/>
                    <a:gd name="T26" fmla="*/ 78 w 212"/>
                    <a:gd name="T27" fmla="*/ 97 h 200"/>
                    <a:gd name="T28" fmla="*/ 78 w 212"/>
                    <a:gd name="T29" fmla="*/ 77 h 200"/>
                    <a:gd name="T30" fmla="*/ 0 w 212"/>
                    <a:gd name="T31" fmla="*/ 107 h 200"/>
                    <a:gd name="T32" fmla="*/ 0 w 212"/>
                    <a:gd name="T33" fmla="*/ 160 h 200"/>
                    <a:gd name="T34" fmla="*/ 106 w 212"/>
                    <a:gd name="T35" fmla="*/ 200 h 200"/>
                    <a:gd name="T36" fmla="*/ 212 w 212"/>
                    <a:gd name="T37" fmla="*/ 160 h 200"/>
                    <a:gd name="T38" fmla="*/ 212 w 212"/>
                    <a:gd name="T39" fmla="*/ 107 h 200"/>
                    <a:gd name="T40" fmla="*/ 132 w 212"/>
                    <a:gd name="T41" fmla="*/ 77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2" h="200">
                      <a:moveTo>
                        <a:pt x="93" y="107"/>
                      </a:moveTo>
                      <a:lnTo>
                        <a:pt x="119" y="107"/>
                      </a:lnTo>
                      <a:lnTo>
                        <a:pt x="119" y="54"/>
                      </a:lnTo>
                      <a:lnTo>
                        <a:pt x="158" y="54"/>
                      </a:lnTo>
                      <a:lnTo>
                        <a:pt x="106" y="0"/>
                      </a:lnTo>
                      <a:lnTo>
                        <a:pt x="52" y="54"/>
                      </a:lnTo>
                      <a:lnTo>
                        <a:pt x="93" y="54"/>
                      </a:lnTo>
                      <a:lnTo>
                        <a:pt x="93" y="107"/>
                      </a:lnTo>
                      <a:close/>
                      <a:moveTo>
                        <a:pt x="132" y="77"/>
                      </a:moveTo>
                      <a:lnTo>
                        <a:pt x="132" y="97"/>
                      </a:lnTo>
                      <a:lnTo>
                        <a:pt x="192" y="120"/>
                      </a:lnTo>
                      <a:lnTo>
                        <a:pt x="106" y="152"/>
                      </a:lnTo>
                      <a:lnTo>
                        <a:pt x="18" y="120"/>
                      </a:lnTo>
                      <a:lnTo>
                        <a:pt x="78" y="97"/>
                      </a:lnTo>
                      <a:lnTo>
                        <a:pt x="78" y="77"/>
                      </a:lnTo>
                      <a:lnTo>
                        <a:pt x="0" y="107"/>
                      </a:lnTo>
                      <a:lnTo>
                        <a:pt x="0" y="160"/>
                      </a:lnTo>
                      <a:lnTo>
                        <a:pt x="106" y="200"/>
                      </a:lnTo>
                      <a:lnTo>
                        <a:pt x="212" y="160"/>
                      </a:lnTo>
                      <a:lnTo>
                        <a:pt x="212" y="107"/>
                      </a:lnTo>
                      <a:lnTo>
                        <a:pt x="132" y="7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iṩļídé">
                  <a:extLst>
                    <a:ext uri="{FF2B5EF4-FFF2-40B4-BE49-F238E27FC236}">
                      <a16:creationId xmlns:a16="http://schemas.microsoft.com/office/drawing/2014/main" xmlns="" id="{23D377FF-9178-41BB-9BFC-927DD9657B64}"/>
                    </a:ext>
                  </a:extLst>
                </p:cNvPr>
                <p:cNvSpPr/>
                <p:nvPr/>
              </p:nvSpPr>
              <p:spPr bwMode="auto">
                <a:xfrm>
                  <a:off x="9446417" y="4981027"/>
                  <a:ext cx="317087" cy="240751"/>
                </a:xfrm>
                <a:custGeom>
                  <a:avLst/>
                  <a:gdLst>
                    <a:gd name="T0" fmla="*/ 37 w 99"/>
                    <a:gd name="T1" fmla="*/ 16 h 75"/>
                    <a:gd name="T2" fmla="*/ 53 w 99"/>
                    <a:gd name="T3" fmla="*/ 31 h 75"/>
                    <a:gd name="T4" fmla="*/ 68 w 99"/>
                    <a:gd name="T5" fmla="*/ 16 h 75"/>
                    <a:gd name="T6" fmla="*/ 53 w 99"/>
                    <a:gd name="T7" fmla="*/ 0 h 75"/>
                    <a:gd name="T8" fmla="*/ 37 w 99"/>
                    <a:gd name="T9" fmla="*/ 16 h 75"/>
                    <a:gd name="T10" fmla="*/ 0 w 99"/>
                    <a:gd name="T11" fmla="*/ 16 h 75"/>
                    <a:gd name="T12" fmla="*/ 16 w 99"/>
                    <a:gd name="T13" fmla="*/ 31 h 75"/>
                    <a:gd name="T14" fmla="*/ 31 w 99"/>
                    <a:gd name="T15" fmla="*/ 16 h 75"/>
                    <a:gd name="T16" fmla="*/ 16 w 99"/>
                    <a:gd name="T17" fmla="*/ 0 h 75"/>
                    <a:gd name="T18" fmla="*/ 0 w 99"/>
                    <a:gd name="T19" fmla="*/ 16 h 75"/>
                    <a:gd name="T20" fmla="*/ 74 w 99"/>
                    <a:gd name="T21" fmla="*/ 47 h 75"/>
                    <a:gd name="T22" fmla="*/ 74 w 99"/>
                    <a:gd name="T23" fmla="*/ 37 h 75"/>
                    <a:gd name="T24" fmla="*/ 68 w 99"/>
                    <a:gd name="T25" fmla="*/ 31 h 75"/>
                    <a:gd name="T26" fmla="*/ 53 w 99"/>
                    <a:gd name="T27" fmla="*/ 31 h 75"/>
                    <a:gd name="T28" fmla="*/ 16 w 99"/>
                    <a:gd name="T29" fmla="*/ 31 h 75"/>
                    <a:gd name="T30" fmla="*/ 6 w 99"/>
                    <a:gd name="T31" fmla="*/ 31 h 75"/>
                    <a:gd name="T32" fmla="*/ 0 w 99"/>
                    <a:gd name="T33" fmla="*/ 37 h 75"/>
                    <a:gd name="T34" fmla="*/ 0 w 99"/>
                    <a:gd name="T35" fmla="*/ 68 h 75"/>
                    <a:gd name="T36" fmla="*/ 6 w 99"/>
                    <a:gd name="T37" fmla="*/ 75 h 75"/>
                    <a:gd name="T38" fmla="*/ 68 w 99"/>
                    <a:gd name="T39" fmla="*/ 75 h 75"/>
                    <a:gd name="T40" fmla="*/ 74 w 99"/>
                    <a:gd name="T41" fmla="*/ 68 h 75"/>
                    <a:gd name="T42" fmla="*/ 74 w 99"/>
                    <a:gd name="T43" fmla="*/ 59 h 75"/>
                    <a:gd name="T44" fmla="*/ 99 w 99"/>
                    <a:gd name="T45" fmla="*/ 75 h 75"/>
                    <a:gd name="T46" fmla="*/ 99 w 99"/>
                    <a:gd name="T47" fmla="*/ 31 h 75"/>
                    <a:gd name="T48" fmla="*/ 74 w 99"/>
                    <a:gd name="T49" fmla="*/ 47 h 75"/>
                    <a:gd name="T50" fmla="*/ 62 w 99"/>
                    <a:gd name="T51" fmla="*/ 62 h 75"/>
                    <a:gd name="T52" fmla="*/ 13 w 99"/>
                    <a:gd name="T53" fmla="*/ 62 h 75"/>
                    <a:gd name="T54" fmla="*/ 13 w 99"/>
                    <a:gd name="T55" fmla="*/ 44 h 75"/>
                    <a:gd name="T56" fmla="*/ 62 w 99"/>
                    <a:gd name="T57" fmla="*/ 44 h 75"/>
                    <a:gd name="T58" fmla="*/ 62 w 99"/>
                    <a:gd name="T59" fmla="*/ 6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9" h="75">
                      <a:moveTo>
                        <a:pt x="37" y="16"/>
                      </a:moveTo>
                      <a:cubicBezTo>
                        <a:pt x="37" y="24"/>
                        <a:pt x="44" y="31"/>
                        <a:pt x="53" y="31"/>
                      </a:cubicBezTo>
                      <a:cubicBezTo>
                        <a:pt x="61" y="31"/>
                        <a:pt x="68" y="24"/>
                        <a:pt x="68" y="16"/>
                      </a:cubicBezTo>
                      <a:cubicBezTo>
                        <a:pt x="68" y="7"/>
                        <a:pt x="61" y="0"/>
                        <a:pt x="53" y="0"/>
                      </a:cubicBezTo>
                      <a:cubicBezTo>
                        <a:pt x="44" y="0"/>
                        <a:pt x="37" y="7"/>
                        <a:pt x="37" y="16"/>
                      </a:cubicBezTo>
                      <a:close/>
                      <a:moveTo>
                        <a:pt x="0" y="16"/>
                      </a:moveTo>
                      <a:cubicBezTo>
                        <a:pt x="0" y="24"/>
                        <a:pt x="7" y="31"/>
                        <a:pt x="16" y="31"/>
                      </a:cubicBezTo>
                      <a:cubicBezTo>
                        <a:pt x="24" y="31"/>
                        <a:pt x="31" y="24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lose/>
                      <a:moveTo>
                        <a:pt x="74" y="47"/>
                      </a:move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4"/>
                        <a:pt x="72" y="31"/>
                        <a:pt x="68" y="31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3" y="31"/>
                        <a:pt x="0" y="34"/>
                        <a:pt x="0" y="37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72"/>
                        <a:pt x="3" y="75"/>
                        <a:pt x="6" y="75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cubicBezTo>
                        <a:pt x="72" y="75"/>
                        <a:pt x="74" y="72"/>
                        <a:pt x="74" y="68"/>
                      </a:cubicBezTo>
                      <a:cubicBezTo>
                        <a:pt x="74" y="59"/>
                        <a:pt x="74" y="59"/>
                        <a:pt x="74" y="59"/>
                      </a:cubicBezTo>
                      <a:cubicBezTo>
                        <a:pt x="99" y="75"/>
                        <a:pt x="99" y="75"/>
                        <a:pt x="99" y="75"/>
                      </a:cubicBezTo>
                      <a:cubicBezTo>
                        <a:pt x="99" y="31"/>
                        <a:pt x="99" y="31"/>
                        <a:pt x="99" y="31"/>
                      </a:cubicBezTo>
                      <a:lnTo>
                        <a:pt x="74" y="47"/>
                      </a:lnTo>
                      <a:close/>
                      <a:moveTo>
                        <a:pt x="62" y="62"/>
                      </a:move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62" y="44"/>
                        <a:pt x="62" y="44"/>
                        <a:pt x="62" y="44"/>
                      </a:cubicBezTo>
                      <a:lnTo>
                        <a:pt x="62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ïṧḻîḋê">
                  <a:extLst>
                    <a:ext uri="{FF2B5EF4-FFF2-40B4-BE49-F238E27FC236}">
                      <a16:creationId xmlns:a16="http://schemas.microsoft.com/office/drawing/2014/main" xmlns="" id="{4171A83B-2DF9-4861-AA6A-CEAF7328F32F}"/>
                    </a:ext>
                  </a:extLst>
                </p:cNvPr>
                <p:cNvSpPr/>
                <p:nvPr/>
              </p:nvSpPr>
              <p:spPr bwMode="auto">
                <a:xfrm>
                  <a:off x="9372038" y="4200054"/>
                  <a:ext cx="336661" cy="340575"/>
                </a:xfrm>
                <a:custGeom>
                  <a:avLst/>
                  <a:gdLst>
                    <a:gd name="T0" fmla="*/ 53 w 105"/>
                    <a:gd name="T1" fmla="*/ 0 h 106"/>
                    <a:gd name="T2" fmla="*/ 0 w 105"/>
                    <a:gd name="T3" fmla="*/ 53 h 106"/>
                    <a:gd name="T4" fmla="*/ 53 w 105"/>
                    <a:gd name="T5" fmla="*/ 106 h 106"/>
                    <a:gd name="T6" fmla="*/ 105 w 105"/>
                    <a:gd name="T7" fmla="*/ 53 h 106"/>
                    <a:gd name="T8" fmla="*/ 53 w 105"/>
                    <a:gd name="T9" fmla="*/ 0 h 106"/>
                    <a:gd name="T10" fmla="*/ 84 w 105"/>
                    <a:gd name="T11" fmla="*/ 45 h 106"/>
                    <a:gd name="T12" fmla="*/ 55 w 105"/>
                    <a:gd name="T13" fmla="*/ 85 h 106"/>
                    <a:gd name="T14" fmla="*/ 41 w 105"/>
                    <a:gd name="T15" fmla="*/ 80 h 106"/>
                    <a:gd name="T16" fmla="*/ 31 w 105"/>
                    <a:gd name="T17" fmla="*/ 48 h 106"/>
                    <a:gd name="T18" fmla="*/ 24 w 105"/>
                    <a:gd name="T19" fmla="*/ 50 h 106"/>
                    <a:gd name="T20" fmla="*/ 21 w 105"/>
                    <a:gd name="T21" fmla="*/ 47 h 106"/>
                    <a:gd name="T22" fmla="*/ 40 w 105"/>
                    <a:gd name="T23" fmla="*/ 33 h 106"/>
                    <a:gd name="T24" fmla="*/ 51 w 105"/>
                    <a:gd name="T25" fmla="*/ 54 h 106"/>
                    <a:gd name="T26" fmla="*/ 56 w 105"/>
                    <a:gd name="T27" fmla="*/ 67 h 106"/>
                    <a:gd name="T28" fmla="*/ 64 w 105"/>
                    <a:gd name="T29" fmla="*/ 55 h 106"/>
                    <a:gd name="T30" fmla="*/ 57 w 105"/>
                    <a:gd name="T31" fmla="*/ 47 h 106"/>
                    <a:gd name="T32" fmla="*/ 84 w 105"/>
                    <a:gd name="T33" fmla="*/ 45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" h="106">
                      <a:moveTo>
                        <a:pt x="53" y="0"/>
                      </a:moveTo>
                      <a:cubicBezTo>
                        <a:pt x="23" y="0"/>
                        <a:pt x="0" y="24"/>
                        <a:pt x="0" y="53"/>
                      </a:cubicBezTo>
                      <a:cubicBezTo>
                        <a:pt x="0" y="82"/>
                        <a:pt x="23" y="106"/>
                        <a:pt x="53" y="106"/>
                      </a:cubicBezTo>
                      <a:cubicBezTo>
                        <a:pt x="82" y="106"/>
                        <a:pt x="105" y="82"/>
                        <a:pt x="105" y="53"/>
                      </a:cubicBezTo>
                      <a:cubicBezTo>
                        <a:pt x="105" y="24"/>
                        <a:pt x="82" y="0"/>
                        <a:pt x="53" y="0"/>
                      </a:cubicBezTo>
                      <a:close/>
                      <a:moveTo>
                        <a:pt x="84" y="45"/>
                      </a:moveTo>
                      <a:cubicBezTo>
                        <a:pt x="80" y="65"/>
                        <a:pt x="61" y="82"/>
                        <a:pt x="55" y="85"/>
                      </a:cubicBezTo>
                      <a:cubicBezTo>
                        <a:pt x="49" y="89"/>
                        <a:pt x="43" y="84"/>
                        <a:pt x="41" y="80"/>
                      </a:cubicBezTo>
                      <a:cubicBezTo>
                        <a:pt x="39" y="75"/>
                        <a:pt x="33" y="50"/>
                        <a:pt x="31" y="48"/>
                      </a:cubicBezTo>
                      <a:cubicBezTo>
                        <a:pt x="29" y="46"/>
                        <a:pt x="24" y="50"/>
                        <a:pt x="24" y="50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1" y="47"/>
                        <a:pt x="32" y="34"/>
                        <a:pt x="40" y="33"/>
                      </a:cubicBezTo>
                      <a:cubicBezTo>
                        <a:pt x="49" y="31"/>
                        <a:pt x="49" y="46"/>
                        <a:pt x="51" y="54"/>
                      </a:cubicBezTo>
                      <a:cubicBezTo>
                        <a:pt x="53" y="62"/>
                        <a:pt x="54" y="67"/>
                        <a:pt x="56" y="67"/>
                      </a:cubicBezTo>
                      <a:cubicBezTo>
                        <a:pt x="58" y="67"/>
                        <a:pt x="61" y="62"/>
                        <a:pt x="64" y="55"/>
                      </a:cubicBezTo>
                      <a:cubicBezTo>
                        <a:pt x="68" y="49"/>
                        <a:pt x="64" y="43"/>
                        <a:pt x="57" y="47"/>
                      </a:cubicBezTo>
                      <a:cubicBezTo>
                        <a:pt x="60" y="30"/>
                        <a:pt x="87" y="26"/>
                        <a:pt x="84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ṥḻïde">
                  <a:extLst>
                    <a:ext uri="{FF2B5EF4-FFF2-40B4-BE49-F238E27FC236}">
                      <a16:creationId xmlns:a16="http://schemas.microsoft.com/office/drawing/2014/main" xmlns="" id="{3B2BA21E-504A-49BD-AB5C-CEB696FD7415}"/>
                    </a:ext>
                  </a:extLst>
                </p:cNvPr>
                <p:cNvSpPr/>
                <p:nvPr/>
              </p:nvSpPr>
              <p:spPr bwMode="auto">
                <a:xfrm>
                  <a:off x="9266343" y="3900582"/>
                  <a:ext cx="326874" cy="277941"/>
                </a:xfrm>
                <a:custGeom>
                  <a:avLst/>
                  <a:gdLst>
                    <a:gd name="T0" fmla="*/ 84 w 102"/>
                    <a:gd name="T1" fmla="*/ 82 h 87"/>
                    <a:gd name="T2" fmla="*/ 81 w 102"/>
                    <a:gd name="T3" fmla="*/ 81 h 87"/>
                    <a:gd name="T4" fmla="*/ 81 w 102"/>
                    <a:gd name="T5" fmla="*/ 74 h 87"/>
                    <a:gd name="T6" fmla="*/ 93 w 102"/>
                    <a:gd name="T7" fmla="*/ 44 h 87"/>
                    <a:gd name="T8" fmla="*/ 81 w 102"/>
                    <a:gd name="T9" fmla="*/ 13 h 87"/>
                    <a:gd name="T10" fmla="*/ 81 w 102"/>
                    <a:gd name="T11" fmla="*/ 6 h 87"/>
                    <a:gd name="T12" fmla="*/ 87 w 102"/>
                    <a:gd name="T13" fmla="*/ 6 h 87"/>
                    <a:gd name="T14" fmla="*/ 102 w 102"/>
                    <a:gd name="T15" fmla="*/ 44 h 87"/>
                    <a:gd name="T16" fmla="*/ 87 w 102"/>
                    <a:gd name="T17" fmla="*/ 81 h 87"/>
                    <a:gd name="T18" fmla="*/ 84 w 102"/>
                    <a:gd name="T19" fmla="*/ 82 h 87"/>
                    <a:gd name="T20" fmla="*/ 68 w 102"/>
                    <a:gd name="T21" fmla="*/ 74 h 87"/>
                    <a:gd name="T22" fmla="*/ 65 w 102"/>
                    <a:gd name="T23" fmla="*/ 72 h 87"/>
                    <a:gd name="T24" fmla="*/ 65 w 102"/>
                    <a:gd name="T25" fmla="*/ 66 h 87"/>
                    <a:gd name="T26" fmla="*/ 65 w 102"/>
                    <a:gd name="T27" fmla="*/ 21 h 87"/>
                    <a:gd name="T28" fmla="*/ 65 w 102"/>
                    <a:gd name="T29" fmla="*/ 15 h 87"/>
                    <a:gd name="T30" fmla="*/ 71 w 102"/>
                    <a:gd name="T31" fmla="*/ 15 h 87"/>
                    <a:gd name="T32" fmla="*/ 83 w 102"/>
                    <a:gd name="T33" fmla="*/ 44 h 87"/>
                    <a:gd name="T34" fmla="*/ 71 w 102"/>
                    <a:gd name="T35" fmla="*/ 72 h 87"/>
                    <a:gd name="T36" fmla="*/ 68 w 102"/>
                    <a:gd name="T37" fmla="*/ 74 h 87"/>
                    <a:gd name="T38" fmla="*/ 52 w 102"/>
                    <a:gd name="T39" fmla="*/ 65 h 87"/>
                    <a:gd name="T40" fmla="*/ 49 w 102"/>
                    <a:gd name="T41" fmla="*/ 64 h 87"/>
                    <a:gd name="T42" fmla="*/ 49 w 102"/>
                    <a:gd name="T43" fmla="*/ 57 h 87"/>
                    <a:gd name="T44" fmla="*/ 49 w 102"/>
                    <a:gd name="T45" fmla="*/ 30 h 87"/>
                    <a:gd name="T46" fmla="*/ 49 w 102"/>
                    <a:gd name="T47" fmla="*/ 23 h 87"/>
                    <a:gd name="T48" fmla="*/ 55 w 102"/>
                    <a:gd name="T49" fmla="*/ 23 h 87"/>
                    <a:gd name="T50" fmla="*/ 55 w 102"/>
                    <a:gd name="T51" fmla="*/ 64 h 87"/>
                    <a:gd name="T52" fmla="*/ 52 w 102"/>
                    <a:gd name="T53" fmla="*/ 65 h 87"/>
                    <a:gd name="T54" fmla="*/ 38 w 102"/>
                    <a:gd name="T55" fmla="*/ 3 h 87"/>
                    <a:gd name="T56" fmla="*/ 42 w 102"/>
                    <a:gd name="T57" fmla="*/ 5 h 87"/>
                    <a:gd name="T58" fmla="*/ 42 w 102"/>
                    <a:gd name="T59" fmla="*/ 82 h 87"/>
                    <a:gd name="T60" fmla="*/ 38 w 102"/>
                    <a:gd name="T61" fmla="*/ 84 h 87"/>
                    <a:gd name="T62" fmla="*/ 15 w 102"/>
                    <a:gd name="T63" fmla="*/ 62 h 87"/>
                    <a:gd name="T64" fmla="*/ 0 w 102"/>
                    <a:gd name="T65" fmla="*/ 62 h 87"/>
                    <a:gd name="T66" fmla="*/ 0 w 102"/>
                    <a:gd name="T67" fmla="*/ 25 h 87"/>
                    <a:gd name="T68" fmla="*/ 15 w 102"/>
                    <a:gd name="T69" fmla="*/ 25 h 87"/>
                    <a:gd name="T70" fmla="*/ 38 w 102"/>
                    <a:gd name="T71" fmla="*/ 3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2" h="87">
                      <a:moveTo>
                        <a:pt x="84" y="82"/>
                      </a:moveTo>
                      <a:cubicBezTo>
                        <a:pt x="83" y="82"/>
                        <a:pt x="81" y="82"/>
                        <a:pt x="81" y="81"/>
                      </a:cubicBezTo>
                      <a:cubicBezTo>
                        <a:pt x="79" y="79"/>
                        <a:pt x="79" y="76"/>
                        <a:pt x="81" y="74"/>
                      </a:cubicBezTo>
                      <a:cubicBezTo>
                        <a:pt x="89" y="66"/>
                        <a:pt x="93" y="55"/>
                        <a:pt x="93" y="44"/>
                      </a:cubicBezTo>
                      <a:cubicBezTo>
                        <a:pt x="93" y="32"/>
                        <a:pt x="89" y="21"/>
                        <a:pt x="81" y="13"/>
                      </a:cubicBezTo>
                      <a:cubicBezTo>
                        <a:pt x="79" y="11"/>
                        <a:pt x="79" y="8"/>
                        <a:pt x="81" y="6"/>
                      </a:cubicBezTo>
                      <a:cubicBezTo>
                        <a:pt x="82" y="4"/>
                        <a:pt x="85" y="4"/>
                        <a:pt x="87" y="6"/>
                      </a:cubicBezTo>
                      <a:cubicBezTo>
                        <a:pt x="97" y="16"/>
                        <a:pt x="102" y="29"/>
                        <a:pt x="102" y="44"/>
                      </a:cubicBezTo>
                      <a:cubicBezTo>
                        <a:pt x="102" y="58"/>
                        <a:pt x="97" y="71"/>
                        <a:pt x="87" y="81"/>
                      </a:cubicBezTo>
                      <a:cubicBezTo>
                        <a:pt x="86" y="82"/>
                        <a:pt x="85" y="82"/>
                        <a:pt x="84" y="82"/>
                      </a:cubicBezTo>
                      <a:close/>
                      <a:moveTo>
                        <a:pt x="68" y="74"/>
                      </a:moveTo>
                      <a:cubicBezTo>
                        <a:pt x="67" y="74"/>
                        <a:pt x="65" y="73"/>
                        <a:pt x="65" y="72"/>
                      </a:cubicBezTo>
                      <a:cubicBezTo>
                        <a:pt x="63" y="70"/>
                        <a:pt x="63" y="68"/>
                        <a:pt x="65" y="66"/>
                      </a:cubicBezTo>
                      <a:cubicBezTo>
                        <a:pt x="77" y="54"/>
                        <a:pt x="77" y="33"/>
                        <a:pt x="65" y="21"/>
                      </a:cubicBezTo>
                      <a:cubicBezTo>
                        <a:pt x="63" y="19"/>
                        <a:pt x="63" y="17"/>
                        <a:pt x="65" y="15"/>
                      </a:cubicBezTo>
                      <a:cubicBezTo>
                        <a:pt x="66" y="13"/>
                        <a:pt x="69" y="13"/>
                        <a:pt x="71" y="15"/>
                      </a:cubicBezTo>
                      <a:cubicBezTo>
                        <a:pt x="79" y="22"/>
                        <a:pt x="83" y="33"/>
                        <a:pt x="83" y="44"/>
                      </a:cubicBezTo>
                      <a:cubicBezTo>
                        <a:pt x="83" y="54"/>
                        <a:pt x="79" y="65"/>
                        <a:pt x="71" y="72"/>
                      </a:cubicBezTo>
                      <a:cubicBezTo>
                        <a:pt x="70" y="73"/>
                        <a:pt x="69" y="74"/>
                        <a:pt x="68" y="74"/>
                      </a:cubicBezTo>
                      <a:close/>
                      <a:moveTo>
                        <a:pt x="52" y="65"/>
                      </a:moveTo>
                      <a:cubicBezTo>
                        <a:pt x="51" y="65"/>
                        <a:pt x="49" y="65"/>
                        <a:pt x="49" y="64"/>
                      </a:cubicBezTo>
                      <a:cubicBezTo>
                        <a:pt x="47" y="62"/>
                        <a:pt x="47" y="59"/>
                        <a:pt x="49" y="57"/>
                      </a:cubicBezTo>
                      <a:cubicBezTo>
                        <a:pt x="56" y="50"/>
                        <a:pt x="56" y="37"/>
                        <a:pt x="49" y="30"/>
                      </a:cubicBezTo>
                      <a:cubicBezTo>
                        <a:pt x="47" y="28"/>
                        <a:pt x="47" y="25"/>
                        <a:pt x="49" y="23"/>
                      </a:cubicBezTo>
                      <a:cubicBezTo>
                        <a:pt x="50" y="22"/>
                        <a:pt x="53" y="22"/>
                        <a:pt x="55" y="23"/>
                      </a:cubicBezTo>
                      <a:cubicBezTo>
                        <a:pt x="66" y="34"/>
                        <a:pt x="66" y="53"/>
                        <a:pt x="55" y="64"/>
                      </a:cubicBezTo>
                      <a:cubicBezTo>
                        <a:pt x="54" y="65"/>
                        <a:pt x="53" y="65"/>
                        <a:pt x="52" y="65"/>
                      </a:cubicBezTo>
                      <a:close/>
                      <a:moveTo>
                        <a:pt x="38" y="3"/>
                      </a:moveTo>
                      <a:cubicBezTo>
                        <a:pt x="40" y="0"/>
                        <a:pt x="42" y="1"/>
                        <a:pt x="42" y="5"/>
                      </a:cubicBezTo>
                      <a:cubicBezTo>
                        <a:pt x="42" y="82"/>
                        <a:pt x="42" y="82"/>
                        <a:pt x="42" y="82"/>
                      </a:cubicBezTo>
                      <a:cubicBezTo>
                        <a:pt x="42" y="86"/>
                        <a:pt x="40" y="87"/>
                        <a:pt x="38" y="84"/>
                      </a:cubicBezTo>
                      <a:cubicBezTo>
                        <a:pt x="15" y="62"/>
                        <a:pt x="15" y="62"/>
                        <a:pt x="15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lnTo>
                        <a:pt x="38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íSļîḍê">
                  <a:extLst>
                    <a:ext uri="{FF2B5EF4-FFF2-40B4-BE49-F238E27FC236}">
                      <a16:creationId xmlns:a16="http://schemas.microsoft.com/office/drawing/2014/main" xmlns="" id="{D0CF795F-D353-4A09-A44B-554F13F1FB67}"/>
                    </a:ext>
                  </a:extLst>
                </p:cNvPr>
                <p:cNvSpPr/>
                <p:nvPr/>
              </p:nvSpPr>
              <p:spPr bwMode="auto">
                <a:xfrm>
                  <a:off x="8986444" y="3544348"/>
                  <a:ext cx="369936" cy="326873"/>
                </a:xfrm>
                <a:custGeom>
                  <a:avLst/>
                  <a:gdLst>
                    <a:gd name="T0" fmla="*/ 124 w 189"/>
                    <a:gd name="T1" fmla="*/ 23 h 167"/>
                    <a:gd name="T2" fmla="*/ 65 w 189"/>
                    <a:gd name="T3" fmla="*/ 0 h 167"/>
                    <a:gd name="T4" fmla="*/ 0 w 189"/>
                    <a:gd name="T5" fmla="*/ 23 h 167"/>
                    <a:gd name="T6" fmla="*/ 0 w 189"/>
                    <a:gd name="T7" fmla="*/ 167 h 167"/>
                    <a:gd name="T8" fmla="*/ 65 w 189"/>
                    <a:gd name="T9" fmla="*/ 142 h 167"/>
                    <a:gd name="T10" fmla="*/ 124 w 189"/>
                    <a:gd name="T11" fmla="*/ 167 h 167"/>
                    <a:gd name="T12" fmla="*/ 189 w 189"/>
                    <a:gd name="T13" fmla="*/ 142 h 167"/>
                    <a:gd name="T14" fmla="*/ 189 w 189"/>
                    <a:gd name="T15" fmla="*/ 0 h 167"/>
                    <a:gd name="T16" fmla="*/ 124 w 189"/>
                    <a:gd name="T17" fmla="*/ 23 h 167"/>
                    <a:gd name="T18" fmla="*/ 70 w 189"/>
                    <a:gd name="T19" fmla="*/ 15 h 167"/>
                    <a:gd name="T20" fmla="*/ 119 w 189"/>
                    <a:gd name="T21" fmla="*/ 35 h 167"/>
                    <a:gd name="T22" fmla="*/ 119 w 189"/>
                    <a:gd name="T23" fmla="*/ 152 h 167"/>
                    <a:gd name="T24" fmla="*/ 70 w 189"/>
                    <a:gd name="T25" fmla="*/ 133 h 167"/>
                    <a:gd name="T26" fmla="*/ 70 w 189"/>
                    <a:gd name="T27" fmla="*/ 15 h 167"/>
                    <a:gd name="T28" fmla="*/ 11 w 189"/>
                    <a:gd name="T29" fmla="*/ 31 h 167"/>
                    <a:gd name="T30" fmla="*/ 58 w 189"/>
                    <a:gd name="T31" fmla="*/ 15 h 167"/>
                    <a:gd name="T32" fmla="*/ 58 w 189"/>
                    <a:gd name="T33" fmla="*/ 133 h 167"/>
                    <a:gd name="T34" fmla="*/ 11 w 189"/>
                    <a:gd name="T35" fmla="*/ 151 h 167"/>
                    <a:gd name="T36" fmla="*/ 11 w 189"/>
                    <a:gd name="T37" fmla="*/ 31 h 167"/>
                    <a:gd name="T38" fmla="*/ 178 w 189"/>
                    <a:gd name="T39" fmla="*/ 134 h 167"/>
                    <a:gd name="T40" fmla="*/ 130 w 189"/>
                    <a:gd name="T41" fmla="*/ 152 h 167"/>
                    <a:gd name="T42" fmla="*/ 130 w 189"/>
                    <a:gd name="T43" fmla="*/ 35 h 167"/>
                    <a:gd name="T44" fmla="*/ 178 w 189"/>
                    <a:gd name="T45" fmla="*/ 17 h 167"/>
                    <a:gd name="T46" fmla="*/ 178 w 189"/>
                    <a:gd name="T47" fmla="*/ 13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89" h="167">
                      <a:moveTo>
                        <a:pt x="124" y="23"/>
                      </a:moveTo>
                      <a:lnTo>
                        <a:pt x="65" y="0"/>
                      </a:lnTo>
                      <a:lnTo>
                        <a:pt x="0" y="23"/>
                      </a:lnTo>
                      <a:lnTo>
                        <a:pt x="0" y="167"/>
                      </a:lnTo>
                      <a:lnTo>
                        <a:pt x="65" y="142"/>
                      </a:lnTo>
                      <a:lnTo>
                        <a:pt x="124" y="167"/>
                      </a:lnTo>
                      <a:lnTo>
                        <a:pt x="189" y="142"/>
                      </a:lnTo>
                      <a:lnTo>
                        <a:pt x="189" y="0"/>
                      </a:lnTo>
                      <a:lnTo>
                        <a:pt x="124" y="23"/>
                      </a:lnTo>
                      <a:close/>
                      <a:moveTo>
                        <a:pt x="70" y="15"/>
                      </a:moveTo>
                      <a:lnTo>
                        <a:pt x="119" y="35"/>
                      </a:lnTo>
                      <a:lnTo>
                        <a:pt x="119" y="152"/>
                      </a:lnTo>
                      <a:lnTo>
                        <a:pt x="70" y="133"/>
                      </a:lnTo>
                      <a:lnTo>
                        <a:pt x="70" y="15"/>
                      </a:lnTo>
                      <a:close/>
                      <a:moveTo>
                        <a:pt x="11" y="31"/>
                      </a:moveTo>
                      <a:lnTo>
                        <a:pt x="58" y="15"/>
                      </a:lnTo>
                      <a:lnTo>
                        <a:pt x="58" y="133"/>
                      </a:lnTo>
                      <a:lnTo>
                        <a:pt x="11" y="151"/>
                      </a:lnTo>
                      <a:lnTo>
                        <a:pt x="11" y="31"/>
                      </a:lnTo>
                      <a:close/>
                      <a:moveTo>
                        <a:pt x="178" y="134"/>
                      </a:moveTo>
                      <a:lnTo>
                        <a:pt x="130" y="152"/>
                      </a:lnTo>
                      <a:lnTo>
                        <a:pt x="130" y="35"/>
                      </a:lnTo>
                      <a:lnTo>
                        <a:pt x="178" y="17"/>
                      </a:lnTo>
                      <a:lnTo>
                        <a:pt x="178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ṡľïḑé">
                  <a:extLst>
                    <a:ext uri="{FF2B5EF4-FFF2-40B4-BE49-F238E27FC236}">
                      <a16:creationId xmlns:a16="http://schemas.microsoft.com/office/drawing/2014/main" xmlns="" id="{54E26D04-B537-44DD-A75C-53D120BEE467}"/>
                    </a:ext>
                  </a:extLst>
                </p:cNvPr>
                <p:cNvSpPr/>
                <p:nvPr/>
              </p:nvSpPr>
              <p:spPr bwMode="auto">
                <a:xfrm>
                  <a:off x="9078439" y="2322975"/>
                  <a:ext cx="405168" cy="409081"/>
                </a:xfrm>
                <a:custGeom>
                  <a:avLst/>
                  <a:gdLst>
                    <a:gd name="T0" fmla="*/ 63 w 127"/>
                    <a:gd name="T1" fmla="*/ 0 h 128"/>
                    <a:gd name="T2" fmla="*/ 0 w 127"/>
                    <a:gd name="T3" fmla="*/ 64 h 128"/>
                    <a:gd name="T4" fmla="*/ 63 w 127"/>
                    <a:gd name="T5" fmla="*/ 128 h 128"/>
                    <a:gd name="T6" fmla="*/ 127 w 127"/>
                    <a:gd name="T7" fmla="*/ 64 h 128"/>
                    <a:gd name="T8" fmla="*/ 63 w 127"/>
                    <a:gd name="T9" fmla="*/ 0 h 128"/>
                    <a:gd name="T10" fmla="*/ 52 w 127"/>
                    <a:gd name="T11" fmla="*/ 104 h 128"/>
                    <a:gd name="T12" fmla="*/ 25 w 127"/>
                    <a:gd name="T13" fmla="*/ 69 h 128"/>
                    <a:gd name="T14" fmla="*/ 37 w 127"/>
                    <a:gd name="T15" fmla="*/ 57 h 128"/>
                    <a:gd name="T16" fmla="*/ 52 w 127"/>
                    <a:gd name="T17" fmla="*/ 76 h 128"/>
                    <a:gd name="T18" fmla="*/ 98 w 127"/>
                    <a:gd name="T19" fmla="*/ 38 h 128"/>
                    <a:gd name="T20" fmla="*/ 103 w 127"/>
                    <a:gd name="T21" fmla="*/ 44 h 128"/>
                    <a:gd name="T22" fmla="*/ 52 w 127"/>
                    <a:gd name="T23" fmla="*/ 10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7" h="128">
                      <a:moveTo>
                        <a:pt x="63" y="0"/>
                      </a:moveTo>
                      <a:cubicBezTo>
                        <a:pt x="28" y="0"/>
                        <a:pt x="0" y="29"/>
                        <a:pt x="0" y="64"/>
                      </a:cubicBezTo>
                      <a:cubicBezTo>
                        <a:pt x="0" y="99"/>
                        <a:pt x="28" y="128"/>
                        <a:pt x="63" y="128"/>
                      </a:cubicBezTo>
                      <a:cubicBezTo>
                        <a:pt x="99" y="128"/>
                        <a:pt x="127" y="99"/>
                        <a:pt x="127" y="64"/>
                      </a:cubicBezTo>
                      <a:cubicBezTo>
                        <a:pt x="127" y="29"/>
                        <a:pt x="99" y="0"/>
                        <a:pt x="63" y="0"/>
                      </a:cubicBezTo>
                      <a:close/>
                      <a:moveTo>
                        <a:pt x="52" y="104"/>
                      </a:moveTo>
                      <a:cubicBezTo>
                        <a:pt x="25" y="69"/>
                        <a:pt x="25" y="69"/>
                        <a:pt x="25" y="69"/>
                      </a:cubicBezTo>
                      <a:cubicBezTo>
                        <a:pt x="37" y="57"/>
                        <a:pt x="37" y="57"/>
                        <a:pt x="37" y="57"/>
                      </a:cubicBezTo>
                      <a:cubicBezTo>
                        <a:pt x="52" y="76"/>
                        <a:pt x="52" y="76"/>
                        <a:pt x="52" y="76"/>
                      </a:cubicBezTo>
                      <a:cubicBezTo>
                        <a:pt x="98" y="38"/>
                        <a:pt x="98" y="38"/>
                        <a:pt x="98" y="38"/>
                      </a:cubicBezTo>
                      <a:cubicBezTo>
                        <a:pt x="103" y="44"/>
                        <a:pt x="103" y="44"/>
                        <a:pt x="103" y="44"/>
                      </a:cubicBezTo>
                      <a:lnTo>
                        <a:pt x="52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i$ľîḓé">
                  <a:extLst>
                    <a:ext uri="{FF2B5EF4-FFF2-40B4-BE49-F238E27FC236}">
                      <a16:creationId xmlns:a16="http://schemas.microsoft.com/office/drawing/2014/main" xmlns="" id="{90C1D0AE-47E1-425A-A3CB-71BDA49C29E6}"/>
                    </a:ext>
                  </a:extLst>
                </p:cNvPr>
                <p:cNvSpPr/>
                <p:nvPr/>
              </p:nvSpPr>
              <p:spPr bwMode="auto">
                <a:xfrm>
                  <a:off x="10258707" y="5188504"/>
                  <a:ext cx="307301" cy="307300"/>
                </a:xfrm>
                <a:custGeom>
                  <a:avLst/>
                  <a:gdLst>
                    <a:gd name="T0" fmla="*/ 0 w 157"/>
                    <a:gd name="T1" fmla="*/ 74 h 157"/>
                    <a:gd name="T2" fmla="*/ 0 w 157"/>
                    <a:gd name="T3" fmla="*/ 23 h 157"/>
                    <a:gd name="T4" fmla="*/ 64 w 157"/>
                    <a:gd name="T5" fmla="*/ 13 h 157"/>
                    <a:gd name="T6" fmla="*/ 64 w 157"/>
                    <a:gd name="T7" fmla="*/ 74 h 157"/>
                    <a:gd name="T8" fmla="*/ 0 w 157"/>
                    <a:gd name="T9" fmla="*/ 74 h 157"/>
                    <a:gd name="T10" fmla="*/ 73 w 157"/>
                    <a:gd name="T11" fmla="*/ 12 h 157"/>
                    <a:gd name="T12" fmla="*/ 157 w 157"/>
                    <a:gd name="T13" fmla="*/ 0 h 157"/>
                    <a:gd name="T14" fmla="*/ 157 w 157"/>
                    <a:gd name="T15" fmla="*/ 74 h 157"/>
                    <a:gd name="T16" fmla="*/ 73 w 157"/>
                    <a:gd name="T17" fmla="*/ 74 h 157"/>
                    <a:gd name="T18" fmla="*/ 73 w 157"/>
                    <a:gd name="T19" fmla="*/ 12 h 157"/>
                    <a:gd name="T20" fmla="*/ 157 w 157"/>
                    <a:gd name="T21" fmla="*/ 84 h 157"/>
                    <a:gd name="T22" fmla="*/ 157 w 157"/>
                    <a:gd name="T23" fmla="*/ 157 h 157"/>
                    <a:gd name="T24" fmla="*/ 73 w 157"/>
                    <a:gd name="T25" fmla="*/ 146 h 157"/>
                    <a:gd name="T26" fmla="*/ 73 w 157"/>
                    <a:gd name="T27" fmla="*/ 84 h 157"/>
                    <a:gd name="T28" fmla="*/ 157 w 157"/>
                    <a:gd name="T29" fmla="*/ 84 h 157"/>
                    <a:gd name="T30" fmla="*/ 64 w 157"/>
                    <a:gd name="T31" fmla="*/ 144 h 157"/>
                    <a:gd name="T32" fmla="*/ 0 w 157"/>
                    <a:gd name="T33" fmla="*/ 136 h 157"/>
                    <a:gd name="T34" fmla="*/ 0 w 157"/>
                    <a:gd name="T35" fmla="*/ 84 h 157"/>
                    <a:gd name="T36" fmla="*/ 64 w 157"/>
                    <a:gd name="T37" fmla="*/ 84 h 157"/>
                    <a:gd name="T38" fmla="*/ 64 w 157"/>
                    <a:gd name="T39" fmla="*/ 144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7" h="157">
                      <a:moveTo>
                        <a:pt x="0" y="74"/>
                      </a:moveTo>
                      <a:lnTo>
                        <a:pt x="0" y="23"/>
                      </a:lnTo>
                      <a:lnTo>
                        <a:pt x="64" y="13"/>
                      </a:lnTo>
                      <a:lnTo>
                        <a:pt x="64" y="74"/>
                      </a:lnTo>
                      <a:lnTo>
                        <a:pt x="0" y="74"/>
                      </a:lnTo>
                      <a:close/>
                      <a:moveTo>
                        <a:pt x="73" y="12"/>
                      </a:moveTo>
                      <a:lnTo>
                        <a:pt x="157" y="0"/>
                      </a:lnTo>
                      <a:lnTo>
                        <a:pt x="157" y="74"/>
                      </a:lnTo>
                      <a:lnTo>
                        <a:pt x="73" y="74"/>
                      </a:lnTo>
                      <a:lnTo>
                        <a:pt x="73" y="12"/>
                      </a:lnTo>
                      <a:close/>
                      <a:moveTo>
                        <a:pt x="157" y="84"/>
                      </a:moveTo>
                      <a:lnTo>
                        <a:pt x="157" y="157"/>
                      </a:lnTo>
                      <a:lnTo>
                        <a:pt x="73" y="146"/>
                      </a:lnTo>
                      <a:lnTo>
                        <a:pt x="73" y="84"/>
                      </a:lnTo>
                      <a:lnTo>
                        <a:pt x="157" y="84"/>
                      </a:lnTo>
                      <a:close/>
                      <a:moveTo>
                        <a:pt x="64" y="144"/>
                      </a:moveTo>
                      <a:lnTo>
                        <a:pt x="0" y="136"/>
                      </a:lnTo>
                      <a:lnTo>
                        <a:pt x="0" y="84"/>
                      </a:lnTo>
                      <a:lnTo>
                        <a:pt x="64" y="84"/>
                      </a:lnTo>
                      <a:lnTo>
                        <a:pt x="64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îṡľíďè">
                  <a:extLst>
                    <a:ext uri="{FF2B5EF4-FFF2-40B4-BE49-F238E27FC236}">
                      <a16:creationId xmlns:a16="http://schemas.microsoft.com/office/drawing/2014/main" xmlns="" id="{DA5C87D2-83CA-4A1F-BCFB-4DFB5203A7B3}"/>
                    </a:ext>
                  </a:extLst>
                </p:cNvPr>
                <p:cNvSpPr/>
                <p:nvPr/>
              </p:nvSpPr>
              <p:spPr bwMode="auto">
                <a:xfrm>
                  <a:off x="9922047" y="5121955"/>
                  <a:ext cx="272069" cy="272068"/>
                </a:xfrm>
                <a:custGeom>
                  <a:avLst/>
                  <a:gdLst>
                    <a:gd name="T0" fmla="*/ 11 w 85"/>
                    <a:gd name="T1" fmla="*/ 42 h 85"/>
                    <a:gd name="T2" fmla="*/ 29 w 85"/>
                    <a:gd name="T3" fmla="*/ 70 h 85"/>
                    <a:gd name="T4" fmla="*/ 14 w 85"/>
                    <a:gd name="T5" fmla="*/ 30 h 85"/>
                    <a:gd name="T6" fmla="*/ 11 w 85"/>
                    <a:gd name="T7" fmla="*/ 42 h 85"/>
                    <a:gd name="T8" fmla="*/ 64 w 85"/>
                    <a:gd name="T9" fmla="*/ 41 h 85"/>
                    <a:gd name="T10" fmla="*/ 62 w 85"/>
                    <a:gd name="T11" fmla="*/ 32 h 85"/>
                    <a:gd name="T12" fmla="*/ 59 w 85"/>
                    <a:gd name="T13" fmla="*/ 25 h 85"/>
                    <a:gd name="T14" fmla="*/ 64 w 85"/>
                    <a:gd name="T15" fmla="*/ 20 h 85"/>
                    <a:gd name="T16" fmla="*/ 64 w 85"/>
                    <a:gd name="T17" fmla="*/ 20 h 85"/>
                    <a:gd name="T18" fmla="*/ 43 w 85"/>
                    <a:gd name="T19" fmla="*/ 11 h 85"/>
                    <a:gd name="T20" fmla="*/ 16 w 85"/>
                    <a:gd name="T21" fmla="*/ 25 h 85"/>
                    <a:gd name="T22" fmla="*/ 18 w 85"/>
                    <a:gd name="T23" fmla="*/ 25 h 85"/>
                    <a:gd name="T24" fmla="*/ 27 w 85"/>
                    <a:gd name="T25" fmla="*/ 25 h 85"/>
                    <a:gd name="T26" fmla="*/ 27 w 85"/>
                    <a:gd name="T27" fmla="*/ 28 h 85"/>
                    <a:gd name="T28" fmla="*/ 23 w 85"/>
                    <a:gd name="T29" fmla="*/ 28 h 85"/>
                    <a:gd name="T30" fmla="*/ 35 w 85"/>
                    <a:gd name="T31" fmla="*/ 61 h 85"/>
                    <a:gd name="T32" fmla="*/ 42 w 85"/>
                    <a:gd name="T33" fmla="*/ 41 h 85"/>
                    <a:gd name="T34" fmla="*/ 37 w 85"/>
                    <a:gd name="T35" fmla="*/ 28 h 85"/>
                    <a:gd name="T36" fmla="*/ 34 w 85"/>
                    <a:gd name="T37" fmla="*/ 28 h 85"/>
                    <a:gd name="T38" fmla="*/ 34 w 85"/>
                    <a:gd name="T39" fmla="*/ 25 h 85"/>
                    <a:gd name="T40" fmla="*/ 42 w 85"/>
                    <a:gd name="T41" fmla="*/ 25 h 85"/>
                    <a:gd name="T42" fmla="*/ 51 w 85"/>
                    <a:gd name="T43" fmla="*/ 25 h 85"/>
                    <a:gd name="T44" fmla="*/ 51 w 85"/>
                    <a:gd name="T45" fmla="*/ 28 h 85"/>
                    <a:gd name="T46" fmla="*/ 47 w 85"/>
                    <a:gd name="T47" fmla="*/ 28 h 85"/>
                    <a:gd name="T48" fmla="*/ 59 w 85"/>
                    <a:gd name="T49" fmla="*/ 61 h 85"/>
                    <a:gd name="T50" fmla="*/ 62 w 85"/>
                    <a:gd name="T51" fmla="*/ 51 h 85"/>
                    <a:gd name="T52" fmla="*/ 64 w 85"/>
                    <a:gd name="T53" fmla="*/ 41 h 85"/>
                    <a:gd name="T54" fmla="*/ 43 w 85"/>
                    <a:gd name="T55" fmla="*/ 45 h 85"/>
                    <a:gd name="T56" fmla="*/ 34 w 85"/>
                    <a:gd name="T57" fmla="*/ 72 h 85"/>
                    <a:gd name="T58" fmla="*/ 43 w 85"/>
                    <a:gd name="T59" fmla="*/ 73 h 85"/>
                    <a:gd name="T60" fmla="*/ 53 w 85"/>
                    <a:gd name="T61" fmla="*/ 72 h 85"/>
                    <a:gd name="T62" fmla="*/ 53 w 85"/>
                    <a:gd name="T63" fmla="*/ 71 h 85"/>
                    <a:gd name="T64" fmla="*/ 43 w 85"/>
                    <a:gd name="T65" fmla="*/ 45 h 85"/>
                    <a:gd name="T66" fmla="*/ 71 w 85"/>
                    <a:gd name="T67" fmla="*/ 28 h 85"/>
                    <a:gd name="T68" fmla="*/ 71 w 85"/>
                    <a:gd name="T69" fmla="*/ 31 h 85"/>
                    <a:gd name="T70" fmla="*/ 69 w 85"/>
                    <a:gd name="T71" fmla="*/ 42 h 85"/>
                    <a:gd name="T72" fmla="*/ 59 w 85"/>
                    <a:gd name="T73" fmla="*/ 69 h 85"/>
                    <a:gd name="T74" fmla="*/ 75 w 85"/>
                    <a:gd name="T75" fmla="*/ 42 h 85"/>
                    <a:gd name="T76" fmla="*/ 71 w 85"/>
                    <a:gd name="T77" fmla="*/ 28 h 85"/>
                    <a:gd name="T78" fmla="*/ 43 w 85"/>
                    <a:gd name="T79" fmla="*/ 0 h 85"/>
                    <a:gd name="T80" fmla="*/ 0 w 85"/>
                    <a:gd name="T81" fmla="*/ 42 h 85"/>
                    <a:gd name="T82" fmla="*/ 43 w 85"/>
                    <a:gd name="T83" fmla="*/ 85 h 85"/>
                    <a:gd name="T84" fmla="*/ 85 w 85"/>
                    <a:gd name="T85" fmla="*/ 42 h 85"/>
                    <a:gd name="T86" fmla="*/ 43 w 85"/>
                    <a:gd name="T87" fmla="*/ 0 h 85"/>
                    <a:gd name="T88" fmla="*/ 43 w 85"/>
                    <a:gd name="T89" fmla="*/ 79 h 85"/>
                    <a:gd name="T90" fmla="*/ 6 w 85"/>
                    <a:gd name="T91" fmla="*/ 42 h 85"/>
                    <a:gd name="T92" fmla="*/ 43 w 85"/>
                    <a:gd name="T93" fmla="*/ 5 h 85"/>
                    <a:gd name="T94" fmla="*/ 80 w 85"/>
                    <a:gd name="T95" fmla="*/ 42 h 85"/>
                    <a:gd name="T96" fmla="*/ 43 w 85"/>
                    <a:gd name="T97" fmla="*/ 7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5" h="85">
                      <a:moveTo>
                        <a:pt x="11" y="42"/>
                      </a:moveTo>
                      <a:cubicBezTo>
                        <a:pt x="11" y="55"/>
                        <a:pt x="18" y="65"/>
                        <a:pt x="29" y="70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2" y="34"/>
                        <a:pt x="11" y="38"/>
                        <a:pt x="11" y="42"/>
                      </a:cubicBezTo>
                      <a:close/>
                      <a:moveTo>
                        <a:pt x="64" y="41"/>
                      </a:moveTo>
                      <a:cubicBezTo>
                        <a:pt x="64" y="37"/>
                        <a:pt x="63" y="34"/>
                        <a:pt x="62" y="32"/>
                      </a:cubicBezTo>
                      <a:cubicBezTo>
                        <a:pt x="60" y="30"/>
                        <a:pt x="59" y="28"/>
                        <a:pt x="59" y="25"/>
                      </a:cubicBezTo>
                      <a:cubicBezTo>
                        <a:pt x="59" y="22"/>
                        <a:pt x="61" y="20"/>
                        <a:pt x="64" y="20"/>
                      </a:cubicBezTo>
                      <a:cubicBezTo>
                        <a:pt x="64" y="20"/>
                        <a:pt x="64" y="20"/>
                        <a:pt x="64" y="20"/>
                      </a:cubicBezTo>
                      <a:cubicBezTo>
                        <a:pt x="59" y="15"/>
                        <a:pt x="51" y="11"/>
                        <a:pt x="43" y="11"/>
                      </a:cubicBezTo>
                      <a:cubicBezTo>
                        <a:pt x="32" y="11"/>
                        <a:pt x="22" y="17"/>
                        <a:pt x="16" y="25"/>
                      </a:cubicBezTo>
                      <a:cubicBezTo>
                        <a:pt x="17" y="25"/>
                        <a:pt x="18" y="25"/>
                        <a:pt x="18" y="25"/>
                      </a:cubicBezTo>
                      <a:cubicBezTo>
                        <a:pt x="22" y="25"/>
                        <a:pt x="27" y="25"/>
                        <a:pt x="27" y="25"/>
                      </a:cubicBezTo>
                      <a:cubicBezTo>
                        <a:pt x="29" y="25"/>
                        <a:pt x="29" y="27"/>
                        <a:pt x="27" y="28"/>
                      </a:cubicBezTo>
                      <a:cubicBezTo>
                        <a:pt x="27" y="28"/>
                        <a:pt x="25" y="28"/>
                        <a:pt x="23" y="28"/>
                      </a:cubicBezTo>
                      <a:cubicBezTo>
                        <a:pt x="35" y="61"/>
                        <a:pt x="35" y="61"/>
                        <a:pt x="35" y="61"/>
                      </a:cubicBez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28"/>
                        <a:pt x="34" y="28"/>
                        <a:pt x="34" y="28"/>
                      </a:cubicBezTo>
                      <a:cubicBezTo>
                        <a:pt x="32" y="27"/>
                        <a:pt x="32" y="25"/>
                        <a:pt x="34" y="25"/>
                      </a:cubicBezTo>
                      <a:cubicBezTo>
                        <a:pt x="34" y="25"/>
                        <a:pt x="39" y="25"/>
                        <a:pt x="42" y="25"/>
                      </a:cubicBezTo>
                      <a:cubicBezTo>
                        <a:pt x="46" y="25"/>
                        <a:pt x="51" y="25"/>
                        <a:pt x="51" y="25"/>
                      </a:cubicBezTo>
                      <a:cubicBezTo>
                        <a:pt x="52" y="25"/>
                        <a:pt x="53" y="27"/>
                        <a:pt x="51" y="28"/>
                      </a:cubicBezTo>
                      <a:cubicBezTo>
                        <a:pt x="51" y="28"/>
                        <a:pt x="49" y="28"/>
                        <a:pt x="47" y="28"/>
                      </a:cubicBezTo>
                      <a:cubicBezTo>
                        <a:pt x="59" y="61"/>
                        <a:pt x="59" y="61"/>
                        <a:pt x="59" y="61"/>
                      </a:cubicBezTo>
                      <a:cubicBezTo>
                        <a:pt x="62" y="51"/>
                        <a:pt x="62" y="51"/>
                        <a:pt x="62" y="51"/>
                      </a:cubicBezTo>
                      <a:cubicBezTo>
                        <a:pt x="63" y="47"/>
                        <a:pt x="64" y="43"/>
                        <a:pt x="64" y="41"/>
                      </a:cubicBezTo>
                      <a:close/>
                      <a:moveTo>
                        <a:pt x="43" y="45"/>
                      </a:moveTo>
                      <a:cubicBezTo>
                        <a:pt x="34" y="72"/>
                        <a:pt x="34" y="72"/>
                        <a:pt x="34" y="72"/>
                      </a:cubicBezTo>
                      <a:cubicBezTo>
                        <a:pt x="37" y="73"/>
                        <a:pt x="40" y="73"/>
                        <a:pt x="43" y="73"/>
                      </a:cubicBezTo>
                      <a:cubicBezTo>
                        <a:pt x="47" y="73"/>
                        <a:pt x="50" y="73"/>
                        <a:pt x="53" y="72"/>
                      </a:cubicBezTo>
                      <a:cubicBezTo>
                        <a:pt x="53" y="71"/>
                        <a:pt x="53" y="71"/>
                        <a:pt x="53" y="71"/>
                      </a:cubicBezTo>
                      <a:lnTo>
                        <a:pt x="43" y="45"/>
                      </a:lnTo>
                      <a:close/>
                      <a:moveTo>
                        <a:pt x="71" y="28"/>
                      </a:moveTo>
                      <a:cubicBezTo>
                        <a:pt x="71" y="29"/>
                        <a:pt x="71" y="30"/>
                        <a:pt x="71" y="31"/>
                      </a:cubicBezTo>
                      <a:cubicBezTo>
                        <a:pt x="71" y="34"/>
                        <a:pt x="70" y="37"/>
                        <a:pt x="69" y="42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68" y="64"/>
                        <a:pt x="75" y="54"/>
                        <a:pt x="75" y="42"/>
                      </a:cubicBezTo>
                      <a:cubicBezTo>
                        <a:pt x="75" y="37"/>
                        <a:pt x="73" y="32"/>
                        <a:pt x="71" y="28"/>
                      </a:cubicBezTo>
                      <a:close/>
                      <a:moveTo>
                        <a:pt x="43" y="0"/>
                      </a:move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6"/>
                        <a:pt x="19" y="85"/>
                        <a:pt x="43" y="85"/>
                      </a:cubicBezTo>
                      <a:cubicBezTo>
                        <a:pt x="66" y="85"/>
                        <a:pt x="85" y="66"/>
                        <a:pt x="85" y="42"/>
                      </a:cubicBezTo>
                      <a:cubicBezTo>
                        <a:pt x="85" y="19"/>
                        <a:pt x="66" y="0"/>
                        <a:pt x="43" y="0"/>
                      </a:cubicBezTo>
                      <a:close/>
                      <a:moveTo>
                        <a:pt x="43" y="79"/>
                      </a:moveTo>
                      <a:cubicBezTo>
                        <a:pt x="22" y="79"/>
                        <a:pt x="6" y="63"/>
                        <a:pt x="6" y="42"/>
                      </a:cubicBezTo>
                      <a:cubicBezTo>
                        <a:pt x="6" y="22"/>
                        <a:pt x="22" y="5"/>
                        <a:pt x="43" y="5"/>
                      </a:cubicBezTo>
                      <a:cubicBezTo>
                        <a:pt x="63" y="5"/>
                        <a:pt x="80" y="22"/>
                        <a:pt x="80" y="42"/>
                      </a:cubicBezTo>
                      <a:cubicBezTo>
                        <a:pt x="80" y="63"/>
                        <a:pt x="63" y="79"/>
                        <a:pt x="43" y="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iŝ1îḑè">
                  <a:extLst>
                    <a:ext uri="{FF2B5EF4-FFF2-40B4-BE49-F238E27FC236}">
                      <a16:creationId xmlns:a16="http://schemas.microsoft.com/office/drawing/2014/main" xmlns="" id="{34934FE2-CB51-4F4B-84B9-7EB46F4BC166}"/>
                    </a:ext>
                  </a:extLst>
                </p:cNvPr>
                <p:cNvSpPr/>
                <p:nvPr/>
              </p:nvSpPr>
              <p:spPr bwMode="auto">
                <a:xfrm>
                  <a:off x="10258707" y="5621075"/>
                  <a:ext cx="364063" cy="360148"/>
                </a:xfrm>
                <a:custGeom>
                  <a:avLst/>
                  <a:gdLst>
                    <a:gd name="T0" fmla="*/ 110 w 114"/>
                    <a:gd name="T1" fmla="*/ 90 h 113"/>
                    <a:gd name="T2" fmla="*/ 60 w 114"/>
                    <a:gd name="T3" fmla="*/ 47 h 113"/>
                    <a:gd name="T4" fmla="*/ 64 w 114"/>
                    <a:gd name="T5" fmla="*/ 32 h 113"/>
                    <a:gd name="T6" fmla="*/ 32 w 114"/>
                    <a:gd name="T7" fmla="*/ 0 h 113"/>
                    <a:gd name="T8" fmla="*/ 23 w 114"/>
                    <a:gd name="T9" fmla="*/ 1 h 113"/>
                    <a:gd name="T10" fmla="*/ 41 w 114"/>
                    <a:gd name="T11" fmla="*/ 20 h 113"/>
                    <a:gd name="T12" fmla="*/ 41 w 114"/>
                    <a:gd name="T13" fmla="*/ 30 h 113"/>
                    <a:gd name="T14" fmla="*/ 30 w 114"/>
                    <a:gd name="T15" fmla="*/ 41 h 113"/>
                    <a:gd name="T16" fmla="*/ 20 w 114"/>
                    <a:gd name="T17" fmla="*/ 41 h 113"/>
                    <a:gd name="T18" fmla="*/ 1 w 114"/>
                    <a:gd name="T19" fmla="*/ 23 h 113"/>
                    <a:gd name="T20" fmla="*/ 0 w 114"/>
                    <a:gd name="T21" fmla="*/ 32 h 113"/>
                    <a:gd name="T22" fmla="*/ 32 w 114"/>
                    <a:gd name="T23" fmla="*/ 63 h 113"/>
                    <a:gd name="T24" fmla="*/ 47 w 114"/>
                    <a:gd name="T25" fmla="*/ 60 h 113"/>
                    <a:gd name="T26" fmla="*/ 90 w 114"/>
                    <a:gd name="T27" fmla="*/ 110 h 113"/>
                    <a:gd name="T28" fmla="*/ 100 w 114"/>
                    <a:gd name="T29" fmla="*/ 111 h 113"/>
                    <a:gd name="T30" fmla="*/ 111 w 114"/>
                    <a:gd name="T31" fmla="*/ 100 h 113"/>
                    <a:gd name="T32" fmla="*/ 110 w 114"/>
                    <a:gd name="T33" fmla="*/ 9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4" h="113">
                      <a:moveTo>
                        <a:pt x="110" y="90"/>
                      </a:move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62" y="42"/>
                        <a:pt x="64" y="37"/>
                        <a:pt x="64" y="32"/>
                      </a:cubicBezTo>
                      <a:cubicBezTo>
                        <a:pt x="64" y="14"/>
                        <a:pt x="49" y="0"/>
                        <a:pt x="32" y="0"/>
                      </a:cubicBezTo>
                      <a:cubicBezTo>
                        <a:pt x="29" y="0"/>
                        <a:pt x="26" y="0"/>
                        <a:pt x="23" y="1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4" y="22"/>
                        <a:pt x="44" y="27"/>
                        <a:pt x="41" y="30"/>
                      </a:cubicBezTo>
                      <a:cubicBezTo>
                        <a:pt x="30" y="41"/>
                        <a:pt x="30" y="41"/>
                        <a:pt x="30" y="41"/>
                      </a:cubicBezTo>
                      <a:cubicBezTo>
                        <a:pt x="27" y="44"/>
                        <a:pt x="23" y="44"/>
                        <a:pt x="20" y="41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5"/>
                        <a:pt x="0" y="29"/>
                        <a:pt x="0" y="32"/>
                      </a:cubicBezTo>
                      <a:cubicBezTo>
                        <a:pt x="0" y="49"/>
                        <a:pt x="14" y="63"/>
                        <a:pt x="32" y="63"/>
                      </a:cubicBezTo>
                      <a:cubicBezTo>
                        <a:pt x="37" y="63"/>
                        <a:pt x="42" y="62"/>
                        <a:pt x="47" y="60"/>
                      </a:cubicBezTo>
                      <a:cubicBezTo>
                        <a:pt x="90" y="110"/>
                        <a:pt x="90" y="110"/>
                        <a:pt x="90" y="110"/>
                      </a:cubicBezTo>
                      <a:cubicBezTo>
                        <a:pt x="93" y="113"/>
                        <a:pt x="97" y="113"/>
                        <a:pt x="100" y="111"/>
                      </a:cubicBezTo>
                      <a:cubicBezTo>
                        <a:pt x="111" y="100"/>
                        <a:pt x="111" y="100"/>
                        <a:pt x="111" y="100"/>
                      </a:cubicBezTo>
                      <a:cubicBezTo>
                        <a:pt x="114" y="97"/>
                        <a:pt x="113" y="93"/>
                        <a:pt x="110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ïṡḻïdé">
                  <a:extLst>
                    <a:ext uri="{FF2B5EF4-FFF2-40B4-BE49-F238E27FC236}">
                      <a16:creationId xmlns:a16="http://schemas.microsoft.com/office/drawing/2014/main" xmlns="" id="{AEBA93E0-F450-4B22-96B3-4679B225967D}"/>
                    </a:ext>
                  </a:extLst>
                </p:cNvPr>
                <p:cNvSpPr/>
                <p:nvPr/>
              </p:nvSpPr>
              <p:spPr bwMode="auto">
                <a:xfrm>
                  <a:off x="9160647" y="5274627"/>
                  <a:ext cx="358192" cy="550009"/>
                </a:xfrm>
                <a:custGeom>
                  <a:avLst/>
                  <a:gdLst>
                    <a:gd name="T0" fmla="*/ 84 w 112"/>
                    <a:gd name="T1" fmla="*/ 3 h 172"/>
                    <a:gd name="T2" fmla="*/ 111 w 112"/>
                    <a:gd name="T3" fmla="*/ 19 h 172"/>
                    <a:gd name="T4" fmla="*/ 110 w 112"/>
                    <a:gd name="T5" fmla="*/ 33 h 172"/>
                    <a:gd name="T6" fmla="*/ 103 w 112"/>
                    <a:gd name="T7" fmla="*/ 44 h 172"/>
                    <a:gd name="T8" fmla="*/ 65 w 112"/>
                    <a:gd name="T9" fmla="*/ 21 h 172"/>
                    <a:gd name="T10" fmla="*/ 72 w 112"/>
                    <a:gd name="T11" fmla="*/ 10 h 172"/>
                    <a:gd name="T12" fmla="*/ 84 w 112"/>
                    <a:gd name="T13" fmla="*/ 3 h 172"/>
                    <a:gd name="T14" fmla="*/ 0 w 112"/>
                    <a:gd name="T15" fmla="*/ 130 h 172"/>
                    <a:gd name="T16" fmla="*/ 1 w 112"/>
                    <a:gd name="T17" fmla="*/ 172 h 172"/>
                    <a:gd name="T18" fmla="*/ 38 w 112"/>
                    <a:gd name="T19" fmla="*/ 153 h 172"/>
                    <a:gd name="T20" fmla="*/ 98 w 112"/>
                    <a:gd name="T21" fmla="*/ 52 h 172"/>
                    <a:gd name="T22" fmla="*/ 60 w 112"/>
                    <a:gd name="T23" fmla="*/ 29 h 172"/>
                    <a:gd name="T24" fmla="*/ 0 w 112"/>
                    <a:gd name="T25" fmla="*/ 130 h 172"/>
                    <a:gd name="T26" fmla="*/ 76 w 112"/>
                    <a:gd name="T27" fmla="*/ 57 h 172"/>
                    <a:gd name="T28" fmla="*/ 30 w 112"/>
                    <a:gd name="T29" fmla="*/ 134 h 172"/>
                    <a:gd name="T30" fmla="*/ 20 w 112"/>
                    <a:gd name="T31" fmla="*/ 128 h 172"/>
                    <a:gd name="T32" fmla="*/ 66 w 112"/>
                    <a:gd name="T33" fmla="*/ 52 h 172"/>
                    <a:gd name="T34" fmla="*/ 76 w 112"/>
                    <a:gd name="T35" fmla="*/ 57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2" h="172">
                      <a:moveTo>
                        <a:pt x="84" y="3"/>
                      </a:moveTo>
                      <a:cubicBezTo>
                        <a:pt x="96" y="0"/>
                        <a:pt x="108" y="7"/>
                        <a:pt x="111" y="19"/>
                      </a:cubicBezTo>
                      <a:cubicBezTo>
                        <a:pt x="112" y="24"/>
                        <a:pt x="112" y="29"/>
                        <a:pt x="110" y="33"/>
                      </a:cubicBezTo>
                      <a:cubicBezTo>
                        <a:pt x="103" y="44"/>
                        <a:pt x="103" y="44"/>
                        <a:pt x="103" y="44"/>
                      </a:cubicBezTo>
                      <a:cubicBezTo>
                        <a:pt x="65" y="21"/>
                        <a:pt x="65" y="21"/>
                        <a:pt x="65" y="21"/>
                      </a:cubicBezTo>
                      <a:cubicBezTo>
                        <a:pt x="72" y="10"/>
                        <a:pt x="72" y="10"/>
                        <a:pt x="72" y="10"/>
                      </a:cubicBezTo>
                      <a:cubicBezTo>
                        <a:pt x="75" y="7"/>
                        <a:pt x="79" y="4"/>
                        <a:pt x="84" y="3"/>
                      </a:cubicBezTo>
                      <a:close/>
                      <a:moveTo>
                        <a:pt x="0" y="130"/>
                      </a:moveTo>
                      <a:cubicBezTo>
                        <a:pt x="1" y="172"/>
                        <a:pt x="1" y="172"/>
                        <a:pt x="1" y="172"/>
                      </a:cubicBezTo>
                      <a:cubicBezTo>
                        <a:pt x="38" y="153"/>
                        <a:pt x="38" y="153"/>
                        <a:pt x="38" y="153"/>
                      </a:cubicBezTo>
                      <a:cubicBezTo>
                        <a:pt x="98" y="52"/>
                        <a:pt x="98" y="52"/>
                        <a:pt x="98" y="52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lnTo>
                        <a:pt x="0" y="130"/>
                      </a:lnTo>
                      <a:close/>
                      <a:moveTo>
                        <a:pt x="76" y="57"/>
                      </a:moveTo>
                      <a:cubicBezTo>
                        <a:pt x="30" y="134"/>
                        <a:pt x="30" y="134"/>
                        <a:pt x="30" y="134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66" y="52"/>
                        <a:pt x="66" y="52"/>
                        <a:pt x="66" y="52"/>
                      </a:cubicBezTo>
                      <a:lnTo>
                        <a:pt x="76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îṩ1îďé">
                  <a:extLst>
                    <a:ext uri="{FF2B5EF4-FFF2-40B4-BE49-F238E27FC236}">
                      <a16:creationId xmlns:a16="http://schemas.microsoft.com/office/drawing/2014/main" xmlns="" id="{497CE78D-EAEB-4AB1-B67A-D8DA14689C83}"/>
                    </a:ext>
                  </a:extLst>
                </p:cNvPr>
                <p:cNvSpPr/>
                <p:nvPr/>
              </p:nvSpPr>
              <p:spPr bwMode="auto">
                <a:xfrm>
                  <a:off x="9589301" y="5294200"/>
                  <a:ext cx="305343" cy="348404"/>
                </a:xfrm>
                <a:custGeom>
                  <a:avLst/>
                  <a:gdLst>
                    <a:gd name="T0" fmla="*/ 40 w 95"/>
                    <a:gd name="T1" fmla="*/ 61 h 109"/>
                    <a:gd name="T2" fmla="*/ 34 w 95"/>
                    <a:gd name="T3" fmla="*/ 54 h 109"/>
                    <a:gd name="T4" fmla="*/ 13 w 95"/>
                    <a:gd name="T5" fmla="*/ 75 h 109"/>
                    <a:gd name="T6" fmla="*/ 34 w 95"/>
                    <a:gd name="T7" fmla="*/ 95 h 109"/>
                    <a:gd name="T8" fmla="*/ 40 w 95"/>
                    <a:gd name="T9" fmla="*/ 88 h 109"/>
                    <a:gd name="T10" fmla="*/ 27 w 95"/>
                    <a:gd name="T11" fmla="*/ 75 h 109"/>
                    <a:gd name="T12" fmla="*/ 40 w 95"/>
                    <a:gd name="T13" fmla="*/ 61 h 109"/>
                    <a:gd name="T14" fmla="*/ 54 w 95"/>
                    <a:gd name="T15" fmla="*/ 88 h 109"/>
                    <a:gd name="T16" fmla="*/ 61 w 95"/>
                    <a:gd name="T17" fmla="*/ 95 h 109"/>
                    <a:gd name="T18" fmla="*/ 81 w 95"/>
                    <a:gd name="T19" fmla="*/ 75 h 109"/>
                    <a:gd name="T20" fmla="*/ 61 w 95"/>
                    <a:gd name="T21" fmla="*/ 54 h 109"/>
                    <a:gd name="T22" fmla="*/ 54 w 95"/>
                    <a:gd name="T23" fmla="*/ 61 h 109"/>
                    <a:gd name="T24" fmla="*/ 68 w 95"/>
                    <a:gd name="T25" fmla="*/ 75 h 109"/>
                    <a:gd name="T26" fmla="*/ 54 w 95"/>
                    <a:gd name="T27" fmla="*/ 88 h 109"/>
                    <a:gd name="T28" fmla="*/ 89 w 95"/>
                    <a:gd name="T29" fmla="*/ 21 h 109"/>
                    <a:gd name="T30" fmla="*/ 74 w 95"/>
                    <a:gd name="T31" fmla="*/ 6 h 109"/>
                    <a:gd name="T32" fmla="*/ 59 w 95"/>
                    <a:gd name="T33" fmla="*/ 0 h 109"/>
                    <a:gd name="T34" fmla="*/ 8 w 95"/>
                    <a:gd name="T35" fmla="*/ 0 h 109"/>
                    <a:gd name="T36" fmla="*/ 0 w 95"/>
                    <a:gd name="T37" fmla="*/ 8 h 109"/>
                    <a:gd name="T38" fmla="*/ 0 w 95"/>
                    <a:gd name="T39" fmla="*/ 100 h 109"/>
                    <a:gd name="T40" fmla="*/ 8 w 95"/>
                    <a:gd name="T41" fmla="*/ 109 h 109"/>
                    <a:gd name="T42" fmla="*/ 86 w 95"/>
                    <a:gd name="T43" fmla="*/ 109 h 109"/>
                    <a:gd name="T44" fmla="*/ 95 w 95"/>
                    <a:gd name="T45" fmla="*/ 100 h 109"/>
                    <a:gd name="T46" fmla="*/ 95 w 95"/>
                    <a:gd name="T47" fmla="*/ 36 h 109"/>
                    <a:gd name="T48" fmla="*/ 89 w 95"/>
                    <a:gd name="T49" fmla="*/ 21 h 109"/>
                    <a:gd name="T50" fmla="*/ 84 w 95"/>
                    <a:gd name="T51" fmla="*/ 26 h 109"/>
                    <a:gd name="T52" fmla="*/ 85 w 95"/>
                    <a:gd name="T53" fmla="*/ 27 h 109"/>
                    <a:gd name="T54" fmla="*/ 68 w 95"/>
                    <a:gd name="T55" fmla="*/ 27 h 109"/>
                    <a:gd name="T56" fmla="*/ 68 w 95"/>
                    <a:gd name="T57" fmla="*/ 10 h 109"/>
                    <a:gd name="T58" fmla="*/ 69 w 95"/>
                    <a:gd name="T59" fmla="*/ 11 h 109"/>
                    <a:gd name="T60" fmla="*/ 84 w 95"/>
                    <a:gd name="T61" fmla="*/ 26 h 109"/>
                    <a:gd name="T62" fmla="*/ 88 w 95"/>
                    <a:gd name="T63" fmla="*/ 100 h 109"/>
                    <a:gd name="T64" fmla="*/ 86 w 95"/>
                    <a:gd name="T65" fmla="*/ 102 h 109"/>
                    <a:gd name="T66" fmla="*/ 8 w 95"/>
                    <a:gd name="T67" fmla="*/ 102 h 109"/>
                    <a:gd name="T68" fmla="*/ 6 w 95"/>
                    <a:gd name="T69" fmla="*/ 100 h 109"/>
                    <a:gd name="T70" fmla="*/ 6 w 95"/>
                    <a:gd name="T71" fmla="*/ 8 h 109"/>
                    <a:gd name="T72" fmla="*/ 8 w 95"/>
                    <a:gd name="T73" fmla="*/ 7 h 109"/>
                    <a:gd name="T74" fmla="*/ 59 w 95"/>
                    <a:gd name="T75" fmla="*/ 7 h 109"/>
                    <a:gd name="T76" fmla="*/ 61 w 95"/>
                    <a:gd name="T77" fmla="*/ 7 h 109"/>
                    <a:gd name="T78" fmla="*/ 61 w 95"/>
                    <a:gd name="T79" fmla="*/ 34 h 109"/>
                    <a:gd name="T80" fmla="*/ 88 w 95"/>
                    <a:gd name="T81" fmla="*/ 34 h 109"/>
                    <a:gd name="T82" fmla="*/ 88 w 95"/>
                    <a:gd name="T83" fmla="*/ 36 h 109"/>
                    <a:gd name="T84" fmla="*/ 88 w 95"/>
                    <a:gd name="T85" fmla="*/ 10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95" h="109">
                      <a:moveTo>
                        <a:pt x="40" y="61"/>
                      </a:move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34" y="95"/>
                        <a:pt x="34" y="95"/>
                        <a:pt x="34" y="95"/>
                      </a:cubicBezTo>
                      <a:cubicBezTo>
                        <a:pt x="40" y="88"/>
                        <a:pt x="40" y="88"/>
                        <a:pt x="40" y="88"/>
                      </a:cubicBezTo>
                      <a:cubicBezTo>
                        <a:pt x="27" y="75"/>
                        <a:pt x="27" y="75"/>
                        <a:pt x="27" y="75"/>
                      </a:cubicBezTo>
                      <a:lnTo>
                        <a:pt x="40" y="61"/>
                      </a:lnTo>
                      <a:close/>
                      <a:moveTo>
                        <a:pt x="54" y="88"/>
                      </a:moveTo>
                      <a:cubicBezTo>
                        <a:pt x="61" y="95"/>
                        <a:pt x="61" y="95"/>
                        <a:pt x="61" y="95"/>
                      </a:cubicBezTo>
                      <a:cubicBezTo>
                        <a:pt x="81" y="75"/>
                        <a:pt x="81" y="75"/>
                        <a:pt x="81" y="75"/>
                      </a:cubicBezTo>
                      <a:cubicBezTo>
                        <a:pt x="61" y="54"/>
                        <a:pt x="61" y="54"/>
                        <a:pt x="61" y="54"/>
                      </a:cubicBezTo>
                      <a:cubicBezTo>
                        <a:pt x="54" y="61"/>
                        <a:pt x="54" y="61"/>
                        <a:pt x="54" y="61"/>
                      </a:cubicBezTo>
                      <a:cubicBezTo>
                        <a:pt x="68" y="75"/>
                        <a:pt x="68" y="75"/>
                        <a:pt x="68" y="75"/>
                      </a:cubicBezTo>
                      <a:lnTo>
                        <a:pt x="54" y="88"/>
                      </a:lnTo>
                      <a:close/>
                      <a:moveTo>
                        <a:pt x="89" y="21"/>
                      </a:moveTo>
                      <a:cubicBezTo>
                        <a:pt x="74" y="6"/>
                        <a:pt x="74" y="6"/>
                        <a:pt x="74" y="6"/>
                      </a:cubicBezTo>
                      <a:cubicBezTo>
                        <a:pt x="70" y="3"/>
                        <a:pt x="64" y="0"/>
                        <a:pt x="5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5"/>
                        <a:pt x="3" y="109"/>
                        <a:pt x="8" y="109"/>
                      </a:cubicBezTo>
                      <a:cubicBezTo>
                        <a:pt x="86" y="109"/>
                        <a:pt x="86" y="109"/>
                        <a:pt x="86" y="109"/>
                      </a:cubicBezTo>
                      <a:cubicBezTo>
                        <a:pt x="91" y="109"/>
                        <a:pt x="95" y="105"/>
                        <a:pt x="95" y="100"/>
                      </a:cubicBezTo>
                      <a:cubicBezTo>
                        <a:pt x="95" y="36"/>
                        <a:pt x="95" y="36"/>
                        <a:pt x="95" y="36"/>
                      </a:cubicBezTo>
                      <a:cubicBezTo>
                        <a:pt x="95" y="31"/>
                        <a:pt x="92" y="24"/>
                        <a:pt x="89" y="21"/>
                      </a:cubicBezTo>
                      <a:close/>
                      <a:moveTo>
                        <a:pt x="84" y="26"/>
                      </a:moveTo>
                      <a:cubicBezTo>
                        <a:pt x="84" y="26"/>
                        <a:pt x="85" y="27"/>
                        <a:pt x="85" y="27"/>
                      </a:cubicBezTo>
                      <a:cubicBezTo>
                        <a:pt x="68" y="27"/>
                        <a:pt x="68" y="27"/>
                        <a:pt x="68" y="27"/>
                      </a:cubicBezTo>
                      <a:cubicBezTo>
                        <a:pt x="68" y="10"/>
                        <a:pt x="68" y="10"/>
                        <a:pt x="68" y="10"/>
                      </a:cubicBezTo>
                      <a:cubicBezTo>
                        <a:pt x="68" y="10"/>
                        <a:pt x="68" y="10"/>
                        <a:pt x="69" y="11"/>
                      </a:cubicBezTo>
                      <a:lnTo>
                        <a:pt x="84" y="26"/>
                      </a:lnTo>
                      <a:close/>
                      <a:moveTo>
                        <a:pt x="88" y="100"/>
                      </a:moveTo>
                      <a:cubicBezTo>
                        <a:pt x="88" y="101"/>
                        <a:pt x="87" y="102"/>
                        <a:pt x="86" y="102"/>
                      </a:cubicBezTo>
                      <a:cubicBezTo>
                        <a:pt x="8" y="102"/>
                        <a:pt x="8" y="102"/>
                        <a:pt x="8" y="102"/>
                      </a:cubicBezTo>
                      <a:cubicBezTo>
                        <a:pt x="7" y="102"/>
                        <a:pt x="6" y="101"/>
                        <a:pt x="6" y="100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7"/>
                        <a:pt x="7" y="7"/>
                        <a:pt x="8" y="7"/>
                      </a:cubicBezTo>
                      <a:cubicBezTo>
                        <a:pt x="59" y="7"/>
                        <a:pt x="59" y="7"/>
                        <a:pt x="59" y="7"/>
                      </a:cubicBezTo>
                      <a:cubicBezTo>
                        <a:pt x="60" y="7"/>
                        <a:pt x="60" y="7"/>
                        <a:pt x="61" y="7"/>
                      </a:cubicBezTo>
                      <a:cubicBezTo>
                        <a:pt x="61" y="34"/>
                        <a:pt x="61" y="34"/>
                        <a:pt x="61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8" y="35"/>
                        <a:pt x="88" y="36"/>
                      </a:cubicBezTo>
                      <a:lnTo>
                        <a:pt x="88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işlíḍê">
                  <a:extLst>
                    <a:ext uri="{FF2B5EF4-FFF2-40B4-BE49-F238E27FC236}">
                      <a16:creationId xmlns:a16="http://schemas.microsoft.com/office/drawing/2014/main" xmlns="" id="{D6B47190-0317-42FB-A8EB-D40BFE48427A}"/>
                    </a:ext>
                  </a:extLst>
                </p:cNvPr>
                <p:cNvSpPr/>
                <p:nvPr/>
              </p:nvSpPr>
              <p:spPr bwMode="auto">
                <a:xfrm>
                  <a:off x="9029505" y="1945211"/>
                  <a:ext cx="401253" cy="297514"/>
                </a:xfrm>
                <a:custGeom>
                  <a:avLst/>
                  <a:gdLst>
                    <a:gd name="T0" fmla="*/ 101 w 125"/>
                    <a:gd name="T1" fmla="*/ 0 h 93"/>
                    <a:gd name="T2" fmla="*/ 23 w 125"/>
                    <a:gd name="T3" fmla="*/ 0 h 93"/>
                    <a:gd name="T4" fmla="*/ 0 w 125"/>
                    <a:gd name="T5" fmla="*/ 23 h 93"/>
                    <a:gd name="T6" fmla="*/ 0 w 125"/>
                    <a:gd name="T7" fmla="*/ 70 h 93"/>
                    <a:gd name="T8" fmla="*/ 23 w 125"/>
                    <a:gd name="T9" fmla="*/ 93 h 93"/>
                    <a:gd name="T10" fmla="*/ 101 w 125"/>
                    <a:gd name="T11" fmla="*/ 93 h 93"/>
                    <a:gd name="T12" fmla="*/ 125 w 125"/>
                    <a:gd name="T13" fmla="*/ 70 h 93"/>
                    <a:gd name="T14" fmla="*/ 125 w 125"/>
                    <a:gd name="T15" fmla="*/ 23 h 93"/>
                    <a:gd name="T16" fmla="*/ 101 w 125"/>
                    <a:gd name="T17" fmla="*/ 0 h 93"/>
                    <a:gd name="T18" fmla="*/ 47 w 125"/>
                    <a:gd name="T19" fmla="*/ 78 h 93"/>
                    <a:gd name="T20" fmla="*/ 47 w 125"/>
                    <a:gd name="T21" fmla="*/ 15 h 93"/>
                    <a:gd name="T22" fmla="*/ 86 w 125"/>
                    <a:gd name="T23" fmla="*/ 46 h 93"/>
                    <a:gd name="T24" fmla="*/ 47 w 125"/>
                    <a:gd name="T25" fmla="*/ 78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5" h="93">
                      <a:moveTo>
                        <a:pt x="101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3"/>
                        <a:pt x="11" y="93"/>
                        <a:pt x="23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114" y="93"/>
                        <a:pt x="125" y="83"/>
                        <a:pt x="125" y="70"/>
                      </a:cubicBezTo>
                      <a:cubicBezTo>
                        <a:pt x="125" y="23"/>
                        <a:pt x="125" y="23"/>
                        <a:pt x="125" y="23"/>
                      </a:cubicBezTo>
                      <a:cubicBezTo>
                        <a:pt x="125" y="10"/>
                        <a:pt x="114" y="0"/>
                        <a:pt x="101" y="0"/>
                      </a:cubicBezTo>
                      <a:close/>
                      <a:moveTo>
                        <a:pt x="47" y="78"/>
                      </a:move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86" y="46"/>
                        <a:pt x="86" y="46"/>
                        <a:pt x="86" y="46"/>
                      </a:cubicBezTo>
                      <a:lnTo>
                        <a:pt x="47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ṩḷíḋê">
                  <a:extLst>
                    <a:ext uri="{FF2B5EF4-FFF2-40B4-BE49-F238E27FC236}">
                      <a16:creationId xmlns:a16="http://schemas.microsoft.com/office/drawing/2014/main" xmlns="" id="{B02D0C6D-1A7A-4F8A-A501-59E02428BC60}"/>
                    </a:ext>
                  </a:extLst>
                </p:cNvPr>
                <p:cNvSpPr/>
                <p:nvPr/>
              </p:nvSpPr>
              <p:spPr bwMode="auto">
                <a:xfrm>
                  <a:off x="8534302" y="4360555"/>
                  <a:ext cx="207477" cy="211391"/>
                </a:xfrm>
                <a:custGeom>
                  <a:avLst/>
                  <a:gdLst>
                    <a:gd name="T0" fmla="*/ 61 w 65"/>
                    <a:gd name="T1" fmla="*/ 19 h 66"/>
                    <a:gd name="T2" fmla="*/ 47 w 65"/>
                    <a:gd name="T3" fmla="*/ 4 h 66"/>
                    <a:gd name="T4" fmla="*/ 51 w 65"/>
                    <a:gd name="T5" fmla="*/ 0 h 66"/>
                    <a:gd name="T6" fmla="*/ 65 w 65"/>
                    <a:gd name="T7" fmla="*/ 15 h 66"/>
                    <a:gd name="T8" fmla="*/ 61 w 65"/>
                    <a:gd name="T9" fmla="*/ 19 h 66"/>
                    <a:gd name="T10" fmla="*/ 57 w 65"/>
                    <a:gd name="T11" fmla="*/ 23 h 66"/>
                    <a:gd name="T12" fmla="*/ 55 w 65"/>
                    <a:gd name="T13" fmla="*/ 46 h 66"/>
                    <a:gd name="T14" fmla="*/ 10 w 65"/>
                    <a:gd name="T15" fmla="*/ 66 h 66"/>
                    <a:gd name="T16" fmla="*/ 6 w 65"/>
                    <a:gd name="T17" fmla="*/ 63 h 66"/>
                    <a:gd name="T18" fmla="*/ 24 w 65"/>
                    <a:gd name="T19" fmla="*/ 45 h 66"/>
                    <a:gd name="T20" fmla="*/ 26 w 65"/>
                    <a:gd name="T21" fmla="*/ 46 h 66"/>
                    <a:gd name="T22" fmla="*/ 32 w 65"/>
                    <a:gd name="T23" fmla="*/ 39 h 66"/>
                    <a:gd name="T24" fmla="*/ 26 w 65"/>
                    <a:gd name="T25" fmla="*/ 33 h 66"/>
                    <a:gd name="T26" fmla="*/ 20 w 65"/>
                    <a:gd name="T27" fmla="*/ 39 h 66"/>
                    <a:gd name="T28" fmla="*/ 21 w 65"/>
                    <a:gd name="T29" fmla="*/ 42 h 66"/>
                    <a:gd name="T30" fmla="*/ 3 w 65"/>
                    <a:gd name="T31" fmla="*/ 59 h 66"/>
                    <a:gd name="T32" fmla="*/ 0 w 65"/>
                    <a:gd name="T33" fmla="*/ 56 h 66"/>
                    <a:gd name="T34" fmla="*/ 20 w 65"/>
                    <a:gd name="T35" fmla="*/ 10 h 66"/>
                    <a:gd name="T36" fmla="*/ 43 w 65"/>
                    <a:gd name="T37" fmla="*/ 8 h 66"/>
                    <a:gd name="T38" fmla="*/ 57 w 65"/>
                    <a:gd name="T39" fmla="*/ 2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5" h="66">
                      <a:moveTo>
                        <a:pt x="61" y="19"/>
                      </a:moveTo>
                      <a:cubicBezTo>
                        <a:pt x="47" y="4"/>
                        <a:pt x="47" y="4"/>
                        <a:pt x="47" y="4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1" y="19"/>
                      </a:lnTo>
                      <a:close/>
                      <a:moveTo>
                        <a:pt x="57" y="23"/>
                      </a:moveTo>
                      <a:cubicBezTo>
                        <a:pt x="55" y="46"/>
                        <a:pt x="55" y="46"/>
                        <a:pt x="55" y="46"/>
                      </a:cubicBezTo>
                      <a:cubicBezTo>
                        <a:pt x="37" y="46"/>
                        <a:pt x="10" y="66"/>
                        <a:pt x="10" y="66"/>
                      </a:cubicBezTo>
                      <a:cubicBezTo>
                        <a:pt x="6" y="63"/>
                        <a:pt x="6" y="63"/>
                        <a:pt x="6" y="63"/>
                      </a:cubicBezTo>
                      <a:cubicBezTo>
                        <a:pt x="24" y="45"/>
                        <a:pt x="24" y="45"/>
                        <a:pt x="24" y="45"/>
                      </a:cubicBezTo>
                      <a:cubicBezTo>
                        <a:pt x="25" y="45"/>
                        <a:pt x="25" y="46"/>
                        <a:pt x="26" y="46"/>
                      </a:cubicBezTo>
                      <a:cubicBezTo>
                        <a:pt x="30" y="46"/>
                        <a:pt x="32" y="43"/>
                        <a:pt x="32" y="39"/>
                      </a:cubicBezTo>
                      <a:cubicBezTo>
                        <a:pt x="32" y="36"/>
                        <a:pt x="30" y="33"/>
                        <a:pt x="26" y="33"/>
                      </a:cubicBezTo>
                      <a:cubicBezTo>
                        <a:pt x="23" y="33"/>
                        <a:pt x="20" y="36"/>
                        <a:pt x="20" y="39"/>
                      </a:cubicBezTo>
                      <a:cubicBezTo>
                        <a:pt x="20" y="40"/>
                        <a:pt x="20" y="41"/>
                        <a:pt x="21" y="42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6"/>
                        <a:pt x="20" y="29"/>
                        <a:pt x="20" y="10"/>
                      </a:cubicBezTo>
                      <a:cubicBezTo>
                        <a:pt x="43" y="8"/>
                        <a:pt x="43" y="8"/>
                        <a:pt x="43" y="8"/>
                      </a:cubicBezTo>
                      <a:lnTo>
                        <a:pt x="57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ïš1íḑé">
                  <a:extLst>
                    <a:ext uri="{FF2B5EF4-FFF2-40B4-BE49-F238E27FC236}">
                      <a16:creationId xmlns:a16="http://schemas.microsoft.com/office/drawing/2014/main" xmlns="" id="{CE291128-B3AB-432F-8066-67108469EDF5}"/>
                    </a:ext>
                  </a:extLst>
                </p:cNvPr>
                <p:cNvSpPr/>
                <p:nvPr/>
              </p:nvSpPr>
              <p:spPr bwMode="auto">
                <a:xfrm>
                  <a:off x="8890535" y="4113931"/>
                  <a:ext cx="279899" cy="268153"/>
                </a:xfrm>
                <a:custGeom>
                  <a:avLst/>
                  <a:gdLst>
                    <a:gd name="T0" fmla="*/ 55 w 88"/>
                    <a:gd name="T1" fmla="*/ 59 h 84"/>
                    <a:gd name="T2" fmla="*/ 53 w 88"/>
                    <a:gd name="T3" fmla="*/ 53 h 84"/>
                    <a:gd name="T4" fmla="*/ 61 w 88"/>
                    <a:gd name="T5" fmla="*/ 38 h 84"/>
                    <a:gd name="T6" fmla="*/ 63 w 88"/>
                    <a:gd name="T7" fmla="*/ 26 h 84"/>
                    <a:gd name="T8" fmla="*/ 44 w 88"/>
                    <a:gd name="T9" fmla="*/ 0 h 84"/>
                    <a:gd name="T10" fmla="*/ 25 w 88"/>
                    <a:gd name="T11" fmla="*/ 26 h 84"/>
                    <a:gd name="T12" fmla="*/ 28 w 88"/>
                    <a:gd name="T13" fmla="*/ 38 h 84"/>
                    <a:gd name="T14" fmla="*/ 36 w 88"/>
                    <a:gd name="T15" fmla="*/ 53 h 84"/>
                    <a:gd name="T16" fmla="*/ 33 w 88"/>
                    <a:gd name="T17" fmla="*/ 59 h 84"/>
                    <a:gd name="T18" fmla="*/ 0 w 88"/>
                    <a:gd name="T19" fmla="*/ 84 h 84"/>
                    <a:gd name="T20" fmla="*/ 44 w 88"/>
                    <a:gd name="T21" fmla="*/ 84 h 84"/>
                    <a:gd name="T22" fmla="*/ 88 w 88"/>
                    <a:gd name="T23" fmla="*/ 84 h 84"/>
                    <a:gd name="T24" fmla="*/ 55 w 88"/>
                    <a:gd name="T25" fmla="*/ 5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" h="84">
                      <a:moveTo>
                        <a:pt x="55" y="59"/>
                      </a:moveTo>
                      <a:cubicBezTo>
                        <a:pt x="53" y="59"/>
                        <a:pt x="53" y="53"/>
                        <a:pt x="53" y="53"/>
                      </a:cubicBezTo>
                      <a:cubicBezTo>
                        <a:pt x="53" y="53"/>
                        <a:pt x="59" y="46"/>
                        <a:pt x="61" y="38"/>
                      </a:cubicBezTo>
                      <a:cubicBezTo>
                        <a:pt x="64" y="38"/>
                        <a:pt x="67" y="29"/>
                        <a:pt x="63" y="26"/>
                      </a:cubicBezTo>
                      <a:cubicBezTo>
                        <a:pt x="63" y="22"/>
                        <a:pt x="68" y="0"/>
                        <a:pt x="44" y="0"/>
                      </a:cubicBezTo>
                      <a:cubicBezTo>
                        <a:pt x="21" y="0"/>
                        <a:pt x="25" y="22"/>
                        <a:pt x="25" y="26"/>
                      </a:cubicBezTo>
                      <a:cubicBezTo>
                        <a:pt x="22" y="29"/>
                        <a:pt x="24" y="38"/>
                        <a:pt x="28" y="38"/>
                      </a:cubicBezTo>
                      <a:cubicBezTo>
                        <a:pt x="29" y="46"/>
                        <a:pt x="36" y="53"/>
                        <a:pt x="36" y="53"/>
                      </a:cubicBezTo>
                      <a:cubicBezTo>
                        <a:pt x="36" y="53"/>
                        <a:pt x="35" y="59"/>
                        <a:pt x="33" y="59"/>
                      </a:cubicBezTo>
                      <a:cubicBezTo>
                        <a:pt x="26" y="60"/>
                        <a:pt x="0" y="72"/>
                        <a:pt x="0" y="84"/>
                      </a:cubicBezTo>
                      <a:cubicBezTo>
                        <a:pt x="44" y="84"/>
                        <a:pt x="44" y="84"/>
                        <a:pt x="44" y="84"/>
                      </a:cubicBezTo>
                      <a:cubicBezTo>
                        <a:pt x="88" y="84"/>
                        <a:pt x="88" y="84"/>
                        <a:pt x="88" y="84"/>
                      </a:cubicBezTo>
                      <a:cubicBezTo>
                        <a:pt x="88" y="72"/>
                        <a:pt x="62" y="60"/>
                        <a:pt x="55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ïŝḷide">
                  <a:extLst>
                    <a:ext uri="{FF2B5EF4-FFF2-40B4-BE49-F238E27FC236}">
                      <a16:creationId xmlns:a16="http://schemas.microsoft.com/office/drawing/2014/main" xmlns="" id="{DC836920-024E-49C6-8EC9-A5C7328E9221}"/>
                    </a:ext>
                  </a:extLst>
                </p:cNvPr>
                <p:cNvSpPr/>
                <p:nvPr/>
              </p:nvSpPr>
              <p:spPr bwMode="auto">
                <a:xfrm>
                  <a:off x="8039097" y="4581732"/>
                  <a:ext cx="262282" cy="262282"/>
                </a:xfrm>
                <a:custGeom>
                  <a:avLst/>
                  <a:gdLst>
                    <a:gd name="T0" fmla="*/ 0 w 82"/>
                    <a:gd name="T1" fmla="*/ 41 h 82"/>
                    <a:gd name="T2" fmla="*/ 82 w 82"/>
                    <a:gd name="T3" fmla="*/ 41 h 82"/>
                    <a:gd name="T4" fmla="*/ 64 w 82"/>
                    <a:gd name="T5" fmla="*/ 55 h 82"/>
                    <a:gd name="T6" fmla="*/ 77 w 82"/>
                    <a:gd name="T7" fmla="*/ 44 h 82"/>
                    <a:gd name="T8" fmla="*/ 64 w 82"/>
                    <a:gd name="T9" fmla="*/ 55 h 82"/>
                    <a:gd name="T10" fmla="*/ 16 w 82"/>
                    <a:gd name="T11" fmla="*/ 38 h 82"/>
                    <a:gd name="T12" fmla="*/ 8 w 82"/>
                    <a:gd name="T13" fmla="*/ 27 h 82"/>
                    <a:gd name="T14" fmla="*/ 59 w 82"/>
                    <a:gd name="T15" fmla="*/ 27 h 82"/>
                    <a:gd name="T16" fmla="*/ 44 w 82"/>
                    <a:gd name="T17" fmla="*/ 38 h 82"/>
                    <a:gd name="T18" fmla="*/ 59 w 82"/>
                    <a:gd name="T19" fmla="*/ 27 h 82"/>
                    <a:gd name="T20" fmla="*/ 44 w 82"/>
                    <a:gd name="T21" fmla="*/ 5 h 82"/>
                    <a:gd name="T22" fmla="*/ 54 w 82"/>
                    <a:gd name="T23" fmla="*/ 14 h 82"/>
                    <a:gd name="T24" fmla="*/ 44 w 82"/>
                    <a:gd name="T25" fmla="*/ 22 h 82"/>
                    <a:gd name="T26" fmla="*/ 35 w 82"/>
                    <a:gd name="T27" fmla="*/ 7 h 82"/>
                    <a:gd name="T28" fmla="*/ 38 w 82"/>
                    <a:gd name="T29" fmla="*/ 22 h 82"/>
                    <a:gd name="T30" fmla="*/ 28 w 82"/>
                    <a:gd name="T31" fmla="*/ 14 h 82"/>
                    <a:gd name="T32" fmla="*/ 38 w 82"/>
                    <a:gd name="T33" fmla="*/ 38 h 82"/>
                    <a:gd name="T34" fmla="*/ 23 w 82"/>
                    <a:gd name="T35" fmla="*/ 27 h 82"/>
                    <a:gd name="T36" fmla="*/ 8 w 82"/>
                    <a:gd name="T37" fmla="*/ 55 h 82"/>
                    <a:gd name="T38" fmla="*/ 16 w 82"/>
                    <a:gd name="T39" fmla="*/ 44 h 82"/>
                    <a:gd name="T40" fmla="*/ 8 w 82"/>
                    <a:gd name="T41" fmla="*/ 55 h 82"/>
                    <a:gd name="T42" fmla="*/ 38 w 82"/>
                    <a:gd name="T43" fmla="*/ 44 h 82"/>
                    <a:gd name="T44" fmla="*/ 23 w 82"/>
                    <a:gd name="T45" fmla="*/ 55 h 82"/>
                    <a:gd name="T46" fmla="*/ 38 w 82"/>
                    <a:gd name="T47" fmla="*/ 60 h 82"/>
                    <a:gd name="T48" fmla="*/ 35 w 82"/>
                    <a:gd name="T49" fmla="*/ 74 h 82"/>
                    <a:gd name="T50" fmla="*/ 25 w 82"/>
                    <a:gd name="T51" fmla="*/ 60 h 82"/>
                    <a:gd name="T52" fmla="*/ 54 w 82"/>
                    <a:gd name="T53" fmla="*/ 67 h 82"/>
                    <a:gd name="T54" fmla="*/ 44 w 82"/>
                    <a:gd name="T55" fmla="*/ 76 h 82"/>
                    <a:gd name="T56" fmla="*/ 57 w 82"/>
                    <a:gd name="T57" fmla="*/ 60 h 82"/>
                    <a:gd name="T58" fmla="*/ 44 w 82"/>
                    <a:gd name="T59" fmla="*/ 55 h 82"/>
                    <a:gd name="T60" fmla="*/ 60 w 82"/>
                    <a:gd name="T61" fmla="*/ 44 h 82"/>
                    <a:gd name="T62" fmla="*/ 44 w 82"/>
                    <a:gd name="T63" fmla="*/ 55 h 82"/>
                    <a:gd name="T64" fmla="*/ 64 w 82"/>
                    <a:gd name="T65" fmla="*/ 27 h 82"/>
                    <a:gd name="T66" fmla="*/ 77 w 82"/>
                    <a:gd name="T67" fmla="*/ 38 h 82"/>
                    <a:gd name="T68" fmla="*/ 71 w 82"/>
                    <a:gd name="T69" fmla="*/ 22 h 82"/>
                    <a:gd name="T70" fmla="*/ 57 w 82"/>
                    <a:gd name="T71" fmla="*/ 9 h 82"/>
                    <a:gd name="T72" fmla="*/ 71 w 82"/>
                    <a:gd name="T73" fmla="*/ 22 h 82"/>
                    <a:gd name="T74" fmla="*/ 26 w 82"/>
                    <a:gd name="T75" fmla="*/ 9 h 82"/>
                    <a:gd name="T76" fmla="*/ 11 w 82"/>
                    <a:gd name="T77" fmla="*/ 22 h 82"/>
                    <a:gd name="T78" fmla="*/ 11 w 82"/>
                    <a:gd name="T79" fmla="*/ 60 h 82"/>
                    <a:gd name="T80" fmla="*/ 26 w 82"/>
                    <a:gd name="T81" fmla="*/ 73 h 82"/>
                    <a:gd name="T82" fmla="*/ 11 w 82"/>
                    <a:gd name="T83" fmla="*/ 60 h 82"/>
                    <a:gd name="T84" fmla="*/ 57 w 82"/>
                    <a:gd name="T85" fmla="*/ 73 h 82"/>
                    <a:gd name="T86" fmla="*/ 71 w 82"/>
                    <a:gd name="T87" fmla="*/ 6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" h="82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2"/>
                        <a:pt x="41" y="82"/>
                      </a:cubicBezTo>
                      <a:cubicBezTo>
                        <a:pt x="64" y="82"/>
                        <a:pt x="82" y="64"/>
                        <a:pt x="82" y="41"/>
                      </a:cubicBezTo>
                      <a:cubicBezTo>
                        <a:pt x="82" y="18"/>
                        <a:pt x="64" y="0"/>
                        <a:pt x="41" y="0"/>
                      </a:cubicBezTo>
                      <a:close/>
                      <a:moveTo>
                        <a:pt x="64" y="55"/>
                      </a:moveTo>
                      <a:cubicBezTo>
                        <a:pt x="65" y="51"/>
                        <a:pt x="66" y="47"/>
                        <a:pt x="66" y="44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76" y="47"/>
                        <a:pt x="76" y="51"/>
                        <a:pt x="74" y="55"/>
                      </a:cubicBezTo>
                      <a:lnTo>
                        <a:pt x="64" y="55"/>
                      </a:lnTo>
                      <a:close/>
                      <a:moveTo>
                        <a:pt x="18" y="27"/>
                      </a:moveTo>
                      <a:cubicBezTo>
                        <a:pt x="17" y="31"/>
                        <a:pt x="17" y="34"/>
                        <a:pt x="16" y="38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6" y="34"/>
                        <a:pt x="7" y="31"/>
                        <a:pt x="8" y="27"/>
                      </a:cubicBezTo>
                      <a:lnTo>
                        <a:pt x="18" y="27"/>
                      </a:lnTo>
                      <a:close/>
                      <a:moveTo>
                        <a:pt x="59" y="27"/>
                      </a:moveTo>
                      <a:cubicBezTo>
                        <a:pt x="60" y="31"/>
                        <a:pt x="60" y="34"/>
                        <a:pt x="60" y="38"/>
                      </a:cubicBezTo>
                      <a:cubicBezTo>
                        <a:pt x="44" y="38"/>
                        <a:pt x="44" y="38"/>
                        <a:pt x="44" y="38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lnTo>
                        <a:pt x="59" y="27"/>
                      </a:lnTo>
                      <a:close/>
                      <a:moveTo>
                        <a:pt x="44" y="22"/>
                      </a:moveTo>
                      <a:cubicBezTo>
                        <a:pt x="44" y="5"/>
                        <a:pt x="44" y="5"/>
                        <a:pt x="44" y="5"/>
                      </a:cubicBezTo>
                      <a:cubicBezTo>
                        <a:pt x="45" y="6"/>
                        <a:pt x="46" y="6"/>
                        <a:pt x="48" y="7"/>
                      </a:cubicBezTo>
                      <a:cubicBezTo>
                        <a:pt x="50" y="9"/>
                        <a:pt x="52" y="11"/>
                        <a:pt x="54" y="14"/>
                      </a:cubicBezTo>
                      <a:cubicBezTo>
                        <a:pt x="55" y="17"/>
                        <a:pt x="56" y="19"/>
                        <a:pt x="57" y="22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lose/>
                      <a:moveTo>
                        <a:pt x="28" y="14"/>
                      </a:moveTo>
                      <a:cubicBezTo>
                        <a:pt x="30" y="11"/>
                        <a:pt x="32" y="9"/>
                        <a:pt x="35" y="7"/>
                      </a:cubicBezTo>
                      <a:cubicBezTo>
                        <a:pt x="36" y="6"/>
                        <a:pt x="37" y="6"/>
                        <a:pt x="38" y="5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6" y="19"/>
                        <a:pt x="27" y="17"/>
                        <a:pt x="28" y="14"/>
                      </a:cubicBezTo>
                      <a:close/>
                      <a:moveTo>
                        <a:pt x="38" y="27"/>
                      </a:move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4"/>
                        <a:pt x="23" y="31"/>
                        <a:pt x="23" y="27"/>
                      </a:cubicBezTo>
                      <a:lnTo>
                        <a:pt x="38" y="27"/>
                      </a:lnTo>
                      <a:close/>
                      <a:moveTo>
                        <a:pt x="8" y="55"/>
                      </a:moveTo>
                      <a:cubicBezTo>
                        <a:pt x="7" y="51"/>
                        <a:pt x="6" y="47"/>
                        <a:pt x="6" y="44"/>
                      </a:cubicBezTo>
                      <a:cubicBezTo>
                        <a:pt x="16" y="44"/>
                        <a:pt x="16" y="44"/>
                        <a:pt x="16" y="44"/>
                      </a:cubicBezTo>
                      <a:cubicBezTo>
                        <a:pt x="17" y="47"/>
                        <a:pt x="17" y="51"/>
                        <a:pt x="18" y="55"/>
                      </a:cubicBezTo>
                      <a:lnTo>
                        <a:pt x="8" y="55"/>
                      </a:lnTo>
                      <a:close/>
                      <a:moveTo>
                        <a:pt x="22" y="44"/>
                      </a:move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23" y="55"/>
                        <a:pt x="23" y="55"/>
                        <a:pt x="23" y="55"/>
                      </a:cubicBezTo>
                      <a:cubicBezTo>
                        <a:pt x="23" y="51"/>
                        <a:pt x="22" y="47"/>
                        <a:pt x="22" y="44"/>
                      </a:cubicBezTo>
                      <a:close/>
                      <a:moveTo>
                        <a:pt x="38" y="60"/>
                      </a:moveTo>
                      <a:cubicBezTo>
                        <a:pt x="38" y="76"/>
                        <a:pt x="38" y="76"/>
                        <a:pt x="38" y="76"/>
                      </a:cubicBezTo>
                      <a:cubicBezTo>
                        <a:pt x="37" y="76"/>
                        <a:pt x="36" y="75"/>
                        <a:pt x="35" y="74"/>
                      </a:cubicBezTo>
                      <a:cubicBezTo>
                        <a:pt x="32" y="73"/>
                        <a:pt x="30" y="70"/>
                        <a:pt x="28" y="67"/>
                      </a:cubicBezTo>
                      <a:cubicBezTo>
                        <a:pt x="27" y="65"/>
                        <a:pt x="26" y="63"/>
                        <a:pt x="25" y="60"/>
                      </a:cubicBezTo>
                      <a:cubicBezTo>
                        <a:pt x="38" y="60"/>
                        <a:pt x="38" y="60"/>
                        <a:pt x="38" y="60"/>
                      </a:cubicBezTo>
                      <a:close/>
                      <a:moveTo>
                        <a:pt x="54" y="67"/>
                      </a:moveTo>
                      <a:cubicBezTo>
                        <a:pt x="52" y="70"/>
                        <a:pt x="50" y="73"/>
                        <a:pt x="48" y="74"/>
                      </a:cubicBezTo>
                      <a:cubicBezTo>
                        <a:pt x="46" y="75"/>
                        <a:pt x="45" y="76"/>
                        <a:pt x="44" y="76"/>
                      </a:cubicBezTo>
                      <a:cubicBezTo>
                        <a:pt x="44" y="60"/>
                        <a:pt x="44" y="60"/>
                        <a:pt x="44" y="60"/>
                      </a:cubicBez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56" y="63"/>
                        <a:pt x="55" y="65"/>
                        <a:pt x="54" y="67"/>
                      </a:cubicBezTo>
                      <a:close/>
                      <a:moveTo>
                        <a:pt x="44" y="55"/>
                      </a:moveTo>
                      <a:cubicBezTo>
                        <a:pt x="44" y="44"/>
                        <a:pt x="44" y="44"/>
                        <a:pt x="44" y="44"/>
                      </a:cubicBezTo>
                      <a:cubicBezTo>
                        <a:pt x="60" y="44"/>
                        <a:pt x="60" y="44"/>
                        <a:pt x="60" y="44"/>
                      </a:cubicBezTo>
                      <a:cubicBezTo>
                        <a:pt x="60" y="47"/>
                        <a:pt x="60" y="51"/>
                        <a:pt x="59" y="55"/>
                      </a:cubicBezTo>
                      <a:lnTo>
                        <a:pt x="44" y="55"/>
                      </a:lnTo>
                      <a:close/>
                      <a:moveTo>
                        <a:pt x="66" y="38"/>
                      </a:moveTo>
                      <a:cubicBezTo>
                        <a:pt x="66" y="34"/>
                        <a:pt x="65" y="31"/>
                        <a:pt x="64" y="27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76" y="31"/>
                        <a:pt x="76" y="34"/>
                        <a:pt x="77" y="38"/>
                      </a:cubicBezTo>
                      <a:lnTo>
                        <a:pt x="66" y="38"/>
                      </a:lnTo>
                      <a:close/>
                      <a:moveTo>
                        <a:pt x="71" y="22"/>
                      </a:moveTo>
                      <a:cubicBezTo>
                        <a:pt x="63" y="22"/>
                        <a:pt x="63" y="22"/>
                        <a:pt x="63" y="22"/>
                      </a:cubicBezTo>
                      <a:cubicBezTo>
                        <a:pt x="61" y="17"/>
                        <a:pt x="59" y="12"/>
                        <a:pt x="57" y="9"/>
                      </a:cubicBezTo>
                      <a:cubicBezTo>
                        <a:pt x="60" y="10"/>
                        <a:pt x="63" y="13"/>
                        <a:pt x="66" y="16"/>
                      </a:cubicBezTo>
                      <a:cubicBezTo>
                        <a:pt x="68" y="17"/>
                        <a:pt x="70" y="19"/>
                        <a:pt x="71" y="22"/>
                      </a:cubicBezTo>
                      <a:close/>
                      <a:moveTo>
                        <a:pt x="16" y="16"/>
                      </a:moveTo>
                      <a:cubicBezTo>
                        <a:pt x="19" y="13"/>
                        <a:pt x="22" y="10"/>
                        <a:pt x="26" y="9"/>
                      </a:cubicBezTo>
                      <a:cubicBezTo>
                        <a:pt x="23" y="12"/>
                        <a:pt x="21" y="17"/>
                        <a:pt x="19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2" y="19"/>
                        <a:pt x="14" y="17"/>
                        <a:pt x="16" y="16"/>
                      </a:cubicBezTo>
                      <a:close/>
                      <a:moveTo>
                        <a:pt x="11" y="60"/>
                      </a:moveTo>
                      <a:cubicBezTo>
                        <a:pt x="19" y="60"/>
                        <a:pt x="19" y="60"/>
                        <a:pt x="19" y="60"/>
                      </a:cubicBezTo>
                      <a:cubicBezTo>
                        <a:pt x="21" y="65"/>
                        <a:pt x="23" y="69"/>
                        <a:pt x="26" y="73"/>
                      </a:cubicBezTo>
                      <a:cubicBezTo>
                        <a:pt x="22" y="71"/>
                        <a:pt x="19" y="69"/>
                        <a:pt x="16" y="66"/>
                      </a:cubicBezTo>
                      <a:cubicBezTo>
                        <a:pt x="14" y="64"/>
                        <a:pt x="12" y="62"/>
                        <a:pt x="11" y="60"/>
                      </a:cubicBezTo>
                      <a:close/>
                      <a:moveTo>
                        <a:pt x="66" y="66"/>
                      </a:moveTo>
                      <a:cubicBezTo>
                        <a:pt x="63" y="69"/>
                        <a:pt x="60" y="71"/>
                        <a:pt x="57" y="73"/>
                      </a:cubicBezTo>
                      <a:cubicBezTo>
                        <a:pt x="59" y="69"/>
                        <a:pt x="61" y="65"/>
                        <a:pt x="63" y="60"/>
                      </a:cubicBezTo>
                      <a:cubicBezTo>
                        <a:pt x="71" y="60"/>
                        <a:pt x="71" y="60"/>
                        <a:pt x="71" y="60"/>
                      </a:cubicBezTo>
                      <a:cubicBezTo>
                        <a:pt x="70" y="62"/>
                        <a:pt x="68" y="64"/>
                        <a:pt x="66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îṡ1ïďè">
                  <a:extLst>
                    <a:ext uri="{FF2B5EF4-FFF2-40B4-BE49-F238E27FC236}">
                      <a16:creationId xmlns:a16="http://schemas.microsoft.com/office/drawing/2014/main" xmlns="" id="{787960F9-253A-4DCF-9363-9A76766BE937}"/>
                    </a:ext>
                  </a:extLst>
                </p:cNvPr>
                <p:cNvSpPr/>
                <p:nvPr/>
              </p:nvSpPr>
              <p:spPr bwMode="auto">
                <a:xfrm>
                  <a:off x="8820072" y="2931705"/>
                  <a:ext cx="219221" cy="232921"/>
                </a:xfrm>
                <a:custGeom>
                  <a:avLst/>
                  <a:gdLst>
                    <a:gd name="T0" fmla="*/ 62 w 69"/>
                    <a:gd name="T1" fmla="*/ 0 h 73"/>
                    <a:gd name="T2" fmla="*/ 7 w 69"/>
                    <a:gd name="T3" fmla="*/ 0 h 73"/>
                    <a:gd name="T4" fmla="*/ 0 w 69"/>
                    <a:gd name="T5" fmla="*/ 7 h 73"/>
                    <a:gd name="T6" fmla="*/ 0 w 69"/>
                    <a:gd name="T7" fmla="*/ 66 h 73"/>
                    <a:gd name="T8" fmla="*/ 7 w 69"/>
                    <a:gd name="T9" fmla="*/ 73 h 73"/>
                    <a:gd name="T10" fmla="*/ 62 w 69"/>
                    <a:gd name="T11" fmla="*/ 73 h 73"/>
                    <a:gd name="T12" fmla="*/ 69 w 69"/>
                    <a:gd name="T13" fmla="*/ 66 h 73"/>
                    <a:gd name="T14" fmla="*/ 69 w 69"/>
                    <a:gd name="T15" fmla="*/ 7 h 73"/>
                    <a:gd name="T16" fmla="*/ 62 w 69"/>
                    <a:gd name="T17" fmla="*/ 0 h 73"/>
                    <a:gd name="T18" fmla="*/ 60 w 69"/>
                    <a:gd name="T19" fmla="*/ 64 h 73"/>
                    <a:gd name="T20" fmla="*/ 10 w 69"/>
                    <a:gd name="T21" fmla="*/ 64 h 73"/>
                    <a:gd name="T22" fmla="*/ 10 w 69"/>
                    <a:gd name="T23" fmla="*/ 9 h 73"/>
                    <a:gd name="T24" fmla="*/ 60 w 69"/>
                    <a:gd name="T25" fmla="*/ 9 h 73"/>
                    <a:gd name="T26" fmla="*/ 60 w 69"/>
                    <a:gd name="T27" fmla="*/ 64 h 73"/>
                    <a:gd name="T28" fmla="*/ 19 w 69"/>
                    <a:gd name="T29" fmla="*/ 32 h 73"/>
                    <a:gd name="T30" fmla="*/ 51 w 69"/>
                    <a:gd name="T31" fmla="*/ 32 h 73"/>
                    <a:gd name="T32" fmla="*/ 51 w 69"/>
                    <a:gd name="T33" fmla="*/ 37 h 73"/>
                    <a:gd name="T34" fmla="*/ 19 w 69"/>
                    <a:gd name="T35" fmla="*/ 37 h 73"/>
                    <a:gd name="T36" fmla="*/ 19 w 69"/>
                    <a:gd name="T37" fmla="*/ 32 h 73"/>
                    <a:gd name="T38" fmla="*/ 19 w 69"/>
                    <a:gd name="T39" fmla="*/ 41 h 73"/>
                    <a:gd name="T40" fmla="*/ 51 w 69"/>
                    <a:gd name="T41" fmla="*/ 41 h 73"/>
                    <a:gd name="T42" fmla="*/ 51 w 69"/>
                    <a:gd name="T43" fmla="*/ 46 h 73"/>
                    <a:gd name="T44" fmla="*/ 19 w 69"/>
                    <a:gd name="T45" fmla="*/ 46 h 73"/>
                    <a:gd name="T46" fmla="*/ 19 w 69"/>
                    <a:gd name="T47" fmla="*/ 41 h 73"/>
                    <a:gd name="T48" fmla="*/ 19 w 69"/>
                    <a:gd name="T49" fmla="*/ 50 h 73"/>
                    <a:gd name="T50" fmla="*/ 51 w 69"/>
                    <a:gd name="T51" fmla="*/ 50 h 73"/>
                    <a:gd name="T52" fmla="*/ 51 w 69"/>
                    <a:gd name="T53" fmla="*/ 55 h 73"/>
                    <a:gd name="T54" fmla="*/ 19 w 69"/>
                    <a:gd name="T55" fmla="*/ 55 h 73"/>
                    <a:gd name="T56" fmla="*/ 19 w 69"/>
                    <a:gd name="T57" fmla="*/ 50 h 73"/>
                    <a:gd name="T58" fmla="*/ 19 w 69"/>
                    <a:gd name="T59" fmla="*/ 23 h 73"/>
                    <a:gd name="T60" fmla="*/ 51 w 69"/>
                    <a:gd name="T61" fmla="*/ 23 h 73"/>
                    <a:gd name="T62" fmla="*/ 51 w 69"/>
                    <a:gd name="T63" fmla="*/ 27 h 73"/>
                    <a:gd name="T64" fmla="*/ 19 w 69"/>
                    <a:gd name="T65" fmla="*/ 27 h 73"/>
                    <a:gd name="T66" fmla="*/ 19 w 69"/>
                    <a:gd name="T67" fmla="*/ 2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9" h="73">
                      <a:moveTo>
                        <a:pt x="62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70"/>
                        <a:pt x="4" y="73"/>
                        <a:pt x="7" y="73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6" y="73"/>
                        <a:pt x="69" y="70"/>
                        <a:pt x="69" y="66"/>
                      </a:cubicBezTo>
                      <a:cubicBezTo>
                        <a:pt x="69" y="7"/>
                        <a:pt x="69" y="7"/>
                        <a:pt x="69" y="7"/>
                      </a:cubicBezTo>
                      <a:cubicBezTo>
                        <a:pt x="69" y="3"/>
                        <a:pt x="66" y="0"/>
                        <a:pt x="62" y="0"/>
                      </a:cubicBezTo>
                      <a:close/>
                      <a:moveTo>
                        <a:pt x="60" y="64"/>
                      </a:move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lnTo>
                        <a:pt x="60" y="64"/>
                      </a:lnTo>
                      <a:close/>
                      <a:moveTo>
                        <a:pt x="19" y="32"/>
                      </a:moveTo>
                      <a:cubicBezTo>
                        <a:pt x="51" y="32"/>
                        <a:pt x="51" y="32"/>
                        <a:pt x="51" y="32"/>
                      </a:cubicBezTo>
                      <a:cubicBezTo>
                        <a:pt x="51" y="37"/>
                        <a:pt x="51" y="37"/>
                        <a:pt x="51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lnTo>
                        <a:pt x="19" y="32"/>
                      </a:lnTo>
                      <a:close/>
                      <a:moveTo>
                        <a:pt x="19" y="41"/>
                      </a:moveTo>
                      <a:cubicBezTo>
                        <a:pt x="51" y="41"/>
                        <a:pt x="51" y="41"/>
                        <a:pt x="51" y="41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lnTo>
                        <a:pt x="19" y="41"/>
                      </a:lnTo>
                      <a:close/>
                      <a:moveTo>
                        <a:pt x="19" y="5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51" y="55"/>
                        <a:pt x="51" y="55"/>
                        <a:pt x="51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lnTo>
                        <a:pt x="19" y="50"/>
                      </a:lnTo>
                      <a:close/>
                      <a:moveTo>
                        <a:pt x="19" y="23"/>
                      </a:move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lnTo>
                        <a:pt x="19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íSľïḋê">
                  <a:extLst>
                    <a:ext uri="{FF2B5EF4-FFF2-40B4-BE49-F238E27FC236}">
                      <a16:creationId xmlns:a16="http://schemas.microsoft.com/office/drawing/2014/main" xmlns="" id="{1346D919-6816-4F83-9608-F053E6CBE654}"/>
                    </a:ext>
                  </a:extLst>
                </p:cNvPr>
                <p:cNvSpPr/>
                <p:nvPr/>
              </p:nvSpPr>
              <p:spPr bwMode="auto">
                <a:xfrm>
                  <a:off x="8998188" y="1536129"/>
                  <a:ext cx="242709" cy="281855"/>
                </a:xfrm>
                <a:custGeom>
                  <a:avLst/>
                  <a:gdLst>
                    <a:gd name="T0" fmla="*/ 54 w 76"/>
                    <a:gd name="T1" fmla="*/ 0 h 88"/>
                    <a:gd name="T2" fmla="*/ 14 w 76"/>
                    <a:gd name="T3" fmla="*/ 28 h 88"/>
                    <a:gd name="T4" fmla="*/ 17 w 76"/>
                    <a:gd name="T5" fmla="*/ 65 h 88"/>
                    <a:gd name="T6" fmla="*/ 49 w 76"/>
                    <a:gd name="T7" fmla="*/ 27 h 88"/>
                    <a:gd name="T8" fmla="*/ 33 w 76"/>
                    <a:gd name="T9" fmla="*/ 74 h 88"/>
                    <a:gd name="T10" fmla="*/ 70 w 76"/>
                    <a:gd name="T11" fmla="*/ 57 h 88"/>
                    <a:gd name="T12" fmla="*/ 54 w 76"/>
                    <a:gd name="T13" fmla="*/ 0 h 88"/>
                    <a:gd name="T14" fmla="*/ 4 w 76"/>
                    <a:gd name="T15" fmla="*/ 78 h 88"/>
                    <a:gd name="T16" fmla="*/ 10 w 76"/>
                    <a:gd name="T17" fmla="*/ 83 h 88"/>
                    <a:gd name="T18" fmla="*/ 47 w 76"/>
                    <a:gd name="T19" fmla="*/ 41 h 88"/>
                    <a:gd name="T20" fmla="*/ 4 w 76"/>
                    <a:gd name="T21" fmla="*/ 7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6" h="88">
                      <a:moveTo>
                        <a:pt x="54" y="0"/>
                      </a:moveTo>
                      <a:cubicBezTo>
                        <a:pt x="41" y="23"/>
                        <a:pt x="30" y="12"/>
                        <a:pt x="14" y="28"/>
                      </a:cubicBezTo>
                      <a:cubicBezTo>
                        <a:pt x="0" y="42"/>
                        <a:pt x="5" y="59"/>
                        <a:pt x="17" y="65"/>
                      </a:cubicBezTo>
                      <a:cubicBezTo>
                        <a:pt x="28" y="59"/>
                        <a:pt x="40" y="46"/>
                        <a:pt x="49" y="27"/>
                      </a:cubicBezTo>
                      <a:cubicBezTo>
                        <a:pt x="49" y="27"/>
                        <a:pt x="57" y="51"/>
                        <a:pt x="33" y="74"/>
                      </a:cubicBezTo>
                      <a:cubicBezTo>
                        <a:pt x="45" y="88"/>
                        <a:pt x="64" y="79"/>
                        <a:pt x="70" y="57"/>
                      </a:cubicBezTo>
                      <a:cubicBezTo>
                        <a:pt x="76" y="33"/>
                        <a:pt x="60" y="9"/>
                        <a:pt x="54" y="0"/>
                      </a:cubicBezTo>
                      <a:close/>
                      <a:moveTo>
                        <a:pt x="4" y="78"/>
                      </a:moveTo>
                      <a:cubicBezTo>
                        <a:pt x="4" y="78"/>
                        <a:pt x="5" y="83"/>
                        <a:pt x="10" y="83"/>
                      </a:cubicBezTo>
                      <a:cubicBezTo>
                        <a:pt x="15" y="83"/>
                        <a:pt x="36" y="71"/>
                        <a:pt x="47" y="41"/>
                      </a:cubicBezTo>
                      <a:cubicBezTo>
                        <a:pt x="30" y="70"/>
                        <a:pt x="6" y="78"/>
                        <a:pt x="4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iŝľiḋe">
                  <a:extLst>
                    <a:ext uri="{FF2B5EF4-FFF2-40B4-BE49-F238E27FC236}">
                      <a16:creationId xmlns:a16="http://schemas.microsoft.com/office/drawing/2014/main" xmlns="" id="{325A6706-55C8-4178-AF0C-45B36AEC46FE}"/>
                    </a:ext>
                  </a:extLst>
                </p:cNvPr>
                <p:cNvSpPr/>
                <p:nvPr/>
              </p:nvSpPr>
              <p:spPr bwMode="auto">
                <a:xfrm>
                  <a:off x="8685015" y="3366232"/>
                  <a:ext cx="246623" cy="246623"/>
                </a:xfrm>
                <a:custGeom>
                  <a:avLst/>
                  <a:gdLst>
                    <a:gd name="T0" fmla="*/ 53 w 77"/>
                    <a:gd name="T1" fmla="*/ 30 h 77"/>
                    <a:gd name="T2" fmla="*/ 25 w 77"/>
                    <a:gd name="T3" fmla="*/ 2 h 77"/>
                    <a:gd name="T4" fmla="*/ 38 w 77"/>
                    <a:gd name="T5" fmla="*/ 0 h 77"/>
                    <a:gd name="T6" fmla="*/ 53 w 77"/>
                    <a:gd name="T7" fmla="*/ 3 h 77"/>
                    <a:gd name="T8" fmla="*/ 53 w 77"/>
                    <a:gd name="T9" fmla="*/ 30 h 77"/>
                    <a:gd name="T10" fmla="*/ 58 w 77"/>
                    <a:gd name="T11" fmla="*/ 53 h 77"/>
                    <a:gd name="T12" fmla="*/ 58 w 77"/>
                    <a:gd name="T13" fmla="*/ 5 h 77"/>
                    <a:gd name="T14" fmla="*/ 77 w 77"/>
                    <a:gd name="T15" fmla="*/ 39 h 77"/>
                    <a:gd name="T16" fmla="*/ 74 w 77"/>
                    <a:gd name="T17" fmla="*/ 53 h 77"/>
                    <a:gd name="T18" fmla="*/ 58 w 77"/>
                    <a:gd name="T19" fmla="*/ 53 h 77"/>
                    <a:gd name="T20" fmla="*/ 24 w 77"/>
                    <a:gd name="T21" fmla="*/ 58 h 77"/>
                    <a:gd name="T22" fmla="*/ 72 w 77"/>
                    <a:gd name="T23" fmla="*/ 58 h 77"/>
                    <a:gd name="T24" fmla="*/ 38 w 77"/>
                    <a:gd name="T25" fmla="*/ 77 h 77"/>
                    <a:gd name="T26" fmla="*/ 24 w 77"/>
                    <a:gd name="T27" fmla="*/ 74 h 77"/>
                    <a:gd name="T28" fmla="*/ 24 w 77"/>
                    <a:gd name="T29" fmla="*/ 58 h 77"/>
                    <a:gd name="T30" fmla="*/ 32 w 77"/>
                    <a:gd name="T31" fmla="*/ 17 h 77"/>
                    <a:gd name="T32" fmla="*/ 1 w 77"/>
                    <a:gd name="T33" fmla="*/ 48 h 77"/>
                    <a:gd name="T34" fmla="*/ 0 w 77"/>
                    <a:gd name="T35" fmla="*/ 39 h 77"/>
                    <a:gd name="T36" fmla="*/ 20 w 77"/>
                    <a:gd name="T37" fmla="*/ 5 h 77"/>
                    <a:gd name="T38" fmla="*/ 32 w 77"/>
                    <a:gd name="T39" fmla="*/ 17 h 77"/>
                    <a:gd name="T40" fmla="*/ 19 w 77"/>
                    <a:gd name="T41" fmla="*/ 38 h 77"/>
                    <a:gd name="T42" fmla="*/ 19 w 77"/>
                    <a:gd name="T43" fmla="*/ 72 h 77"/>
                    <a:gd name="T44" fmla="*/ 3 w 77"/>
                    <a:gd name="T45" fmla="*/ 54 h 77"/>
                    <a:gd name="T46" fmla="*/ 19 w 77"/>
                    <a:gd name="T47" fmla="*/ 3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" h="77">
                      <a:moveTo>
                        <a:pt x="53" y="30"/>
                      </a:move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9" y="1"/>
                        <a:pt x="34" y="0"/>
                        <a:pt x="38" y="0"/>
                      </a:cubicBezTo>
                      <a:cubicBezTo>
                        <a:pt x="43" y="0"/>
                        <a:pt x="48" y="1"/>
                        <a:pt x="53" y="3"/>
                      </a:cubicBezTo>
                      <a:lnTo>
                        <a:pt x="53" y="30"/>
                      </a:lnTo>
                      <a:close/>
                      <a:moveTo>
                        <a:pt x="58" y="53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69" y="12"/>
                        <a:pt x="77" y="24"/>
                        <a:pt x="77" y="39"/>
                      </a:cubicBezTo>
                      <a:cubicBezTo>
                        <a:pt x="77" y="44"/>
                        <a:pt x="76" y="49"/>
                        <a:pt x="74" y="53"/>
                      </a:cubicBezTo>
                      <a:lnTo>
                        <a:pt x="58" y="53"/>
                      </a:lnTo>
                      <a:close/>
                      <a:moveTo>
                        <a:pt x="24" y="58"/>
                      </a:move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65" y="69"/>
                        <a:pt x="53" y="77"/>
                        <a:pt x="38" y="77"/>
                      </a:cubicBezTo>
                      <a:cubicBezTo>
                        <a:pt x="33" y="77"/>
                        <a:pt x="28" y="76"/>
                        <a:pt x="24" y="74"/>
                      </a:cubicBezTo>
                      <a:lnTo>
                        <a:pt x="24" y="58"/>
                      </a:lnTo>
                      <a:close/>
                      <a:moveTo>
                        <a:pt x="32" y="17"/>
                      </a:move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0" y="45"/>
                        <a:pt x="0" y="42"/>
                        <a:pt x="0" y="39"/>
                      </a:cubicBezTo>
                      <a:cubicBezTo>
                        <a:pt x="0" y="24"/>
                        <a:pt x="8" y="12"/>
                        <a:pt x="20" y="5"/>
                      </a:cubicBezTo>
                      <a:lnTo>
                        <a:pt x="32" y="17"/>
                      </a:lnTo>
                      <a:close/>
                      <a:moveTo>
                        <a:pt x="19" y="38"/>
                      </a:moveTo>
                      <a:cubicBezTo>
                        <a:pt x="19" y="72"/>
                        <a:pt x="19" y="72"/>
                        <a:pt x="19" y="72"/>
                      </a:cubicBezTo>
                      <a:cubicBezTo>
                        <a:pt x="12" y="68"/>
                        <a:pt x="6" y="62"/>
                        <a:pt x="3" y="54"/>
                      </a:cubicBezTo>
                      <a:lnTo>
                        <a:pt x="19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îṣ1ide">
                  <a:extLst>
                    <a:ext uri="{FF2B5EF4-FFF2-40B4-BE49-F238E27FC236}">
                      <a16:creationId xmlns:a16="http://schemas.microsoft.com/office/drawing/2014/main" xmlns="" id="{98A9BCDC-19CE-4BF4-BB6C-0AB76B26F571}"/>
                    </a:ext>
                  </a:extLst>
                </p:cNvPr>
                <p:cNvSpPr/>
                <p:nvPr/>
              </p:nvSpPr>
              <p:spPr bwMode="auto">
                <a:xfrm>
                  <a:off x="8260276" y="4031724"/>
                  <a:ext cx="229008" cy="197690"/>
                </a:xfrm>
                <a:custGeom>
                  <a:avLst/>
                  <a:gdLst>
                    <a:gd name="T0" fmla="*/ 18 w 72"/>
                    <a:gd name="T1" fmla="*/ 0 h 62"/>
                    <a:gd name="T2" fmla="*/ 54 w 72"/>
                    <a:gd name="T3" fmla="*/ 0 h 62"/>
                    <a:gd name="T4" fmla="*/ 54 w 72"/>
                    <a:gd name="T5" fmla="*/ 9 h 62"/>
                    <a:gd name="T6" fmla="*/ 18 w 72"/>
                    <a:gd name="T7" fmla="*/ 9 h 62"/>
                    <a:gd name="T8" fmla="*/ 18 w 72"/>
                    <a:gd name="T9" fmla="*/ 0 h 62"/>
                    <a:gd name="T10" fmla="*/ 67 w 72"/>
                    <a:gd name="T11" fmla="*/ 13 h 62"/>
                    <a:gd name="T12" fmla="*/ 4 w 72"/>
                    <a:gd name="T13" fmla="*/ 13 h 62"/>
                    <a:gd name="T14" fmla="*/ 0 w 72"/>
                    <a:gd name="T15" fmla="*/ 18 h 62"/>
                    <a:gd name="T16" fmla="*/ 0 w 72"/>
                    <a:gd name="T17" fmla="*/ 40 h 62"/>
                    <a:gd name="T18" fmla="*/ 4 w 72"/>
                    <a:gd name="T19" fmla="*/ 44 h 62"/>
                    <a:gd name="T20" fmla="*/ 18 w 72"/>
                    <a:gd name="T21" fmla="*/ 44 h 62"/>
                    <a:gd name="T22" fmla="*/ 18 w 72"/>
                    <a:gd name="T23" fmla="*/ 62 h 62"/>
                    <a:gd name="T24" fmla="*/ 54 w 72"/>
                    <a:gd name="T25" fmla="*/ 62 h 62"/>
                    <a:gd name="T26" fmla="*/ 54 w 72"/>
                    <a:gd name="T27" fmla="*/ 44 h 62"/>
                    <a:gd name="T28" fmla="*/ 67 w 72"/>
                    <a:gd name="T29" fmla="*/ 44 h 62"/>
                    <a:gd name="T30" fmla="*/ 72 w 72"/>
                    <a:gd name="T31" fmla="*/ 40 h 62"/>
                    <a:gd name="T32" fmla="*/ 72 w 72"/>
                    <a:gd name="T33" fmla="*/ 18 h 62"/>
                    <a:gd name="T34" fmla="*/ 67 w 72"/>
                    <a:gd name="T35" fmla="*/ 13 h 62"/>
                    <a:gd name="T36" fmla="*/ 49 w 72"/>
                    <a:gd name="T37" fmla="*/ 58 h 62"/>
                    <a:gd name="T38" fmla="*/ 22 w 72"/>
                    <a:gd name="T39" fmla="*/ 58 h 62"/>
                    <a:gd name="T40" fmla="*/ 22 w 72"/>
                    <a:gd name="T41" fmla="*/ 35 h 62"/>
                    <a:gd name="T42" fmla="*/ 49 w 72"/>
                    <a:gd name="T43" fmla="*/ 35 h 62"/>
                    <a:gd name="T44" fmla="*/ 49 w 72"/>
                    <a:gd name="T45" fmla="*/ 58 h 62"/>
                    <a:gd name="T46" fmla="*/ 68 w 72"/>
                    <a:gd name="T47" fmla="*/ 20 h 62"/>
                    <a:gd name="T48" fmla="*/ 65 w 72"/>
                    <a:gd name="T49" fmla="*/ 23 h 62"/>
                    <a:gd name="T50" fmla="*/ 62 w 72"/>
                    <a:gd name="T51" fmla="*/ 20 h 62"/>
                    <a:gd name="T52" fmla="*/ 65 w 72"/>
                    <a:gd name="T53" fmla="*/ 17 h 62"/>
                    <a:gd name="T54" fmla="*/ 68 w 72"/>
                    <a:gd name="T55" fmla="*/ 2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2" h="62">
                      <a:moveTo>
                        <a:pt x="18" y="0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lnTo>
                        <a:pt x="18" y="0"/>
                      </a:lnTo>
                      <a:close/>
                      <a:moveTo>
                        <a:pt x="67" y="13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2" y="13"/>
                        <a:pt x="0" y="15"/>
                        <a:pt x="0" y="18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2"/>
                        <a:pt x="2" y="44"/>
                        <a:pt x="4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8" y="62"/>
                        <a:pt x="18" y="62"/>
                        <a:pt x="18" y="62"/>
                      </a:cubicBezTo>
                      <a:cubicBezTo>
                        <a:pt x="54" y="62"/>
                        <a:pt x="54" y="62"/>
                        <a:pt x="54" y="62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7" y="44"/>
                        <a:pt x="67" y="44"/>
                        <a:pt x="67" y="44"/>
                      </a:cubicBezTo>
                      <a:cubicBezTo>
                        <a:pt x="70" y="44"/>
                        <a:pt x="72" y="42"/>
                        <a:pt x="72" y="40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5"/>
                        <a:pt x="70" y="13"/>
                        <a:pt x="67" y="13"/>
                      </a:cubicBezTo>
                      <a:close/>
                      <a:moveTo>
                        <a:pt x="49" y="58"/>
                      </a:moveTo>
                      <a:cubicBezTo>
                        <a:pt x="22" y="58"/>
                        <a:pt x="22" y="58"/>
                        <a:pt x="22" y="58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lnTo>
                        <a:pt x="49" y="58"/>
                      </a:lnTo>
                      <a:close/>
                      <a:moveTo>
                        <a:pt x="68" y="20"/>
                      </a:moveTo>
                      <a:cubicBezTo>
                        <a:pt x="68" y="22"/>
                        <a:pt x="67" y="23"/>
                        <a:pt x="65" y="23"/>
                      </a:cubicBezTo>
                      <a:cubicBezTo>
                        <a:pt x="63" y="23"/>
                        <a:pt x="62" y="22"/>
                        <a:pt x="62" y="20"/>
                      </a:cubicBezTo>
                      <a:cubicBezTo>
                        <a:pt x="62" y="18"/>
                        <a:pt x="63" y="17"/>
                        <a:pt x="65" y="17"/>
                      </a:cubicBezTo>
                      <a:cubicBezTo>
                        <a:pt x="67" y="17"/>
                        <a:pt x="68" y="18"/>
                        <a:pt x="6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íśḻíḓe">
                  <a:extLst>
                    <a:ext uri="{FF2B5EF4-FFF2-40B4-BE49-F238E27FC236}">
                      <a16:creationId xmlns:a16="http://schemas.microsoft.com/office/drawing/2014/main" xmlns="" id="{E0168ADC-6692-462F-BC7C-EF7558F975E0}"/>
                    </a:ext>
                  </a:extLst>
                </p:cNvPr>
                <p:cNvSpPr/>
                <p:nvPr/>
              </p:nvSpPr>
              <p:spPr bwMode="auto">
                <a:xfrm>
                  <a:off x="8610637" y="3841862"/>
                  <a:ext cx="230965" cy="230965"/>
                </a:xfrm>
                <a:custGeom>
                  <a:avLst/>
                  <a:gdLst>
                    <a:gd name="T0" fmla="*/ 13 w 72"/>
                    <a:gd name="T1" fmla="*/ 36 h 72"/>
                    <a:gd name="T2" fmla="*/ 13 w 72"/>
                    <a:gd name="T3" fmla="*/ 33 h 72"/>
                    <a:gd name="T4" fmla="*/ 1 w 72"/>
                    <a:gd name="T5" fmla="*/ 29 h 72"/>
                    <a:gd name="T6" fmla="*/ 0 w 72"/>
                    <a:gd name="T7" fmla="*/ 36 h 72"/>
                    <a:gd name="T8" fmla="*/ 11 w 72"/>
                    <a:gd name="T9" fmla="*/ 62 h 72"/>
                    <a:gd name="T10" fmla="*/ 19 w 72"/>
                    <a:gd name="T11" fmla="*/ 51 h 72"/>
                    <a:gd name="T12" fmla="*/ 13 w 72"/>
                    <a:gd name="T13" fmla="*/ 36 h 72"/>
                    <a:gd name="T14" fmla="*/ 58 w 72"/>
                    <a:gd name="T15" fmla="*/ 36 h 72"/>
                    <a:gd name="T16" fmla="*/ 52 w 72"/>
                    <a:gd name="T17" fmla="*/ 51 h 72"/>
                    <a:gd name="T18" fmla="*/ 60 w 72"/>
                    <a:gd name="T19" fmla="*/ 62 h 72"/>
                    <a:gd name="T20" fmla="*/ 72 w 72"/>
                    <a:gd name="T21" fmla="*/ 36 h 72"/>
                    <a:gd name="T22" fmla="*/ 71 w 72"/>
                    <a:gd name="T23" fmla="*/ 29 h 72"/>
                    <a:gd name="T24" fmla="*/ 58 w 72"/>
                    <a:gd name="T25" fmla="*/ 33 h 72"/>
                    <a:gd name="T26" fmla="*/ 58 w 72"/>
                    <a:gd name="T27" fmla="*/ 36 h 72"/>
                    <a:gd name="T28" fmla="*/ 40 w 72"/>
                    <a:gd name="T29" fmla="*/ 14 h 72"/>
                    <a:gd name="T30" fmla="*/ 55 w 72"/>
                    <a:gd name="T31" fmla="*/ 25 h 72"/>
                    <a:gd name="T32" fmla="*/ 68 w 72"/>
                    <a:gd name="T33" fmla="*/ 21 h 72"/>
                    <a:gd name="T34" fmla="*/ 40 w 72"/>
                    <a:gd name="T35" fmla="*/ 0 h 72"/>
                    <a:gd name="T36" fmla="*/ 40 w 72"/>
                    <a:gd name="T37" fmla="*/ 14 h 72"/>
                    <a:gd name="T38" fmla="*/ 16 w 72"/>
                    <a:gd name="T39" fmla="*/ 25 h 72"/>
                    <a:gd name="T40" fmla="*/ 31 w 72"/>
                    <a:gd name="T41" fmla="*/ 14 h 72"/>
                    <a:gd name="T42" fmla="*/ 31 w 72"/>
                    <a:gd name="T43" fmla="*/ 0 h 72"/>
                    <a:gd name="T44" fmla="*/ 3 w 72"/>
                    <a:gd name="T45" fmla="*/ 21 h 72"/>
                    <a:gd name="T46" fmla="*/ 16 w 72"/>
                    <a:gd name="T47" fmla="*/ 25 h 72"/>
                    <a:gd name="T48" fmla="*/ 45 w 72"/>
                    <a:gd name="T49" fmla="*/ 56 h 72"/>
                    <a:gd name="T50" fmla="*/ 36 w 72"/>
                    <a:gd name="T51" fmla="*/ 58 h 72"/>
                    <a:gd name="T52" fmla="*/ 26 w 72"/>
                    <a:gd name="T53" fmla="*/ 56 h 72"/>
                    <a:gd name="T54" fmla="*/ 18 w 72"/>
                    <a:gd name="T55" fmla="*/ 67 h 72"/>
                    <a:gd name="T56" fmla="*/ 36 w 72"/>
                    <a:gd name="T57" fmla="*/ 72 h 72"/>
                    <a:gd name="T58" fmla="*/ 53 w 72"/>
                    <a:gd name="T59" fmla="*/ 67 h 72"/>
                    <a:gd name="T60" fmla="*/ 45 w 72"/>
                    <a:gd name="T61" fmla="*/ 5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2" h="72">
                      <a:moveTo>
                        <a:pt x="13" y="36"/>
                      </a:move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4"/>
                        <a:pt x="0" y="36"/>
                      </a:cubicBezTo>
                      <a:cubicBezTo>
                        <a:pt x="0" y="46"/>
                        <a:pt x="4" y="56"/>
                        <a:pt x="11" y="62"/>
                      </a:cubicBezTo>
                      <a:cubicBezTo>
                        <a:pt x="19" y="51"/>
                        <a:pt x="19" y="51"/>
                        <a:pt x="19" y="51"/>
                      </a:cubicBezTo>
                      <a:cubicBezTo>
                        <a:pt x="16" y="47"/>
                        <a:pt x="13" y="42"/>
                        <a:pt x="13" y="36"/>
                      </a:cubicBezTo>
                      <a:close/>
                      <a:moveTo>
                        <a:pt x="58" y="36"/>
                      </a:moveTo>
                      <a:cubicBezTo>
                        <a:pt x="58" y="42"/>
                        <a:pt x="56" y="47"/>
                        <a:pt x="52" y="51"/>
                      </a:cubicBezTo>
                      <a:cubicBezTo>
                        <a:pt x="60" y="62"/>
                        <a:pt x="60" y="62"/>
                        <a:pt x="60" y="62"/>
                      </a:cubicBezTo>
                      <a:cubicBezTo>
                        <a:pt x="67" y="56"/>
                        <a:pt x="72" y="46"/>
                        <a:pt x="72" y="36"/>
                      </a:cubicBezTo>
                      <a:cubicBezTo>
                        <a:pt x="72" y="34"/>
                        <a:pt x="71" y="31"/>
                        <a:pt x="71" y="29"/>
                      </a:cubicBez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58" y="34"/>
                        <a:pt x="58" y="35"/>
                        <a:pt x="58" y="36"/>
                      </a:cubicBezTo>
                      <a:close/>
                      <a:moveTo>
                        <a:pt x="40" y="14"/>
                      </a:moveTo>
                      <a:cubicBezTo>
                        <a:pt x="47" y="15"/>
                        <a:pt x="52" y="19"/>
                        <a:pt x="55" y="25"/>
                      </a:cubicBezTo>
                      <a:cubicBezTo>
                        <a:pt x="68" y="21"/>
                        <a:pt x="68" y="21"/>
                        <a:pt x="68" y="21"/>
                      </a:cubicBezTo>
                      <a:cubicBezTo>
                        <a:pt x="63" y="10"/>
                        <a:pt x="53" y="2"/>
                        <a:pt x="40" y="0"/>
                      </a:cubicBezTo>
                      <a:lnTo>
                        <a:pt x="40" y="14"/>
                      </a:lnTo>
                      <a:close/>
                      <a:moveTo>
                        <a:pt x="16" y="25"/>
                      </a:moveTo>
                      <a:cubicBezTo>
                        <a:pt x="19" y="19"/>
                        <a:pt x="25" y="15"/>
                        <a:pt x="31" y="14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9" y="2"/>
                        <a:pt x="8" y="10"/>
                        <a:pt x="3" y="21"/>
                      </a:cubicBezTo>
                      <a:lnTo>
                        <a:pt x="16" y="25"/>
                      </a:lnTo>
                      <a:close/>
                      <a:moveTo>
                        <a:pt x="45" y="56"/>
                      </a:moveTo>
                      <a:cubicBezTo>
                        <a:pt x="42" y="58"/>
                        <a:pt x="39" y="58"/>
                        <a:pt x="36" y="58"/>
                      </a:cubicBezTo>
                      <a:cubicBezTo>
                        <a:pt x="32" y="58"/>
                        <a:pt x="29" y="58"/>
                        <a:pt x="26" y="56"/>
                      </a:cubicBezTo>
                      <a:cubicBezTo>
                        <a:pt x="18" y="67"/>
                        <a:pt x="18" y="67"/>
                        <a:pt x="18" y="67"/>
                      </a:cubicBezTo>
                      <a:cubicBezTo>
                        <a:pt x="24" y="70"/>
                        <a:pt x="30" y="72"/>
                        <a:pt x="36" y="72"/>
                      </a:cubicBezTo>
                      <a:cubicBezTo>
                        <a:pt x="42" y="72"/>
                        <a:pt x="48" y="70"/>
                        <a:pt x="53" y="67"/>
                      </a:cubicBezTo>
                      <a:lnTo>
                        <a:pt x="45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ï$ḻïḓe">
                  <a:extLst>
                    <a:ext uri="{FF2B5EF4-FFF2-40B4-BE49-F238E27FC236}">
                      <a16:creationId xmlns:a16="http://schemas.microsoft.com/office/drawing/2014/main" xmlns="" id="{17C37F7F-5F47-48F9-BE24-4AD6706CAF0E}"/>
                    </a:ext>
                  </a:extLst>
                </p:cNvPr>
                <p:cNvSpPr/>
                <p:nvPr/>
              </p:nvSpPr>
              <p:spPr bwMode="auto">
                <a:xfrm>
                  <a:off x="9078439" y="1082029"/>
                  <a:ext cx="221179" cy="221178"/>
                </a:xfrm>
                <a:custGeom>
                  <a:avLst/>
                  <a:gdLst>
                    <a:gd name="T0" fmla="*/ 35 w 69"/>
                    <a:gd name="T1" fmla="*/ 0 h 69"/>
                    <a:gd name="T2" fmla="*/ 0 w 69"/>
                    <a:gd name="T3" fmla="*/ 35 h 69"/>
                    <a:gd name="T4" fmla="*/ 35 w 69"/>
                    <a:gd name="T5" fmla="*/ 69 h 69"/>
                    <a:gd name="T6" fmla="*/ 69 w 69"/>
                    <a:gd name="T7" fmla="*/ 35 h 69"/>
                    <a:gd name="T8" fmla="*/ 35 w 69"/>
                    <a:gd name="T9" fmla="*/ 0 h 69"/>
                    <a:gd name="T10" fmla="*/ 35 w 69"/>
                    <a:gd name="T11" fmla="*/ 62 h 69"/>
                    <a:gd name="T12" fmla="*/ 7 w 69"/>
                    <a:gd name="T13" fmla="*/ 35 h 69"/>
                    <a:gd name="T14" fmla="*/ 35 w 69"/>
                    <a:gd name="T15" fmla="*/ 7 h 69"/>
                    <a:gd name="T16" fmla="*/ 62 w 69"/>
                    <a:gd name="T17" fmla="*/ 35 h 69"/>
                    <a:gd name="T18" fmla="*/ 35 w 69"/>
                    <a:gd name="T19" fmla="*/ 62 h 69"/>
                    <a:gd name="T20" fmla="*/ 22 w 69"/>
                    <a:gd name="T21" fmla="*/ 24 h 69"/>
                    <a:gd name="T22" fmla="*/ 37 w 69"/>
                    <a:gd name="T23" fmla="*/ 35 h 69"/>
                    <a:gd name="T24" fmla="*/ 22 w 69"/>
                    <a:gd name="T25" fmla="*/ 45 h 69"/>
                    <a:gd name="T26" fmla="*/ 22 w 69"/>
                    <a:gd name="T27" fmla="*/ 24 h 69"/>
                    <a:gd name="T28" fmla="*/ 39 w 69"/>
                    <a:gd name="T29" fmla="*/ 24 h 69"/>
                    <a:gd name="T30" fmla="*/ 54 w 69"/>
                    <a:gd name="T31" fmla="*/ 35 h 69"/>
                    <a:gd name="T32" fmla="*/ 39 w 69"/>
                    <a:gd name="T33" fmla="*/ 45 h 69"/>
                    <a:gd name="T34" fmla="*/ 39 w 69"/>
                    <a:gd name="T35" fmla="*/ 2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9" h="69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3"/>
                        <a:pt x="16" y="69"/>
                        <a:pt x="35" y="69"/>
                      </a:cubicBezTo>
                      <a:cubicBezTo>
                        <a:pt x="53" y="69"/>
                        <a:pt x="69" y="53"/>
                        <a:pt x="69" y="35"/>
                      </a:cubicBezTo>
                      <a:cubicBezTo>
                        <a:pt x="69" y="16"/>
                        <a:pt x="53" y="0"/>
                        <a:pt x="35" y="0"/>
                      </a:cubicBezTo>
                      <a:close/>
                      <a:moveTo>
                        <a:pt x="35" y="62"/>
                      </a:moveTo>
                      <a:cubicBezTo>
                        <a:pt x="19" y="62"/>
                        <a:pt x="7" y="50"/>
                        <a:pt x="7" y="35"/>
                      </a:cubicBezTo>
                      <a:cubicBezTo>
                        <a:pt x="7" y="19"/>
                        <a:pt x="19" y="7"/>
                        <a:pt x="35" y="7"/>
                      </a:cubicBezTo>
                      <a:cubicBezTo>
                        <a:pt x="50" y="7"/>
                        <a:pt x="62" y="19"/>
                        <a:pt x="62" y="35"/>
                      </a:cubicBezTo>
                      <a:cubicBezTo>
                        <a:pt x="62" y="50"/>
                        <a:pt x="50" y="62"/>
                        <a:pt x="35" y="62"/>
                      </a:cubicBezTo>
                      <a:close/>
                      <a:moveTo>
                        <a:pt x="22" y="24"/>
                      </a:move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lnTo>
                        <a:pt x="22" y="24"/>
                      </a:lnTo>
                      <a:close/>
                      <a:moveTo>
                        <a:pt x="39" y="24"/>
                      </a:moveTo>
                      <a:cubicBezTo>
                        <a:pt x="54" y="35"/>
                        <a:pt x="54" y="35"/>
                        <a:pt x="54" y="3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lnTo>
                        <a:pt x="39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ïṥļîḓe">
                  <a:extLst>
                    <a:ext uri="{FF2B5EF4-FFF2-40B4-BE49-F238E27FC236}">
                      <a16:creationId xmlns:a16="http://schemas.microsoft.com/office/drawing/2014/main" xmlns="" id="{54C1C25C-4057-4E33-AD84-CBF2FDF7A302}"/>
                    </a:ext>
                  </a:extLst>
                </p:cNvPr>
                <p:cNvSpPr/>
                <p:nvPr/>
              </p:nvSpPr>
              <p:spPr bwMode="auto">
                <a:xfrm>
                  <a:off x="8342483" y="3088291"/>
                  <a:ext cx="242709" cy="252495"/>
                </a:xfrm>
                <a:custGeom>
                  <a:avLst/>
                  <a:gdLst>
                    <a:gd name="T0" fmla="*/ 59 w 124"/>
                    <a:gd name="T1" fmla="*/ 129 h 129"/>
                    <a:gd name="T2" fmla="*/ 59 w 124"/>
                    <a:gd name="T3" fmla="*/ 70 h 129"/>
                    <a:gd name="T4" fmla="*/ 0 w 124"/>
                    <a:gd name="T5" fmla="*/ 129 h 129"/>
                    <a:gd name="T6" fmla="*/ 0 w 124"/>
                    <a:gd name="T7" fmla="*/ 0 h 129"/>
                    <a:gd name="T8" fmla="*/ 59 w 124"/>
                    <a:gd name="T9" fmla="*/ 58 h 129"/>
                    <a:gd name="T10" fmla="*/ 59 w 124"/>
                    <a:gd name="T11" fmla="*/ 0 h 129"/>
                    <a:gd name="T12" fmla="*/ 124 w 124"/>
                    <a:gd name="T13" fmla="*/ 65 h 129"/>
                    <a:gd name="T14" fmla="*/ 59 w 124"/>
                    <a:gd name="T15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4" h="129">
                      <a:moveTo>
                        <a:pt x="59" y="129"/>
                      </a:moveTo>
                      <a:lnTo>
                        <a:pt x="59" y="70"/>
                      </a:lnTo>
                      <a:lnTo>
                        <a:pt x="0" y="129"/>
                      </a:lnTo>
                      <a:lnTo>
                        <a:pt x="0" y="0"/>
                      </a:lnTo>
                      <a:lnTo>
                        <a:pt x="59" y="58"/>
                      </a:lnTo>
                      <a:lnTo>
                        <a:pt x="59" y="0"/>
                      </a:lnTo>
                      <a:lnTo>
                        <a:pt x="124" y="65"/>
                      </a:lnTo>
                      <a:lnTo>
                        <a:pt x="59" y="1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şḷidê">
                  <a:extLst>
                    <a:ext uri="{FF2B5EF4-FFF2-40B4-BE49-F238E27FC236}">
                      <a16:creationId xmlns:a16="http://schemas.microsoft.com/office/drawing/2014/main" xmlns="" id="{6A18011F-DEA8-4C58-85F5-C92BC201CD69}"/>
                    </a:ext>
                  </a:extLst>
                </p:cNvPr>
                <p:cNvSpPr/>
                <p:nvPr/>
              </p:nvSpPr>
              <p:spPr bwMode="auto">
                <a:xfrm>
                  <a:off x="8575405" y="2205535"/>
                  <a:ext cx="256411" cy="254453"/>
                </a:xfrm>
                <a:custGeom>
                  <a:avLst/>
                  <a:gdLst>
                    <a:gd name="T0" fmla="*/ 0 w 131"/>
                    <a:gd name="T1" fmla="*/ 130 h 130"/>
                    <a:gd name="T2" fmla="*/ 66 w 131"/>
                    <a:gd name="T3" fmla="*/ 130 h 130"/>
                    <a:gd name="T4" fmla="*/ 66 w 131"/>
                    <a:gd name="T5" fmla="*/ 0 h 130"/>
                    <a:gd name="T6" fmla="*/ 0 w 131"/>
                    <a:gd name="T7" fmla="*/ 0 h 130"/>
                    <a:gd name="T8" fmla="*/ 0 w 131"/>
                    <a:gd name="T9" fmla="*/ 130 h 130"/>
                    <a:gd name="T10" fmla="*/ 41 w 131"/>
                    <a:gd name="T11" fmla="*/ 16 h 130"/>
                    <a:gd name="T12" fmla="*/ 58 w 131"/>
                    <a:gd name="T13" fmla="*/ 16 h 130"/>
                    <a:gd name="T14" fmla="*/ 58 w 131"/>
                    <a:gd name="T15" fmla="*/ 32 h 130"/>
                    <a:gd name="T16" fmla="*/ 41 w 131"/>
                    <a:gd name="T17" fmla="*/ 32 h 130"/>
                    <a:gd name="T18" fmla="*/ 41 w 131"/>
                    <a:gd name="T19" fmla="*/ 16 h 130"/>
                    <a:gd name="T20" fmla="*/ 41 w 131"/>
                    <a:gd name="T21" fmla="*/ 49 h 130"/>
                    <a:gd name="T22" fmla="*/ 58 w 131"/>
                    <a:gd name="T23" fmla="*/ 49 h 130"/>
                    <a:gd name="T24" fmla="*/ 58 w 131"/>
                    <a:gd name="T25" fmla="*/ 65 h 130"/>
                    <a:gd name="T26" fmla="*/ 41 w 131"/>
                    <a:gd name="T27" fmla="*/ 65 h 130"/>
                    <a:gd name="T28" fmla="*/ 41 w 131"/>
                    <a:gd name="T29" fmla="*/ 49 h 130"/>
                    <a:gd name="T30" fmla="*/ 41 w 131"/>
                    <a:gd name="T31" fmla="*/ 81 h 130"/>
                    <a:gd name="T32" fmla="*/ 58 w 131"/>
                    <a:gd name="T33" fmla="*/ 81 h 130"/>
                    <a:gd name="T34" fmla="*/ 58 w 131"/>
                    <a:gd name="T35" fmla="*/ 98 h 130"/>
                    <a:gd name="T36" fmla="*/ 41 w 131"/>
                    <a:gd name="T37" fmla="*/ 98 h 130"/>
                    <a:gd name="T38" fmla="*/ 41 w 131"/>
                    <a:gd name="T39" fmla="*/ 81 h 130"/>
                    <a:gd name="T40" fmla="*/ 9 w 131"/>
                    <a:gd name="T41" fmla="*/ 16 h 130"/>
                    <a:gd name="T42" fmla="*/ 25 w 131"/>
                    <a:gd name="T43" fmla="*/ 16 h 130"/>
                    <a:gd name="T44" fmla="*/ 25 w 131"/>
                    <a:gd name="T45" fmla="*/ 32 h 130"/>
                    <a:gd name="T46" fmla="*/ 9 w 131"/>
                    <a:gd name="T47" fmla="*/ 32 h 130"/>
                    <a:gd name="T48" fmla="*/ 9 w 131"/>
                    <a:gd name="T49" fmla="*/ 16 h 130"/>
                    <a:gd name="T50" fmla="*/ 9 w 131"/>
                    <a:gd name="T51" fmla="*/ 49 h 130"/>
                    <a:gd name="T52" fmla="*/ 25 w 131"/>
                    <a:gd name="T53" fmla="*/ 49 h 130"/>
                    <a:gd name="T54" fmla="*/ 25 w 131"/>
                    <a:gd name="T55" fmla="*/ 65 h 130"/>
                    <a:gd name="T56" fmla="*/ 9 w 131"/>
                    <a:gd name="T57" fmla="*/ 65 h 130"/>
                    <a:gd name="T58" fmla="*/ 9 w 131"/>
                    <a:gd name="T59" fmla="*/ 49 h 130"/>
                    <a:gd name="T60" fmla="*/ 9 w 131"/>
                    <a:gd name="T61" fmla="*/ 81 h 130"/>
                    <a:gd name="T62" fmla="*/ 25 w 131"/>
                    <a:gd name="T63" fmla="*/ 81 h 130"/>
                    <a:gd name="T64" fmla="*/ 25 w 131"/>
                    <a:gd name="T65" fmla="*/ 98 h 130"/>
                    <a:gd name="T66" fmla="*/ 9 w 131"/>
                    <a:gd name="T67" fmla="*/ 98 h 130"/>
                    <a:gd name="T68" fmla="*/ 9 w 131"/>
                    <a:gd name="T69" fmla="*/ 81 h 130"/>
                    <a:gd name="T70" fmla="*/ 74 w 131"/>
                    <a:gd name="T71" fmla="*/ 41 h 130"/>
                    <a:gd name="T72" fmla="*/ 131 w 131"/>
                    <a:gd name="T73" fmla="*/ 41 h 130"/>
                    <a:gd name="T74" fmla="*/ 131 w 131"/>
                    <a:gd name="T75" fmla="*/ 49 h 130"/>
                    <a:gd name="T76" fmla="*/ 74 w 131"/>
                    <a:gd name="T77" fmla="*/ 49 h 130"/>
                    <a:gd name="T78" fmla="*/ 74 w 131"/>
                    <a:gd name="T79" fmla="*/ 41 h 130"/>
                    <a:gd name="T80" fmla="*/ 74 w 131"/>
                    <a:gd name="T81" fmla="*/ 130 h 130"/>
                    <a:gd name="T82" fmla="*/ 90 w 131"/>
                    <a:gd name="T83" fmla="*/ 130 h 130"/>
                    <a:gd name="T84" fmla="*/ 90 w 131"/>
                    <a:gd name="T85" fmla="*/ 98 h 130"/>
                    <a:gd name="T86" fmla="*/ 115 w 131"/>
                    <a:gd name="T87" fmla="*/ 98 h 130"/>
                    <a:gd name="T88" fmla="*/ 115 w 131"/>
                    <a:gd name="T89" fmla="*/ 130 h 130"/>
                    <a:gd name="T90" fmla="*/ 131 w 131"/>
                    <a:gd name="T91" fmla="*/ 130 h 130"/>
                    <a:gd name="T92" fmla="*/ 131 w 131"/>
                    <a:gd name="T93" fmla="*/ 57 h 130"/>
                    <a:gd name="T94" fmla="*/ 74 w 131"/>
                    <a:gd name="T95" fmla="*/ 57 h 130"/>
                    <a:gd name="T96" fmla="*/ 74 w 131"/>
                    <a:gd name="T97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1" h="130">
                      <a:moveTo>
                        <a:pt x="0" y="130"/>
                      </a:moveTo>
                      <a:lnTo>
                        <a:pt x="66" y="130"/>
                      </a:lnTo>
                      <a:lnTo>
                        <a:pt x="66" y="0"/>
                      </a:lnTo>
                      <a:lnTo>
                        <a:pt x="0" y="0"/>
                      </a:lnTo>
                      <a:lnTo>
                        <a:pt x="0" y="130"/>
                      </a:lnTo>
                      <a:close/>
                      <a:moveTo>
                        <a:pt x="41" y="16"/>
                      </a:moveTo>
                      <a:lnTo>
                        <a:pt x="58" y="16"/>
                      </a:lnTo>
                      <a:lnTo>
                        <a:pt x="58" y="32"/>
                      </a:lnTo>
                      <a:lnTo>
                        <a:pt x="41" y="32"/>
                      </a:lnTo>
                      <a:lnTo>
                        <a:pt x="41" y="16"/>
                      </a:lnTo>
                      <a:close/>
                      <a:moveTo>
                        <a:pt x="41" y="49"/>
                      </a:moveTo>
                      <a:lnTo>
                        <a:pt x="58" y="49"/>
                      </a:lnTo>
                      <a:lnTo>
                        <a:pt x="58" y="65"/>
                      </a:lnTo>
                      <a:lnTo>
                        <a:pt x="41" y="65"/>
                      </a:lnTo>
                      <a:lnTo>
                        <a:pt x="41" y="49"/>
                      </a:lnTo>
                      <a:close/>
                      <a:moveTo>
                        <a:pt x="41" y="81"/>
                      </a:moveTo>
                      <a:lnTo>
                        <a:pt x="58" y="81"/>
                      </a:lnTo>
                      <a:lnTo>
                        <a:pt x="58" y="98"/>
                      </a:lnTo>
                      <a:lnTo>
                        <a:pt x="41" y="98"/>
                      </a:lnTo>
                      <a:lnTo>
                        <a:pt x="41" y="81"/>
                      </a:lnTo>
                      <a:close/>
                      <a:moveTo>
                        <a:pt x="9" y="16"/>
                      </a:moveTo>
                      <a:lnTo>
                        <a:pt x="25" y="16"/>
                      </a:lnTo>
                      <a:lnTo>
                        <a:pt x="25" y="32"/>
                      </a:lnTo>
                      <a:lnTo>
                        <a:pt x="9" y="32"/>
                      </a:lnTo>
                      <a:lnTo>
                        <a:pt x="9" y="16"/>
                      </a:lnTo>
                      <a:close/>
                      <a:moveTo>
                        <a:pt x="9" y="49"/>
                      </a:moveTo>
                      <a:lnTo>
                        <a:pt x="25" y="49"/>
                      </a:lnTo>
                      <a:lnTo>
                        <a:pt x="25" y="65"/>
                      </a:lnTo>
                      <a:lnTo>
                        <a:pt x="9" y="65"/>
                      </a:lnTo>
                      <a:lnTo>
                        <a:pt x="9" y="49"/>
                      </a:lnTo>
                      <a:close/>
                      <a:moveTo>
                        <a:pt x="9" y="81"/>
                      </a:moveTo>
                      <a:lnTo>
                        <a:pt x="25" y="81"/>
                      </a:lnTo>
                      <a:lnTo>
                        <a:pt x="25" y="98"/>
                      </a:lnTo>
                      <a:lnTo>
                        <a:pt x="9" y="98"/>
                      </a:lnTo>
                      <a:lnTo>
                        <a:pt x="9" y="81"/>
                      </a:lnTo>
                      <a:close/>
                      <a:moveTo>
                        <a:pt x="74" y="41"/>
                      </a:moveTo>
                      <a:lnTo>
                        <a:pt x="131" y="41"/>
                      </a:lnTo>
                      <a:lnTo>
                        <a:pt x="131" y="49"/>
                      </a:lnTo>
                      <a:lnTo>
                        <a:pt x="74" y="49"/>
                      </a:lnTo>
                      <a:lnTo>
                        <a:pt x="74" y="41"/>
                      </a:lnTo>
                      <a:close/>
                      <a:moveTo>
                        <a:pt x="74" y="130"/>
                      </a:moveTo>
                      <a:lnTo>
                        <a:pt x="90" y="130"/>
                      </a:lnTo>
                      <a:lnTo>
                        <a:pt x="90" y="98"/>
                      </a:lnTo>
                      <a:lnTo>
                        <a:pt x="115" y="98"/>
                      </a:lnTo>
                      <a:lnTo>
                        <a:pt x="115" y="130"/>
                      </a:lnTo>
                      <a:lnTo>
                        <a:pt x="131" y="130"/>
                      </a:lnTo>
                      <a:lnTo>
                        <a:pt x="131" y="57"/>
                      </a:lnTo>
                      <a:lnTo>
                        <a:pt x="74" y="57"/>
                      </a:lnTo>
                      <a:lnTo>
                        <a:pt x="74" y="1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íṣľîḍè">
                  <a:extLst>
                    <a:ext uri="{FF2B5EF4-FFF2-40B4-BE49-F238E27FC236}">
                      <a16:creationId xmlns:a16="http://schemas.microsoft.com/office/drawing/2014/main" xmlns="" id="{605CC08A-EA7D-4307-A943-7986BC4E600F}"/>
                    </a:ext>
                  </a:extLst>
                </p:cNvPr>
                <p:cNvSpPr/>
                <p:nvPr/>
              </p:nvSpPr>
              <p:spPr bwMode="auto">
                <a:xfrm>
                  <a:off x="8688930" y="2636148"/>
                  <a:ext cx="146800" cy="154628"/>
                </a:xfrm>
                <a:custGeom>
                  <a:avLst/>
                  <a:gdLst>
                    <a:gd name="T0" fmla="*/ 43 w 46"/>
                    <a:gd name="T1" fmla="*/ 29 h 48"/>
                    <a:gd name="T2" fmla="*/ 46 w 46"/>
                    <a:gd name="T3" fmla="*/ 16 h 48"/>
                    <a:gd name="T4" fmla="*/ 41 w 46"/>
                    <a:gd name="T5" fmla="*/ 8 h 48"/>
                    <a:gd name="T6" fmla="*/ 37 w 46"/>
                    <a:gd name="T7" fmla="*/ 9 h 48"/>
                    <a:gd name="T8" fmla="*/ 28 w 46"/>
                    <a:gd name="T9" fmla="*/ 0 h 48"/>
                    <a:gd name="T10" fmla="*/ 18 w 46"/>
                    <a:gd name="T11" fmla="*/ 0 h 48"/>
                    <a:gd name="T12" fmla="*/ 17 w 46"/>
                    <a:gd name="T13" fmla="*/ 4 h 48"/>
                    <a:gd name="T14" fmla="*/ 4 w 46"/>
                    <a:gd name="T15" fmla="*/ 8 h 48"/>
                    <a:gd name="T16" fmla="*/ 0 w 46"/>
                    <a:gd name="T17" fmla="*/ 16 h 48"/>
                    <a:gd name="T18" fmla="*/ 3 w 46"/>
                    <a:gd name="T19" fmla="*/ 19 h 48"/>
                    <a:gd name="T20" fmla="*/ 0 w 46"/>
                    <a:gd name="T21" fmla="*/ 32 h 48"/>
                    <a:gd name="T22" fmla="*/ 4 w 46"/>
                    <a:gd name="T23" fmla="*/ 40 h 48"/>
                    <a:gd name="T24" fmla="*/ 9 w 46"/>
                    <a:gd name="T25" fmla="*/ 39 h 48"/>
                    <a:gd name="T26" fmla="*/ 18 w 46"/>
                    <a:gd name="T27" fmla="*/ 48 h 48"/>
                    <a:gd name="T28" fmla="*/ 28 w 46"/>
                    <a:gd name="T29" fmla="*/ 48 h 48"/>
                    <a:gd name="T30" fmla="*/ 29 w 46"/>
                    <a:gd name="T31" fmla="*/ 44 h 48"/>
                    <a:gd name="T32" fmla="*/ 41 w 46"/>
                    <a:gd name="T33" fmla="*/ 40 h 48"/>
                    <a:gd name="T34" fmla="*/ 46 w 46"/>
                    <a:gd name="T35" fmla="*/ 32 h 48"/>
                    <a:gd name="T36" fmla="*/ 43 w 46"/>
                    <a:gd name="T37" fmla="*/ 29 h 48"/>
                    <a:gd name="T38" fmla="*/ 23 w 46"/>
                    <a:gd name="T39" fmla="*/ 34 h 48"/>
                    <a:gd name="T40" fmla="*/ 13 w 46"/>
                    <a:gd name="T41" fmla="*/ 24 h 48"/>
                    <a:gd name="T42" fmla="*/ 23 w 46"/>
                    <a:gd name="T43" fmla="*/ 14 h 48"/>
                    <a:gd name="T44" fmla="*/ 33 w 46"/>
                    <a:gd name="T45" fmla="*/ 24 h 48"/>
                    <a:gd name="T46" fmla="*/ 23 w 46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6" h="48">
                      <a:moveTo>
                        <a:pt x="43" y="29"/>
                      </a:moveTo>
                      <a:cubicBezTo>
                        <a:pt x="40" y="24"/>
                        <a:pt x="42" y="19"/>
                        <a:pt x="46" y="16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0" y="9"/>
                        <a:pt x="39" y="9"/>
                        <a:pt x="37" y="9"/>
                      </a:cubicBezTo>
                      <a:cubicBezTo>
                        <a:pt x="32" y="9"/>
                        <a:pt x="28" y="5"/>
                        <a:pt x="2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1"/>
                        <a:pt x="18" y="3"/>
                        <a:pt x="17" y="4"/>
                      </a:cubicBezTo>
                      <a:cubicBezTo>
                        <a:pt x="14" y="9"/>
                        <a:pt x="9" y="10"/>
                        <a:pt x="4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7"/>
                        <a:pt x="2" y="18"/>
                        <a:pt x="3" y="19"/>
                      </a:cubicBezTo>
                      <a:cubicBezTo>
                        <a:pt x="6" y="24"/>
                        <a:pt x="4" y="29"/>
                        <a:pt x="0" y="32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6" y="39"/>
                        <a:pt x="7" y="39"/>
                        <a:pt x="9" y="39"/>
                      </a:cubicBezTo>
                      <a:cubicBezTo>
                        <a:pt x="14" y="39"/>
                        <a:pt x="18" y="43"/>
                        <a:pt x="18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47"/>
                        <a:pt x="28" y="45"/>
                        <a:pt x="29" y="44"/>
                      </a:cubicBezTo>
                      <a:cubicBezTo>
                        <a:pt x="31" y="39"/>
                        <a:pt x="37" y="38"/>
                        <a:pt x="41" y="40"/>
                      </a:cubicBezTo>
                      <a:cubicBezTo>
                        <a:pt x="46" y="32"/>
                        <a:pt x="46" y="32"/>
                        <a:pt x="46" y="32"/>
                      </a:cubicBezTo>
                      <a:cubicBezTo>
                        <a:pt x="45" y="31"/>
                        <a:pt x="44" y="30"/>
                        <a:pt x="43" y="29"/>
                      </a:cubicBezTo>
                      <a:close/>
                      <a:moveTo>
                        <a:pt x="23" y="34"/>
                      </a:moveTo>
                      <a:cubicBezTo>
                        <a:pt x="18" y="34"/>
                        <a:pt x="13" y="29"/>
                        <a:pt x="13" y="24"/>
                      </a:cubicBezTo>
                      <a:cubicBezTo>
                        <a:pt x="13" y="19"/>
                        <a:pt x="18" y="14"/>
                        <a:pt x="23" y="14"/>
                      </a:cubicBezTo>
                      <a:cubicBezTo>
                        <a:pt x="28" y="14"/>
                        <a:pt x="33" y="19"/>
                        <a:pt x="33" y="24"/>
                      </a:cubicBezTo>
                      <a:cubicBezTo>
                        <a:pt x="33" y="29"/>
                        <a:pt x="28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5" name="iṥlïḑé">
                  <a:extLst>
                    <a:ext uri="{FF2B5EF4-FFF2-40B4-BE49-F238E27FC236}">
                      <a16:creationId xmlns:a16="http://schemas.microsoft.com/office/drawing/2014/main" xmlns="" id="{6645E6CD-8C5A-4A57-894E-8984A9F9D341}"/>
                    </a:ext>
                  </a:extLst>
                </p:cNvPr>
                <p:cNvSpPr/>
                <p:nvPr/>
              </p:nvSpPr>
              <p:spPr bwMode="auto">
                <a:xfrm>
                  <a:off x="8371843" y="3567836"/>
                  <a:ext cx="107654" cy="207477"/>
                </a:xfrm>
                <a:custGeom>
                  <a:avLst/>
                  <a:gdLst>
                    <a:gd name="T0" fmla="*/ 23 w 34"/>
                    <a:gd name="T1" fmla="*/ 64 h 65"/>
                    <a:gd name="T2" fmla="*/ 23 w 34"/>
                    <a:gd name="T3" fmla="*/ 64 h 65"/>
                    <a:gd name="T4" fmla="*/ 33 w 34"/>
                    <a:gd name="T5" fmla="*/ 50 h 65"/>
                    <a:gd name="T6" fmla="*/ 30 w 34"/>
                    <a:gd name="T7" fmla="*/ 34 h 65"/>
                    <a:gd name="T8" fmla="*/ 15 w 34"/>
                    <a:gd name="T9" fmla="*/ 24 h 65"/>
                    <a:gd name="T10" fmla="*/ 15 w 34"/>
                    <a:gd name="T11" fmla="*/ 24 h 65"/>
                    <a:gd name="T12" fmla="*/ 14 w 34"/>
                    <a:gd name="T13" fmla="*/ 25 h 65"/>
                    <a:gd name="T14" fmla="*/ 15 w 34"/>
                    <a:gd name="T15" fmla="*/ 30 h 65"/>
                    <a:gd name="T16" fmla="*/ 16 w 34"/>
                    <a:gd name="T17" fmla="*/ 30 h 65"/>
                    <a:gd name="T18" fmla="*/ 17 w 34"/>
                    <a:gd name="T19" fmla="*/ 30 h 65"/>
                    <a:gd name="T20" fmla="*/ 24 w 34"/>
                    <a:gd name="T21" fmla="*/ 35 h 65"/>
                    <a:gd name="T22" fmla="*/ 27 w 34"/>
                    <a:gd name="T23" fmla="*/ 51 h 65"/>
                    <a:gd name="T24" fmla="*/ 22 w 34"/>
                    <a:gd name="T25" fmla="*/ 59 h 65"/>
                    <a:gd name="T26" fmla="*/ 22 w 34"/>
                    <a:gd name="T27" fmla="*/ 59 h 65"/>
                    <a:gd name="T28" fmla="*/ 14 w 34"/>
                    <a:gd name="T29" fmla="*/ 53 h 65"/>
                    <a:gd name="T30" fmla="*/ 13 w 34"/>
                    <a:gd name="T31" fmla="*/ 46 h 65"/>
                    <a:gd name="T32" fmla="*/ 6 w 34"/>
                    <a:gd name="T33" fmla="*/ 44 h 65"/>
                    <a:gd name="T34" fmla="*/ 8 w 34"/>
                    <a:gd name="T35" fmla="*/ 54 h 65"/>
                    <a:gd name="T36" fmla="*/ 23 w 34"/>
                    <a:gd name="T37" fmla="*/ 64 h 65"/>
                    <a:gd name="T38" fmla="*/ 19 w 34"/>
                    <a:gd name="T39" fmla="*/ 42 h 65"/>
                    <a:gd name="T40" fmla="*/ 20 w 34"/>
                    <a:gd name="T41" fmla="*/ 41 h 65"/>
                    <a:gd name="T42" fmla="*/ 19 w 34"/>
                    <a:gd name="T43" fmla="*/ 35 h 65"/>
                    <a:gd name="T44" fmla="*/ 18 w 34"/>
                    <a:gd name="T45" fmla="*/ 36 h 65"/>
                    <a:gd name="T46" fmla="*/ 17 w 34"/>
                    <a:gd name="T47" fmla="*/ 36 h 65"/>
                    <a:gd name="T48" fmla="*/ 10 w 34"/>
                    <a:gd name="T49" fmla="*/ 31 h 65"/>
                    <a:gd name="T50" fmla="*/ 7 w 34"/>
                    <a:gd name="T51" fmla="*/ 15 h 65"/>
                    <a:gd name="T52" fmla="*/ 12 w 34"/>
                    <a:gd name="T53" fmla="*/ 7 h 65"/>
                    <a:gd name="T54" fmla="*/ 12 w 34"/>
                    <a:gd name="T55" fmla="*/ 7 h 65"/>
                    <a:gd name="T56" fmla="*/ 20 w 34"/>
                    <a:gd name="T57" fmla="*/ 13 h 65"/>
                    <a:gd name="T58" fmla="*/ 21 w 34"/>
                    <a:gd name="T59" fmla="*/ 20 h 65"/>
                    <a:gd name="T60" fmla="*/ 28 w 34"/>
                    <a:gd name="T61" fmla="*/ 22 h 65"/>
                    <a:gd name="T62" fmla="*/ 26 w 34"/>
                    <a:gd name="T63" fmla="*/ 12 h 65"/>
                    <a:gd name="T64" fmla="*/ 11 w 34"/>
                    <a:gd name="T65" fmla="*/ 2 h 65"/>
                    <a:gd name="T66" fmla="*/ 11 w 34"/>
                    <a:gd name="T67" fmla="*/ 2 h 65"/>
                    <a:gd name="T68" fmla="*/ 1 w 34"/>
                    <a:gd name="T69" fmla="*/ 16 h 65"/>
                    <a:gd name="T70" fmla="*/ 4 w 34"/>
                    <a:gd name="T71" fmla="*/ 32 h 65"/>
                    <a:gd name="T72" fmla="*/ 19 w 34"/>
                    <a:gd name="T73" fmla="*/ 4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4" h="65">
                      <a:moveTo>
                        <a:pt x="23" y="64"/>
                      </a:move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30" y="63"/>
                        <a:pt x="34" y="56"/>
                        <a:pt x="33" y="50"/>
                      </a:cubicBez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29" y="27"/>
                        <a:pt x="22" y="23"/>
                        <a:pt x="15" y="2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5"/>
                        <a:pt x="14" y="25"/>
                        <a:pt x="14" y="25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6" y="30"/>
                        <a:pt x="16" y="30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20" y="29"/>
                        <a:pt x="24" y="32"/>
                        <a:pt x="24" y="35"/>
                      </a:cubicBezTo>
                      <a:cubicBezTo>
                        <a:pt x="27" y="51"/>
                        <a:pt x="27" y="51"/>
                        <a:pt x="27" y="51"/>
                      </a:cubicBezTo>
                      <a:cubicBezTo>
                        <a:pt x="28" y="54"/>
                        <a:pt x="26" y="58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18" y="59"/>
                        <a:pt x="15" y="57"/>
                        <a:pt x="14" y="53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10" y="46"/>
                        <a:pt x="8" y="45"/>
                        <a:pt x="6" y="4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10" y="61"/>
                        <a:pt x="16" y="65"/>
                        <a:pt x="23" y="64"/>
                      </a:cubicBezTo>
                      <a:close/>
                      <a:moveTo>
                        <a:pt x="19" y="42"/>
                      </a:moveTo>
                      <a:cubicBezTo>
                        <a:pt x="19" y="41"/>
                        <a:pt x="20" y="41"/>
                        <a:pt x="20" y="41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6"/>
                        <a:pt x="18" y="36"/>
                        <a:pt x="18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4" y="37"/>
                        <a:pt x="10" y="34"/>
                        <a:pt x="10" y="31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2"/>
                        <a:pt x="8" y="8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6" y="7"/>
                        <a:pt x="19" y="9"/>
                        <a:pt x="20" y="13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4" y="20"/>
                        <a:pt x="26" y="21"/>
                        <a:pt x="28" y="2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4" y="5"/>
                        <a:pt x="18" y="0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4" y="3"/>
                        <a:pt x="0" y="10"/>
                        <a:pt x="1" y="16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5" y="38"/>
                        <a:pt x="12" y="43"/>
                        <a:pt x="1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íşlíďê">
                  <a:extLst>
                    <a:ext uri="{FF2B5EF4-FFF2-40B4-BE49-F238E27FC236}">
                      <a16:creationId xmlns:a16="http://schemas.microsoft.com/office/drawing/2014/main" xmlns="" id="{B6F8CFE5-ABAA-4D86-A7EA-A1CD0E769FCF}"/>
                    </a:ext>
                  </a:extLst>
                </p:cNvPr>
                <p:cNvSpPr/>
                <p:nvPr/>
              </p:nvSpPr>
              <p:spPr bwMode="auto">
                <a:xfrm>
                  <a:off x="8448179" y="1575276"/>
                  <a:ext cx="293599" cy="293599"/>
                </a:xfrm>
                <a:custGeom>
                  <a:avLst/>
                  <a:gdLst>
                    <a:gd name="T0" fmla="*/ 29 w 92"/>
                    <a:gd name="T1" fmla="*/ 17 h 92"/>
                    <a:gd name="T2" fmla="*/ 92 w 92"/>
                    <a:gd name="T3" fmla="*/ 0 h 92"/>
                    <a:gd name="T4" fmla="*/ 92 w 92"/>
                    <a:gd name="T5" fmla="*/ 6 h 92"/>
                    <a:gd name="T6" fmla="*/ 92 w 92"/>
                    <a:gd name="T7" fmla="*/ 17 h 92"/>
                    <a:gd name="T8" fmla="*/ 92 w 92"/>
                    <a:gd name="T9" fmla="*/ 66 h 92"/>
                    <a:gd name="T10" fmla="*/ 72 w 92"/>
                    <a:gd name="T11" fmla="*/ 80 h 92"/>
                    <a:gd name="T12" fmla="*/ 52 w 92"/>
                    <a:gd name="T13" fmla="*/ 66 h 92"/>
                    <a:gd name="T14" fmla="*/ 72 w 92"/>
                    <a:gd name="T15" fmla="*/ 52 h 92"/>
                    <a:gd name="T16" fmla="*/ 81 w 92"/>
                    <a:gd name="T17" fmla="*/ 53 h 92"/>
                    <a:gd name="T18" fmla="*/ 81 w 92"/>
                    <a:gd name="T19" fmla="*/ 23 h 92"/>
                    <a:gd name="T20" fmla="*/ 41 w 92"/>
                    <a:gd name="T21" fmla="*/ 34 h 92"/>
                    <a:gd name="T22" fmla="*/ 41 w 92"/>
                    <a:gd name="T23" fmla="*/ 78 h 92"/>
                    <a:gd name="T24" fmla="*/ 21 w 92"/>
                    <a:gd name="T25" fmla="*/ 92 h 92"/>
                    <a:gd name="T26" fmla="*/ 0 w 92"/>
                    <a:gd name="T27" fmla="*/ 78 h 92"/>
                    <a:gd name="T28" fmla="*/ 21 w 92"/>
                    <a:gd name="T29" fmla="*/ 63 h 92"/>
                    <a:gd name="T30" fmla="*/ 29 w 92"/>
                    <a:gd name="T31" fmla="*/ 65 h 92"/>
                    <a:gd name="T32" fmla="*/ 29 w 92"/>
                    <a:gd name="T33" fmla="*/ 34 h 92"/>
                    <a:gd name="T34" fmla="*/ 29 w 92"/>
                    <a:gd name="T35" fmla="*/ 17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2" h="92">
                      <a:moveTo>
                        <a:pt x="29" y="17"/>
                      </a:moveTo>
                      <a:cubicBezTo>
                        <a:pt x="92" y="0"/>
                        <a:pt x="92" y="0"/>
                        <a:pt x="92" y="0"/>
                      </a:cubicBez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17"/>
                        <a:pt x="92" y="17"/>
                        <a:pt x="92" y="17"/>
                      </a:cubicBezTo>
                      <a:cubicBezTo>
                        <a:pt x="92" y="66"/>
                        <a:pt x="92" y="66"/>
                        <a:pt x="92" y="66"/>
                      </a:cubicBezTo>
                      <a:cubicBezTo>
                        <a:pt x="92" y="74"/>
                        <a:pt x="83" y="80"/>
                        <a:pt x="72" y="80"/>
                      </a:cubicBezTo>
                      <a:cubicBezTo>
                        <a:pt x="61" y="80"/>
                        <a:pt x="52" y="74"/>
                        <a:pt x="52" y="66"/>
                      </a:cubicBezTo>
                      <a:cubicBezTo>
                        <a:pt x="52" y="58"/>
                        <a:pt x="61" y="52"/>
                        <a:pt x="72" y="52"/>
                      </a:cubicBezTo>
                      <a:cubicBezTo>
                        <a:pt x="75" y="52"/>
                        <a:pt x="78" y="52"/>
                        <a:pt x="81" y="5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41" y="86"/>
                        <a:pt x="32" y="92"/>
                        <a:pt x="21" y="92"/>
                      </a:cubicBezTo>
                      <a:cubicBezTo>
                        <a:pt x="9" y="92"/>
                        <a:pt x="0" y="86"/>
                        <a:pt x="0" y="78"/>
                      </a:cubicBezTo>
                      <a:cubicBezTo>
                        <a:pt x="0" y="70"/>
                        <a:pt x="9" y="63"/>
                        <a:pt x="21" y="63"/>
                      </a:cubicBezTo>
                      <a:cubicBezTo>
                        <a:pt x="24" y="63"/>
                        <a:pt x="27" y="64"/>
                        <a:pt x="29" y="65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lnTo>
                        <a:pt x="29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7" name="i$ḻíḋé">
                  <a:extLst>
                    <a:ext uri="{FF2B5EF4-FFF2-40B4-BE49-F238E27FC236}">
                      <a16:creationId xmlns:a16="http://schemas.microsoft.com/office/drawing/2014/main" xmlns="" id="{2FA6B973-2E38-4638-811C-A5183F6AEBC7}"/>
                    </a:ext>
                  </a:extLst>
                </p:cNvPr>
                <p:cNvSpPr/>
                <p:nvPr/>
              </p:nvSpPr>
              <p:spPr bwMode="auto">
                <a:xfrm>
                  <a:off x="7763114" y="4108059"/>
                  <a:ext cx="227050" cy="201604"/>
                </a:xfrm>
                <a:custGeom>
                  <a:avLst/>
                  <a:gdLst>
                    <a:gd name="T0" fmla="*/ 30 w 71"/>
                    <a:gd name="T1" fmla="*/ 0 h 63"/>
                    <a:gd name="T2" fmla="*/ 30 w 71"/>
                    <a:gd name="T3" fmla="*/ 0 h 63"/>
                    <a:gd name="T4" fmla="*/ 59 w 71"/>
                    <a:gd name="T5" fmla="*/ 23 h 63"/>
                    <a:gd name="T6" fmla="*/ 30 w 71"/>
                    <a:gd name="T7" fmla="*/ 47 h 63"/>
                    <a:gd name="T8" fmla="*/ 25 w 71"/>
                    <a:gd name="T9" fmla="*/ 47 h 63"/>
                    <a:gd name="T10" fmla="*/ 4 w 71"/>
                    <a:gd name="T11" fmla="*/ 55 h 63"/>
                    <a:gd name="T12" fmla="*/ 4 w 71"/>
                    <a:gd name="T13" fmla="*/ 53 h 63"/>
                    <a:gd name="T14" fmla="*/ 11 w 71"/>
                    <a:gd name="T15" fmla="*/ 44 h 63"/>
                    <a:gd name="T16" fmla="*/ 11 w 71"/>
                    <a:gd name="T17" fmla="*/ 42 h 63"/>
                    <a:gd name="T18" fmla="*/ 0 w 71"/>
                    <a:gd name="T19" fmla="*/ 23 h 63"/>
                    <a:gd name="T20" fmla="*/ 30 w 71"/>
                    <a:gd name="T21" fmla="*/ 0 h 63"/>
                    <a:gd name="T22" fmla="*/ 62 w 71"/>
                    <a:gd name="T23" fmla="*/ 53 h 63"/>
                    <a:gd name="T24" fmla="*/ 67 w 71"/>
                    <a:gd name="T25" fmla="*/ 61 h 63"/>
                    <a:gd name="T26" fmla="*/ 67 w 71"/>
                    <a:gd name="T27" fmla="*/ 63 h 63"/>
                    <a:gd name="T28" fmla="*/ 50 w 71"/>
                    <a:gd name="T29" fmla="*/ 56 h 63"/>
                    <a:gd name="T30" fmla="*/ 46 w 71"/>
                    <a:gd name="T31" fmla="*/ 56 h 63"/>
                    <a:gd name="T32" fmla="*/ 30 w 71"/>
                    <a:gd name="T33" fmla="*/ 52 h 63"/>
                    <a:gd name="T34" fmla="*/ 54 w 71"/>
                    <a:gd name="T35" fmla="*/ 44 h 63"/>
                    <a:gd name="T36" fmla="*/ 61 w 71"/>
                    <a:gd name="T37" fmla="*/ 35 h 63"/>
                    <a:gd name="T38" fmla="*/ 64 w 71"/>
                    <a:gd name="T39" fmla="*/ 23 h 63"/>
                    <a:gd name="T40" fmla="*/ 64 w 71"/>
                    <a:gd name="T41" fmla="*/ 22 h 63"/>
                    <a:gd name="T42" fmla="*/ 71 w 71"/>
                    <a:gd name="T43" fmla="*/ 36 h 63"/>
                    <a:gd name="T44" fmla="*/ 62 w 71"/>
                    <a:gd name="T45" fmla="*/ 52 h 63"/>
                    <a:gd name="T46" fmla="*/ 62 w 71"/>
                    <a:gd name="T47" fmla="*/ 5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1" h="63">
                      <a:moveTo>
                        <a:pt x="30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46" y="0"/>
                        <a:pt x="59" y="10"/>
                        <a:pt x="59" y="23"/>
                      </a:cubicBezTo>
                      <a:cubicBezTo>
                        <a:pt x="59" y="37"/>
                        <a:pt x="46" y="47"/>
                        <a:pt x="30" y="47"/>
                      </a:cubicBezTo>
                      <a:cubicBezTo>
                        <a:pt x="28" y="47"/>
                        <a:pt x="27" y="47"/>
                        <a:pt x="25" y="47"/>
                      </a:cubicBezTo>
                      <a:cubicBezTo>
                        <a:pt x="19" y="53"/>
                        <a:pt x="11" y="55"/>
                        <a:pt x="4" y="55"/>
                      </a:cubicBezTo>
                      <a:cubicBezTo>
                        <a:pt x="4" y="53"/>
                        <a:pt x="4" y="53"/>
                        <a:pt x="4" y="53"/>
                      </a:cubicBezTo>
                      <a:cubicBezTo>
                        <a:pt x="8" y="51"/>
                        <a:pt x="11" y="48"/>
                        <a:pt x="11" y="44"/>
                      </a:cubicBezTo>
                      <a:cubicBezTo>
                        <a:pt x="11" y="43"/>
                        <a:pt x="11" y="43"/>
                        <a:pt x="11" y="42"/>
                      </a:cubicBezTo>
                      <a:cubicBezTo>
                        <a:pt x="4" y="38"/>
                        <a:pt x="0" y="31"/>
                        <a:pt x="0" y="23"/>
                      </a:cubicBezTo>
                      <a:cubicBezTo>
                        <a:pt x="0" y="10"/>
                        <a:pt x="13" y="0"/>
                        <a:pt x="30" y="0"/>
                      </a:cubicBezTo>
                      <a:close/>
                      <a:moveTo>
                        <a:pt x="62" y="53"/>
                      </a:moveTo>
                      <a:cubicBezTo>
                        <a:pt x="62" y="57"/>
                        <a:pt x="64" y="60"/>
                        <a:pt x="67" y="61"/>
                      </a:cubicBezTo>
                      <a:cubicBezTo>
                        <a:pt x="67" y="63"/>
                        <a:pt x="67" y="63"/>
                        <a:pt x="67" y="63"/>
                      </a:cubicBezTo>
                      <a:cubicBezTo>
                        <a:pt x="61" y="62"/>
                        <a:pt x="55" y="61"/>
                        <a:pt x="50" y="56"/>
                      </a:cubicBezTo>
                      <a:cubicBezTo>
                        <a:pt x="48" y="56"/>
                        <a:pt x="47" y="56"/>
                        <a:pt x="46" y="56"/>
                      </a:cubicBezTo>
                      <a:cubicBezTo>
                        <a:pt x="40" y="56"/>
                        <a:pt x="34" y="55"/>
                        <a:pt x="30" y="52"/>
                      </a:cubicBezTo>
                      <a:cubicBezTo>
                        <a:pt x="39" y="52"/>
                        <a:pt x="47" y="49"/>
                        <a:pt x="54" y="44"/>
                      </a:cubicBezTo>
                      <a:cubicBezTo>
                        <a:pt x="57" y="41"/>
                        <a:pt x="59" y="38"/>
                        <a:pt x="61" y="35"/>
                      </a:cubicBezTo>
                      <a:cubicBezTo>
                        <a:pt x="63" y="31"/>
                        <a:pt x="64" y="27"/>
                        <a:pt x="64" y="23"/>
                      </a:cubicBezTo>
                      <a:cubicBezTo>
                        <a:pt x="64" y="23"/>
                        <a:pt x="64" y="22"/>
                        <a:pt x="64" y="22"/>
                      </a:cubicBezTo>
                      <a:cubicBezTo>
                        <a:pt x="68" y="25"/>
                        <a:pt x="71" y="30"/>
                        <a:pt x="71" y="36"/>
                      </a:cubicBezTo>
                      <a:cubicBezTo>
                        <a:pt x="71" y="42"/>
                        <a:pt x="67" y="48"/>
                        <a:pt x="62" y="52"/>
                      </a:cubicBezTo>
                      <a:cubicBezTo>
                        <a:pt x="62" y="52"/>
                        <a:pt x="62" y="53"/>
                        <a:pt x="62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şḷïḓe">
                  <a:extLst>
                    <a:ext uri="{FF2B5EF4-FFF2-40B4-BE49-F238E27FC236}">
                      <a16:creationId xmlns:a16="http://schemas.microsoft.com/office/drawing/2014/main" xmlns="" id="{3E5C8236-9C99-4ACE-A10A-9B350BC805FA}"/>
                    </a:ext>
                  </a:extLst>
                </p:cNvPr>
                <p:cNvSpPr/>
                <p:nvPr/>
              </p:nvSpPr>
              <p:spPr bwMode="auto">
                <a:xfrm>
                  <a:off x="7947103" y="3679405"/>
                  <a:ext cx="207477" cy="207477"/>
                </a:xfrm>
                <a:custGeom>
                  <a:avLst/>
                  <a:gdLst>
                    <a:gd name="T0" fmla="*/ 65 w 65"/>
                    <a:gd name="T1" fmla="*/ 24 h 65"/>
                    <a:gd name="T2" fmla="*/ 41 w 65"/>
                    <a:gd name="T3" fmla="*/ 24 h 65"/>
                    <a:gd name="T4" fmla="*/ 50 w 65"/>
                    <a:gd name="T5" fmla="*/ 15 h 65"/>
                    <a:gd name="T6" fmla="*/ 33 w 65"/>
                    <a:gd name="T7" fmla="*/ 8 h 65"/>
                    <a:gd name="T8" fmla="*/ 16 w 65"/>
                    <a:gd name="T9" fmla="*/ 15 h 65"/>
                    <a:gd name="T10" fmla="*/ 9 w 65"/>
                    <a:gd name="T11" fmla="*/ 32 h 65"/>
                    <a:gd name="T12" fmla="*/ 16 w 65"/>
                    <a:gd name="T13" fmla="*/ 49 h 65"/>
                    <a:gd name="T14" fmla="*/ 33 w 65"/>
                    <a:gd name="T15" fmla="*/ 56 h 65"/>
                    <a:gd name="T16" fmla="*/ 50 w 65"/>
                    <a:gd name="T17" fmla="*/ 49 h 65"/>
                    <a:gd name="T18" fmla="*/ 51 w 65"/>
                    <a:gd name="T19" fmla="*/ 48 h 65"/>
                    <a:gd name="T20" fmla="*/ 57 w 65"/>
                    <a:gd name="T21" fmla="*/ 54 h 65"/>
                    <a:gd name="T22" fmla="*/ 33 w 65"/>
                    <a:gd name="T23" fmla="*/ 65 h 65"/>
                    <a:gd name="T24" fmla="*/ 0 w 65"/>
                    <a:gd name="T25" fmla="*/ 32 h 65"/>
                    <a:gd name="T26" fmla="*/ 33 w 65"/>
                    <a:gd name="T27" fmla="*/ 0 h 65"/>
                    <a:gd name="T28" fmla="*/ 56 w 65"/>
                    <a:gd name="T29" fmla="*/ 9 h 65"/>
                    <a:gd name="T30" fmla="*/ 65 w 65"/>
                    <a:gd name="T31" fmla="*/ 0 h 65"/>
                    <a:gd name="T32" fmla="*/ 65 w 65"/>
                    <a:gd name="T33" fmla="*/ 2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65">
                      <a:moveTo>
                        <a:pt x="65" y="24"/>
                      </a:moveTo>
                      <a:cubicBezTo>
                        <a:pt x="41" y="24"/>
                        <a:pt x="41" y="24"/>
                        <a:pt x="41" y="24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45" y="10"/>
                        <a:pt x="39" y="8"/>
                        <a:pt x="33" y="8"/>
                      </a:cubicBezTo>
                      <a:cubicBezTo>
                        <a:pt x="26" y="8"/>
                        <a:pt x="20" y="10"/>
                        <a:pt x="16" y="15"/>
                      </a:cubicBezTo>
                      <a:cubicBezTo>
                        <a:pt x="11" y="20"/>
                        <a:pt x="9" y="26"/>
                        <a:pt x="9" y="32"/>
                      </a:cubicBezTo>
                      <a:cubicBezTo>
                        <a:pt x="9" y="39"/>
                        <a:pt x="11" y="45"/>
                        <a:pt x="16" y="49"/>
                      </a:cubicBezTo>
                      <a:cubicBezTo>
                        <a:pt x="20" y="54"/>
                        <a:pt x="26" y="56"/>
                        <a:pt x="33" y="56"/>
                      </a:cubicBezTo>
                      <a:cubicBezTo>
                        <a:pt x="39" y="56"/>
                        <a:pt x="45" y="54"/>
                        <a:pt x="50" y="49"/>
                      </a:cubicBezTo>
                      <a:cubicBezTo>
                        <a:pt x="50" y="49"/>
                        <a:pt x="51" y="49"/>
                        <a:pt x="51" y="48"/>
                      </a:cubicBezTo>
                      <a:cubicBezTo>
                        <a:pt x="57" y="54"/>
                        <a:pt x="57" y="54"/>
                        <a:pt x="57" y="54"/>
                      </a:cubicBezTo>
                      <a:cubicBezTo>
                        <a:pt x="51" y="60"/>
                        <a:pt x="43" y="65"/>
                        <a:pt x="33" y="65"/>
                      </a:cubicBezTo>
                      <a:cubicBezTo>
                        <a:pt x="15" y="65"/>
                        <a:pt x="0" y="50"/>
                        <a:pt x="0" y="32"/>
                      </a:cubicBezTo>
                      <a:cubicBezTo>
                        <a:pt x="0" y="14"/>
                        <a:pt x="15" y="0"/>
                        <a:pt x="33" y="0"/>
                      </a:cubicBezTo>
                      <a:cubicBezTo>
                        <a:pt x="42" y="0"/>
                        <a:pt x="50" y="4"/>
                        <a:pt x="56" y="9"/>
                      </a:cubicBezTo>
                      <a:cubicBezTo>
                        <a:pt x="65" y="0"/>
                        <a:pt x="65" y="0"/>
                        <a:pt x="65" y="0"/>
                      </a:cubicBezTo>
                      <a:lnTo>
                        <a:pt x="65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î$lïḋe">
                  <a:extLst>
                    <a:ext uri="{FF2B5EF4-FFF2-40B4-BE49-F238E27FC236}">
                      <a16:creationId xmlns:a16="http://schemas.microsoft.com/office/drawing/2014/main" xmlns="" id="{2381305C-DC32-49B0-B902-195D779307C8}"/>
                    </a:ext>
                  </a:extLst>
                </p:cNvPr>
                <p:cNvSpPr/>
                <p:nvPr/>
              </p:nvSpPr>
              <p:spPr bwMode="auto">
                <a:xfrm>
                  <a:off x="8704589" y="1177939"/>
                  <a:ext cx="172245" cy="170287"/>
                </a:xfrm>
                <a:custGeom>
                  <a:avLst/>
                  <a:gdLst>
                    <a:gd name="T0" fmla="*/ 27 w 54"/>
                    <a:gd name="T1" fmla="*/ 0 h 53"/>
                    <a:gd name="T2" fmla="*/ 0 w 54"/>
                    <a:gd name="T3" fmla="*/ 26 h 53"/>
                    <a:gd name="T4" fmla="*/ 27 w 54"/>
                    <a:gd name="T5" fmla="*/ 53 h 53"/>
                    <a:gd name="T6" fmla="*/ 54 w 54"/>
                    <a:gd name="T7" fmla="*/ 26 h 53"/>
                    <a:gd name="T8" fmla="*/ 27 w 54"/>
                    <a:gd name="T9" fmla="*/ 0 h 53"/>
                    <a:gd name="T10" fmla="*/ 16 w 54"/>
                    <a:gd name="T11" fmla="*/ 43 h 53"/>
                    <a:gd name="T12" fmla="*/ 17 w 54"/>
                    <a:gd name="T13" fmla="*/ 38 h 53"/>
                    <a:gd name="T14" fmla="*/ 7 w 54"/>
                    <a:gd name="T15" fmla="*/ 24 h 53"/>
                    <a:gd name="T16" fmla="*/ 13 w 54"/>
                    <a:gd name="T17" fmla="*/ 12 h 53"/>
                    <a:gd name="T18" fmla="*/ 27 w 54"/>
                    <a:gd name="T19" fmla="*/ 6 h 53"/>
                    <a:gd name="T20" fmla="*/ 41 w 54"/>
                    <a:gd name="T21" fmla="*/ 12 h 53"/>
                    <a:gd name="T22" fmla="*/ 47 w 54"/>
                    <a:gd name="T23" fmla="*/ 24 h 53"/>
                    <a:gd name="T24" fmla="*/ 37 w 54"/>
                    <a:gd name="T25" fmla="*/ 38 h 53"/>
                    <a:gd name="T26" fmla="*/ 38 w 54"/>
                    <a:gd name="T27" fmla="*/ 43 h 53"/>
                    <a:gd name="T28" fmla="*/ 27 w 54"/>
                    <a:gd name="T29" fmla="*/ 46 h 53"/>
                    <a:gd name="T30" fmla="*/ 16 w 54"/>
                    <a:gd name="T31" fmla="*/ 43 h 53"/>
                    <a:gd name="T32" fmla="*/ 29 w 54"/>
                    <a:gd name="T33" fmla="*/ 33 h 53"/>
                    <a:gd name="T34" fmla="*/ 30 w 54"/>
                    <a:gd name="T35" fmla="*/ 35 h 53"/>
                    <a:gd name="T36" fmla="*/ 30 w 54"/>
                    <a:gd name="T37" fmla="*/ 38 h 53"/>
                    <a:gd name="T38" fmla="*/ 28 w 54"/>
                    <a:gd name="T39" fmla="*/ 40 h 53"/>
                    <a:gd name="T40" fmla="*/ 25 w 54"/>
                    <a:gd name="T41" fmla="*/ 40 h 53"/>
                    <a:gd name="T42" fmla="*/ 23 w 54"/>
                    <a:gd name="T43" fmla="*/ 38 h 53"/>
                    <a:gd name="T44" fmla="*/ 23 w 54"/>
                    <a:gd name="T45" fmla="*/ 35 h 53"/>
                    <a:gd name="T46" fmla="*/ 25 w 54"/>
                    <a:gd name="T47" fmla="*/ 33 h 53"/>
                    <a:gd name="T48" fmla="*/ 26 w 54"/>
                    <a:gd name="T49" fmla="*/ 10 h 53"/>
                    <a:gd name="T50" fmla="*/ 28 w 54"/>
                    <a:gd name="T51" fmla="*/ 10 h 53"/>
                    <a:gd name="T52" fmla="*/ 29 w 54"/>
                    <a:gd name="T53" fmla="*/ 33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4" h="53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1"/>
                        <a:pt x="12" y="53"/>
                        <a:pt x="27" y="53"/>
                      </a:cubicBezTo>
                      <a:cubicBezTo>
                        <a:pt x="42" y="53"/>
                        <a:pt x="54" y="41"/>
                        <a:pt x="54" y="26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  <a:moveTo>
                        <a:pt x="16" y="43"/>
                      </a:moveTo>
                      <a:cubicBezTo>
                        <a:pt x="16" y="42"/>
                        <a:pt x="17" y="40"/>
                        <a:pt x="17" y="38"/>
                      </a:cubicBezTo>
                      <a:cubicBezTo>
                        <a:pt x="17" y="32"/>
                        <a:pt x="13" y="26"/>
                        <a:pt x="7" y="24"/>
                      </a:cubicBezTo>
                      <a:cubicBezTo>
                        <a:pt x="7" y="20"/>
                        <a:pt x="9" y="15"/>
                        <a:pt x="13" y="12"/>
                      </a:cubicBezTo>
                      <a:cubicBezTo>
                        <a:pt x="16" y="8"/>
                        <a:pt x="21" y="6"/>
                        <a:pt x="27" y="6"/>
                      </a:cubicBezTo>
                      <a:cubicBezTo>
                        <a:pt x="32" y="6"/>
                        <a:pt x="37" y="8"/>
                        <a:pt x="41" y="12"/>
                      </a:cubicBezTo>
                      <a:cubicBezTo>
                        <a:pt x="44" y="15"/>
                        <a:pt x="46" y="20"/>
                        <a:pt x="47" y="24"/>
                      </a:cubicBezTo>
                      <a:cubicBezTo>
                        <a:pt x="41" y="26"/>
                        <a:pt x="37" y="32"/>
                        <a:pt x="37" y="38"/>
                      </a:cubicBezTo>
                      <a:cubicBezTo>
                        <a:pt x="37" y="40"/>
                        <a:pt x="37" y="42"/>
                        <a:pt x="38" y="43"/>
                      </a:cubicBezTo>
                      <a:cubicBezTo>
                        <a:pt x="35" y="45"/>
                        <a:pt x="31" y="46"/>
                        <a:pt x="27" y="46"/>
                      </a:cubicBezTo>
                      <a:cubicBezTo>
                        <a:pt x="23" y="46"/>
                        <a:pt x="19" y="45"/>
                        <a:pt x="16" y="43"/>
                      </a:cubicBezTo>
                      <a:close/>
                      <a:moveTo>
                        <a:pt x="29" y="33"/>
                      </a:moveTo>
                      <a:cubicBezTo>
                        <a:pt x="30" y="33"/>
                        <a:pt x="30" y="34"/>
                        <a:pt x="30" y="35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9"/>
                        <a:pt x="29" y="40"/>
                        <a:pt x="28" y="40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4" y="40"/>
                        <a:pt x="23" y="39"/>
                        <a:pt x="23" y="38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4"/>
                        <a:pt x="24" y="33"/>
                        <a:pt x="25" y="33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lnTo>
                        <a:pt x="29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ï$ḷíďe">
                  <a:extLst>
                    <a:ext uri="{FF2B5EF4-FFF2-40B4-BE49-F238E27FC236}">
                      <a16:creationId xmlns:a16="http://schemas.microsoft.com/office/drawing/2014/main" xmlns="" id="{67A732BE-EEA5-4C94-8AFF-FA404D806585}"/>
                    </a:ext>
                  </a:extLst>
                </p:cNvPr>
                <p:cNvSpPr/>
                <p:nvPr/>
              </p:nvSpPr>
              <p:spPr bwMode="auto">
                <a:xfrm>
                  <a:off x="7489088" y="3493458"/>
                  <a:ext cx="201605" cy="199648"/>
                </a:xfrm>
                <a:custGeom>
                  <a:avLst/>
                  <a:gdLst>
                    <a:gd name="T0" fmla="*/ 32 w 63"/>
                    <a:gd name="T1" fmla="*/ 62 h 62"/>
                    <a:gd name="T2" fmla="*/ 0 w 63"/>
                    <a:gd name="T3" fmla="*/ 31 h 62"/>
                    <a:gd name="T4" fmla="*/ 32 w 63"/>
                    <a:gd name="T5" fmla="*/ 0 h 62"/>
                    <a:gd name="T6" fmla="*/ 63 w 63"/>
                    <a:gd name="T7" fmla="*/ 31 h 62"/>
                    <a:gd name="T8" fmla="*/ 32 w 63"/>
                    <a:gd name="T9" fmla="*/ 62 h 62"/>
                    <a:gd name="T10" fmla="*/ 58 w 63"/>
                    <a:gd name="T11" fmla="*/ 36 h 62"/>
                    <a:gd name="T12" fmla="*/ 41 w 63"/>
                    <a:gd name="T13" fmla="*/ 34 h 62"/>
                    <a:gd name="T14" fmla="*/ 46 w 63"/>
                    <a:gd name="T15" fmla="*/ 53 h 62"/>
                    <a:gd name="T16" fmla="*/ 58 w 63"/>
                    <a:gd name="T17" fmla="*/ 36 h 62"/>
                    <a:gd name="T18" fmla="*/ 42 w 63"/>
                    <a:gd name="T19" fmla="*/ 56 h 62"/>
                    <a:gd name="T20" fmla="*/ 36 w 63"/>
                    <a:gd name="T21" fmla="*/ 36 h 62"/>
                    <a:gd name="T22" fmla="*/ 36 w 63"/>
                    <a:gd name="T23" fmla="*/ 36 h 62"/>
                    <a:gd name="T24" fmla="*/ 15 w 63"/>
                    <a:gd name="T25" fmla="*/ 52 h 62"/>
                    <a:gd name="T26" fmla="*/ 32 w 63"/>
                    <a:gd name="T27" fmla="*/ 58 h 62"/>
                    <a:gd name="T28" fmla="*/ 42 w 63"/>
                    <a:gd name="T29" fmla="*/ 56 h 62"/>
                    <a:gd name="T30" fmla="*/ 12 w 63"/>
                    <a:gd name="T31" fmla="*/ 49 h 62"/>
                    <a:gd name="T32" fmla="*/ 33 w 63"/>
                    <a:gd name="T33" fmla="*/ 32 h 62"/>
                    <a:gd name="T34" fmla="*/ 34 w 63"/>
                    <a:gd name="T35" fmla="*/ 31 h 62"/>
                    <a:gd name="T36" fmla="*/ 32 w 63"/>
                    <a:gd name="T37" fmla="*/ 27 h 62"/>
                    <a:gd name="T38" fmla="*/ 5 w 63"/>
                    <a:gd name="T39" fmla="*/ 31 h 62"/>
                    <a:gd name="T40" fmla="*/ 5 w 63"/>
                    <a:gd name="T41" fmla="*/ 31 h 62"/>
                    <a:gd name="T42" fmla="*/ 12 w 63"/>
                    <a:gd name="T43" fmla="*/ 49 h 62"/>
                    <a:gd name="T44" fmla="*/ 5 w 63"/>
                    <a:gd name="T45" fmla="*/ 26 h 62"/>
                    <a:gd name="T46" fmla="*/ 30 w 63"/>
                    <a:gd name="T47" fmla="*/ 23 h 62"/>
                    <a:gd name="T48" fmla="*/ 20 w 63"/>
                    <a:gd name="T49" fmla="*/ 7 h 62"/>
                    <a:gd name="T50" fmla="*/ 5 w 63"/>
                    <a:gd name="T51" fmla="*/ 26 h 62"/>
                    <a:gd name="T52" fmla="*/ 25 w 63"/>
                    <a:gd name="T53" fmla="*/ 6 h 62"/>
                    <a:gd name="T54" fmla="*/ 35 w 63"/>
                    <a:gd name="T55" fmla="*/ 21 h 62"/>
                    <a:gd name="T56" fmla="*/ 49 w 63"/>
                    <a:gd name="T57" fmla="*/ 12 h 62"/>
                    <a:gd name="T58" fmla="*/ 32 w 63"/>
                    <a:gd name="T59" fmla="*/ 5 h 62"/>
                    <a:gd name="T60" fmla="*/ 25 w 63"/>
                    <a:gd name="T61" fmla="*/ 6 h 62"/>
                    <a:gd name="T62" fmla="*/ 52 w 63"/>
                    <a:gd name="T63" fmla="*/ 15 h 62"/>
                    <a:gd name="T64" fmla="*/ 37 w 63"/>
                    <a:gd name="T65" fmla="*/ 25 h 62"/>
                    <a:gd name="T66" fmla="*/ 39 w 63"/>
                    <a:gd name="T67" fmla="*/ 29 h 62"/>
                    <a:gd name="T68" fmla="*/ 40 w 63"/>
                    <a:gd name="T69" fmla="*/ 30 h 62"/>
                    <a:gd name="T70" fmla="*/ 58 w 63"/>
                    <a:gd name="T71" fmla="*/ 31 h 62"/>
                    <a:gd name="T72" fmla="*/ 52 w 63"/>
                    <a:gd name="T73" fmla="*/ 15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3" h="62">
                      <a:moveTo>
                        <a:pt x="32" y="62"/>
                      </a:moveTo>
                      <a:cubicBezTo>
                        <a:pt x="14" y="62"/>
                        <a:pt x="0" y="49"/>
                        <a:pt x="0" y="31"/>
                      </a:cubicBez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49" y="0"/>
                        <a:pt x="63" y="14"/>
                        <a:pt x="63" y="31"/>
                      </a:cubicBezTo>
                      <a:cubicBezTo>
                        <a:pt x="63" y="49"/>
                        <a:pt x="49" y="62"/>
                        <a:pt x="32" y="62"/>
                      </a:cubicBezTo>
                      <a:close/>
                      <a:moveTo>
                        <a:pt x="58" y="36"/>
                      </a:moveTo>
                      <a:cubicBezTo>
                        <a:pt x="57" y="35"/>
                        <a:pt x="50" y="33"/>
                        <a:pt x="41" y="34"/>
                      </a:cubicBezTo>
                      <a:cubicBezTo>
                        <a:pt x="45" y="44"/>
                        <a:pt x="46" y="52"/>
                        <a:pt x="46" y="53"/>
                      </a:cubicBezTo>
                      <a:cubicBezTo>
                        <a:pt x="52" y="49"/>
                        <a:pt x="57" y="43"/>
                        <a:pt x="58" y="36"/>
                      </a:cubicBezTo>
                      <a:close/>
                      <a:moveTo>
                        <a:pt x="42" y="56"/>
                      </a:moveTo>
                      <a:cubicBezTo>
                        <a:pt x="41" y="54"/>
                        <a:pt x="40" y="45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21" y="41"/>
                        <a:pt x="16" y="51"/>
                        <a:pt x="15" y="52"/>
                      </a:cubicBezTo>
                      <a:cubicBezTo>
                        <a:pt x="20" y="56"/>
                        <a:pt x="25" y="58"/>
                        <a:pt x="32" y="58"/>
                      </a:cubicBezTo>
                      <a:cubicBezTo>
                        <a:pt x="35" y="58"/>
                        <a:pt x="39" y="57"/>
                        <a:pt x="42" y="56"/>
                      </a:cubicBezTo>
                      <a:close/>
                      <a:moveTo>
                        <a:pt x="12" y="49"/>
                      </a:moveTo>
                      <a:cubicBezTo>
                        <a:pt x="12" y="48"/>
                        <a:pt x="20" y="36"/>
                        <a:pt x="33" y="32"/>
                      </a:cubicBezTo>
                      <a:cubicBezTo>
                        <a:pt x="34" y="32"/>
                        <a:pt x="34" y="31"/>
                        <a:pt x="34" y="31"/>
                      </a:cubicBezTo>
                      <a:cubicBezTo>
                        <a:pt x="34" y="30"/>
                        <a:pt x="33" y="28"/>
                        <a:pt x="32" y="27"/>
                      </a:cubicBezTo>
                      <a:cubicBezTo>
                        <a:pt x="19" y="31"/>
                        <a:pt x="6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8"/>
                        <a:pt x="8" y="44"/>
                        <a:pt x="12" y="49"/>
                      </a:cubicBezTo>
                      <a:close/>
                      <a:moveTo>
                        <a:pt x="5" y="26"/>
                      </a:moveTo>
                      <a:cubicBezTo>
                        <a:pt x="7" y="26"/>
                        <a:pt x="18" y="26"/>
                        <a:pt x="30" y="23"/>
                      </a:cubicBezTo>
                      <a:cubicBezTo>
                        <a:pt x="26" y="15"/>
                        <a:pt x="21" y="8"/>
                        <a:pt x="20" y="7"/>
                      </a:cubicBezTo>
                      <a:cubicBezTo>
                        <a:pt x="13" y="11"/>
                        <a:pt x="7" y="18"/>
                        <a:pt x="5" y="26"/>
                      </a:cubicBezTo>
                      <a:close/>
                      <a:moveTo>
                        <a:pt x="25" y="6"/>
                      </a:moveTo>
                      <a:cubicBezTo>
                        <a:pt x="26" y="7"/>
                        <a:pt x="31" y="13"/>
                        <a:pt x="35" y="21"/>
                      </a:cubicBezTo>
                      <a:cubicBezTo>
                        <a:pt x="45" y="18"/>
                        <a:pt x="49" y="12"/>
                        <a:pt x="49" y="12"/>
                      </a:cubicBezTo>
                      <a:cubicBezTo>
                        <a:pt x="44" y="7"/>
                        <a:pt x="38" y="5"/>
                        <a:pt x="32" y="5"/>
                      </a:cubicBezTo>
                      <a:cubicBezTo>
                        <a:pt x="29" y="5"/>
                        <a:pt x="27" y="5"/>
                        <a:pt x="25" y="6"/>
                      </a:cubicBezTo>
                      <a:close/>
                      <a:moveTo>
                        <a:pt x="52" y="15"/>
                      </a:moveTo>
                      <a:cubicBezTo>
                        <a:pt x="52" y="15"/>
                        <a:pt x="47" y="21"/>
                        <a:pt x="37" y="25"/>
                      </a:cubicBezTo>
                      <a:cubicBezTo>
                        <a:pt x="38" y="26"/>
                        <a:pt x="38" y="28"/>
                        <a:pt x="39" y="29"/>
                      </a:cubicBezTo>
                      <a:cubicBezTo>
                        <a:pt x="39" y="29"/>
                        <a:pt x="39" y="30"/>
                        <a:pt x="40" y="30"/>
                      </a:cubicBezTo>
                      <a:cubicBezTo>
                        <a:pt x="48" y="29"/>
                        <a:pt x="57" y="31"/>
                        <a:pt x="58" y="31"/>
                      </a:cubicBezTo>
                      <a:cubicBezTo>
                        <a:pt x="58" y="25"/>
                        <a:pt x="56" y="19"/>
                        <a:pt x="5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îSḻïdê">
                  <a:extLst>
                    <a:ext uri="{FF2B5EF4-FFF2-40B4-BE49-F238E27FC236}">
                      <a16:creationId xmlns:a16="http://schemas.microsoft.com/office/drawing/2014/main" xmlns="" id="{14A22ADE-0EF7-4DCE-B7AA-C82BEEA290C8}"/>
                    </a:ext>
                  </a:extLst>
                </p:cNvPr>
                <p:cNvSpPr/>
                <p:nvPr/>
              </p:nvSpPr>
              <p:spPr bwMode="auto">
                <a:xfrm>
                  <a:off x="7424496" y="4556288"/>
                  <a:ext cx="207477" cy="182031"/>
                </a:xfrm>
                <a:custGeom>
                  <a:avLst/>
                  <a:gdLst>
                    <a:gd name="T0" fmla="*/ 65 w 65"/>
                    <a:gd name="T1" fmla="*/ 19 h 57"/>
                    <a:gd name="T2" fmla="*/ 47 w 65"/>
                    <a:gd name="T3" fmla="*/ 0 h 57"/>
                    <a:gd name="T4" fmla="*/ 32 w 65"/>
                    <a:gd name="T5" fmla="*/ 6 h 57"/>
                    <a:gd name="T6" fmla="*/ 18 w 65"/>
                    <a:gd name="T7" fmla="*/ 0 h 57"/>
                    <a:gd name="T8" fmla="*/ 0 w 65"/>
                    <a:gd name="T9" fmla="*/ 19 h 57"/>
                    <a:gd name="T10" fmla="*/ 6 w 65"/>
                    <a:gd name="T11" fmla="*/ 33 h 57"/>
                    <a:gd name="T12" fmla="*/ 6 w 65"/>
                    <a:gd name="T13" fmla="*/ 33 h 57"/>
                    <a:gd name="T14" fmla="*/ 26 w 65"/>
                    <a:gd name="T15" fmla="*/ 53 h 57"/>
                    <a:gd name="T16" fmla="*/ 32 w 65"/>
                    <a:gd name="T17" fmla="*/ 57 h 57"/>
                    <a:gd name="T18" fmla="*/ 39 w 65"/>
                    <a:gd name="T19" fmla="*/ 53 h 57"/>
                    <a:gd name="T20" fmla="*/ 59 w 65"/>
                    <a:gd name="T21" fmla="*/ 33 h 57"/>
                    <a:gd name="T22" fmla="*/ 59 w 65"/>
                    <a:gd name="T23" fmla="*/ 33 h 57"/>
                    <a:gd name="T24" fmla="*/ 65 w 65"/>
                    <a:gd name="T25" fmla="*/ 19 h 57"/>
                    <a:gd name="T26" fmla="*/ 54 w 65"/>
                    <a:gd name="T27" fmla="*/ 27 h 57"/>
                    <a:gd name="T28" fmla="*/ 33 w 65"/>
                    <a:gd name="T29" fmla="*/ 47 h 57"/>
                    <a:gd name="T30" fmla="*/ 32 w 65"/>
                    <a:gd name="T31" fmla="*/ 48 h 57"/>
                    <a:gd name="T32" fmla="*/ 32 w 65"/>
                    <a:gd name="T33" fmla="*/ 47 h 57"/>
                    <a:gd name="T34" fmla="*/ 11 w 65"/>
                    <a:gd name="T35" fmla="*/ 27 h 57"/>
                    <a:gd name="T36" fmla="*/ 8 w 65"/>
                    <a:gd name="T37" fmla="*/ 19 h 57"/>
                    <a:gd name="T38" fmla="*/ 18 w 65"/>
                    <a:gd name="T39" fmla="*/ 8 h 57"/>
                    <a:gd name="T40" fmla="*/ 26 w 65"/>
                    <a:gd name="T41" fmla="*/ 11 h 57"/>
                    <a:gd name="T42" fmla="*/ 32 w 65"/>
                    <a:gd name="T43" fmla="*/ 18 h 57"/>
                    <a:gd name="T44" fmla="*/ 39 w 65"/>
                    <a:gd name="T45" fmla="*/ 11 h 57"/>
                    <a:gd name="T46" fmla="*/ 47 w 65"/>
                    <a:gd name="T47" fmla="*/ 8 h 57"/>
                    <a:gd name="T48" fmla="*/ 57 w 65"/>
                    <a:gd name="T49" fmla="*/ 19 h 57"/>
                    <a:gd name="T50" fmla="*/ 54 w 65"/>
                    <a:gd name="T51" fmla="*/ 2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5" h="57">
                      <a:moveTo>
                        <a:pt x="65" y="19"/>
                      </a:moveTo>
                      <a:cubicBezTo>
                        <a:pt x="65" y="8"/>
                        <a:pt x="57" y="0"/>
                        <a:pt x="47" y="0"/>
                      </a:cubicBezTo>
                      <a:cubicBezTo>
                        <a:pt x="41" y="0"/>
                        <a:pt x="36" y="2"/>
                        <a:pt x="32" y="6"/>
                      </a:cubicBezTo>
                      <a:cubicBezTo>
                        <a:pt x="29" y="2"/>
                        <a:pt x="24" y="0"/>
                        <a:pt x="18" y="0"/>
                      </a:cubicBezTo>
                      <a:cubicBezTo>
                        <a:pt x="8" y="0"/>
                        <a:pt x="0" y="8"/>
                        <a:pt x="0" y="19"/>
                      </a:cubicBezTo>
                      <a:cubicBezTo>
                        <a:pt x="0" y="24"/>
                        <a:pt x="2" y="29"/>
                        <a:pt x="6" y="33"/>
                      </a:cubicBez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26" y="53"/>
                        <a:pt x="26" y="53"/>
                        <a:pt x="26" y="53"/>
                      </a:cubicBezTo>
                      <a:cubicBezTo>
                        <a:pt x="28" y="55"/>
                        <a:pt x="30" y="57"/>
                        <a:pt x="32" y="57"/>
                      </a:cubicBezTo>
                      <a:cubicBezTo>
                        <a:pt x="35" y="57"/>
                        <a:pt x="37" y="55"/>
                        <a:pt x="39" y="53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59" y="33"/>
                        <a:pt x="59" y="33"/>
                        <a:pt x="59" y="33"/>
                      </a:cubicBezTo>
                      <a:cubicBezTo>
                        <a:pt x="63" y="29"/>
                        <a:pt x="65" y="24"/>
                        <a:pt x="65" y="19"/>
                      </a:cubicBezTo>
                      <a:close/>
                      <a:moveTo>
                        <a:pt x="54" y="27"/>
                      </a:moveTo>
                      <a:cubicBezTo>
                        <a:pt x="33" y="47"/>
                        <a:pt x="33" y="47"/>
                        <a:pt x="33" y="47"/>
                      </a:cubicBezTo>
                      <a:cubicBezTo>
                        <a:pt x="33" y="47"/>
                        <a:pt x="33" y="48"/>
                        <a:pt x="32" y="48"/>
                      </a:cubicBezTo>
                      <a:cubicBezTo>
                        <a:pt x="32" y="48"/>
                        <a:pt x="32" y="47"/>
                        <a:pt x="32" y="4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9" y="24"/>
                        <a:pt x="8" y="22"/>
                        <a:pt x="8" y="19"/>
                      </a:cubicBezTo>
                      <a:cubicBezTo>
                        <a:pt x="8" y="13"/>
                        <a:pt x="13" y="8"/>
                        <a:pt x="18" y="8"/>
                      </a:cubicBezTo>
                      <a:cubicBezTo>
                        <a:pt x="22" y="8"/>
                        <a:pt x="24" y="9"/>
                        <a:pt x="26" y="11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1" y="9"/>
                        <a:pt x="43" y="8"/>
                        <a:pt x="47" y="8"/>
                      </a:cubicBezTo>
                      <a:cubicBezTo>
                        <a:pt x="52" y="8"/>
                        <a:pt x="57" y="13"/>
                        <a:pt x="57" y="19"/>
                      </a:cubicBezTo>
                      <a:cubicBezTo>
                        <a:pt x="57" y="22"/>
                        <a:pt x="56" y="24"/>
                        <a:pt x="5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ïsḻîdê">
                  <a:extLst>
                    <a:ext uri="{FF2B5EF4-FFF2-40B4-BE49-F238E27FC236}">
                      <a16:creationId xmlns:a16="http://schemas.microsoft.com/office/drawing/2014/main" xmlns="" id="{93BADAF1-79EC-4149-B4CA-F2F908C21DBC}"/>
                    </a:ext>
                  </a:extLst>
                </p:cNvPr>
                <p:cNvSpPr/>
                <p:nvPr/>
              </p:nvSpPr>
              <p:spPr bwMode="auto">
                <a:xfrm>
                  <a:off x="7725924" y="4971241"/>
                  <a:ext cx="150715" cy="154628"/>
                </a:xfrm>
                <a:custGeom>
                  <a:avLst/>
                  <a:gdLst>
                    <a:gd name="T0" fmla="*/ 43 w 47"/>
                    <a:gd name="T1" fmla="*/ 29 h 48"/>
                    <a:gd name="T2" fmla="*/ 47 w 47"/>
                    <a:gd name="T3" fmla="*/ 16 h 48"/>
                    <a:gd name="T4" fmla="*/ 42 w 47"/>
                    <a:gd name="T5" fmla="*/ 8 h 48"/>
                    <a:gd name="T6" fmla="*/ 37 w 47"/>
                    <a:gd name="T7" fmla="*/ 9 h 48"/>
                    <a:gd name="T8" fmla="*/ 28 w 47"/>
                    <a:gd name="T9" fmla="*/ 0 h 48"/>
                    <a:gd name="T10" fmla="*/ 19 w 47"/>
                    <a:gd name="T11" fmla="*/ 0 h 48"/>
                    <a:gd name="T12" fmla="*/ 18 w 47"/>
                    <a:gd name="T13" fmla="*/ 5 h 48"/>
                    <a:gd name="T14" fmla="*/ 5 w 47"/>
                    <a:gd name="T15" fmla="*/ 8 h 48"/>
                    <a:gd name="T16" fmla="*/ 0 w 47"/>
                    <a:gd name="T17" fmla="*/ 16 h 48"/>
                    <a:gd name="T18" fmla="*/ 4 w 47"/>
                    <a:gd name="T19" fmla="*/ 20 h 48"/>
                    <a:gd name="T20" fmla="*/ 0 w 47"/>
                    <a:gd name="T21" fmla="*/ 32 h 48"/>
                    <a:gd name="T22" fmla="*/ 5 w 47"/>
                    <a:gd name="T23" fmla="*/ 40 h 48"/>
                    <a:gd name="T24" fmla="*/ 10 w 47"/>
                    <a:gd name="T25" fmla="*/ 39 h 48"/>
                    <a:gd name="T26" fmla="*/ 19 w 47"/>
                    <a:gd name="T27" fmla="*/ 48 h 48"/>
                    <a:gd name="T28" fmla="*/ 28 w 47"/>
                    <a:gd name="T29" fmla="*/ 48 h 48"/>
                    <a:gd name="T30" fmla="*/ 29 w 47"/>
                    <a:gd name="T31" fmla="*/ 44 h 48"/>
                    <a:gd name="T32" fmla="*/ 42 w 47"/>
                    <a:gd name="T33" fmla="*/ 40 h 48"/>
                    <a:gd name="T34" fmla="*/ 47 w 47"/>
                    <a:gd name="T35" fmla="*/ 32 h 48"/>
                    <a:gd name="T36" fmla="*/ 43 w 47"/>
                    <a:gd name="T37" fmla="*/ 29 h 48"/>
                    <a:gd name="T38" fmla="*/ 23 w 47"/>
                    <a:gd name="T39" fmla="*/ 34 h 48"/>
                    <a:gd name="T40" fmla="*/ 14 w 47"/>
                    <a:gd name="T41" fmla="*/ 24 h 48"/>
                    <a:gd name="T42" fmla="*/ 23 w 47"/>
                    <a:gd name="T43" fmla="*/ 14 h 48"/>
                    <a:gd name="T44" fmla="*/ 33 w 47"/>
                    <a:gd name="T45" fmla="*/ 24 h 48"/>
                    <a:gd name="T46" fmla="*/ 23 w 47"/>
                    <a:gd name="T47" fmla="*/ 3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7" h="48">
                      <a:moveTo>
                        <a:pt x="43" y="29"/>
                      </a:moveTo>
                      <a:cubicBezTo>
                        <a:pt x="41" y="24"/>
                        <a:pt x="42" y="19"/>
                        <a:pt x="47" y="16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1" y="9"/>
                        <a:pt x="39" y="9"/>
                        <a:pt x="37" y="9"/>
                      </a:cubicBezTo>
                      <a:cubicBezTo>
                        <a:pt x="32" y="9"/>
                        <a:pt x="28" y="5"/>
                        <a:pt x="2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2"/>
                        <a:pt x="18" y="3"/>
                        <a:pt x="18" y="5"/>
                      </a:cubicBezTo>
                      <a:cubicBezTo>
                        <a:pt x="15" y="9"/>
                        <a:pt x="9" y="11"/>
                        <a:pt x="5" y="8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2" y="17"/>
                        <a:pt x="3" y="18"/>
                        <a:pt x="4" y="20"/>
                      </a:cubicBezTo>
                      <a:cubicBezTo>
                        <a:pt x="6" y="24"/>
                        <a:pt x="5" y="30"/>
                        <a:pt x="0" y="32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6" y="40"/>
                        <a:pt x="8" y="39"/>
                        <a:pt x="10" y="39"/>
                      </a:cubicBezTo>
                      <a:cubicBezTo>
                        <a:pt x="15" y="39"/>
                        <a:pt x="19" y="43"/>
                        <a:pt x="19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47"/>
                        <a:pt x="29" y="45"/>
                        <a:pt x="29" y="44"/>
                      </a:cubicBezTo>
                      <a:cubicBezTo>
                        <a:pt x="32" y="39"/>
                        <a:pt x="38" y="38"/>
                        <a:pt x="42" y="40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5" y="31"/>
                        <a:pt x="44" y="30"/>
                        <a:pt x="43" y="29"/>
                      </a:cubicBezTo>
                      <a:close/>
                      <a:moveTo>
                        <a:pt x="23" y="34"/>
                      </a:moveTo>
                      <a:cubicBezTo>
                        <a:pt x="18" y="34"/>
                        <a:pt x="14" y="30"/>
                        <a:pt x="14" y="24"/>
                      </a:cubicBezTo>
                      <a:cubicBezTo>
                        <a:pt x="14" y="19"/>
                        <a:pt x="18" y="14"/>
                        <a:pt x="23" y="14"/>
                      </a:cubicBezTo>
                      <a:cubicBezTo>
                        <a:pt x="29" y="14"/>
                        <a:pt x="33" y="19"/>
                        <a:pt x="33" y="24"/>
                      </a:cubicBezTo>
                      <a:cubicBezTo>
                        <a:pt x="33" y="30"/>
                        <a:pt x="29" y="34"/>
                        <a:pt x="23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3" name="işlîdè">
                  <a:extLst>
                    <a:ext uri="{FF2B5EF4-FFF2-40B4-BE49-F238E27FC236}">
                      <a16:creationId xmlns:a16="http://schemas.microsoft.com/office/drawing/2014/main" xmlns="" id="{2F005251-78B1-43D7-9A49-FD388BE32C26}"/>
                    </a:ext>
                  </a:extLst>
                </p:cNvPr>
                <p:cNvSpPr/>
                <p:nvPr/>
              </p:nvSpPr>
              <p:spPr bwMode="auto">
                <a:xfrm>
                  <a:off x="6888188" y="4926222"/>
                  <a:ext cx="248581" cy="250538"/>
                </a:xfrm>
                <a:custGeom>
                  <a:avLst/>
                  <a:gdLst>
                    <a:gd name="T0" fmla="*/ 67 w 127"/>
                    <a:gd name="T1" fmla="*/ 0 h 128"/>
                    <a:gd name="T2" fmla="*/ 55 w 127"/>
                    <a:gd name="T3" fmla="*/ 13 h 128"/>
                    <a:gd name="T4" fmla="*/ 67 w 127"/>
                    <a:gd name="T5" fmla="*/ 25 h 128"/>
                    <a:gd name="T6" fmla="*/ 39 w 127"/>
                    <a:gd name="T7" fmla="*/ 56 h 128"/>
                    <a:gd name="T8" fmla="*/ 11 w 127"/>
                    <a:gd name="T9" fmla="*/ 56 h 128"/>
                    <a:gd name="T10" fmla="*/ 32 w 127"/>
                    <a:gd name="T11" fmla="*/ 79 h 128"/>
                    <a:gd name="T12" fmla="*/ 0 w 127"/>
                    <a:gd name="T13" fmla="*/ 123 h 128"/>
                    <a:gd name="T14" fmla="*/ 0 w 127"/>
                    <a:gd name="T15" fmla="*/ 128 h 128"/>
                    <a:gd name="T16" fmla="*/ 5 w 127"/>
                    <a:gd name="T17" fmla="*/ 128 h 128"/>
                    <a:gd name="T18" fmla="*/ 49 w 127"/>
                    <a:gd name="T19" fmla="*/ 93 h 128"/>
                    <a:gd name="T20" fmla="*/ 72 w 127"/>
                    <a:gd name="T21" fmla="*/ 116 h 128"/>
                    <a:gd name="T22" fmla="*/ 72 w 127"/>
                    <a:gd name="T23" fmla="*/ 88 h 128"/>
                    <a:gd name="T24" fmla="*/ 103 w 127"/>
                    <a:gd name="T25" fmla="*/ 61 h 128"/>
                    <a:gd name="T26" fmla="*/ 114 w 127"/>
                    <a:gd name="T27" fmla="*/ 72 h 128"/>
                    <a:gd name="T28" fmla="*/ 127 w 127"/>
                    <a:gd name="T29" fmla="*/ 61 h 128"/>
                    <a:gd name="T30" fmla="*/ 67 w 127"/>
                    <a:gd name="T31" fmla="*/ 0 h 128"/>
                    <a:gd name="T32" fmla="*/ 55 w 127"/>
                    <a:gd name="T33" fmla="*/ 69 h 128"/>
                    <a:gd name="T34" fmla="*/ 47 w 127"/>
                    <a:gd name="T35" fmla="*/ 61 h 128"/>
                    <a:gd name="T36" fmla="*/ 75 w 127"/>
                    <a:gd name="T37" fmla="*/ 33 h 128"/>
                    <a:gd name="T38" fmla="*/ 83 w 127"/>
                    <a:gd name="T39" fmla="*/ 41 h 128"/>
                    <a:gd name="T40" fmla="*/ 55 w 127"/>
                    <a:gd name="T41" fmla="*/ 69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7" h="128">
                      <a:moveTo>
                        <a:pt x="67" y="0"/>
                      </a:moveTo>
                      <a:lnTo>
                        <a:pt x="55" y="13"/>
                      </a:lnTo>
                      <a:lnTo>
                        <a:pt x="67" y="25"/>
                      </a:lnTo>
                      <a:lnTo>
                        <a:pt x="39" y="56"/>
                      </a:lnTo>
                      <a:lnTo>
                        <a:pt x="11" y="56"/>
                      </a:lnTo>
                      <a:lnTo>
                        <a:pt x="32" y="79"/>
                      </a:lnTo>
                      <a:lnTo>
                        <a:pt x="0" y="123"/>
                      </a:lnTo>
                      <a:lnTo>
                        <a:pt x="0" y="128"/>
                      </a:lnTo>
                      <a:lnTo>
                        <a:pt x="5" y="128"/>
                      </a:lnTo>
                      <a:lnTo>
                        <a:pt x="49" y="93"/>
                      </a:lnTo>
                      <a:lnTo>
                        <a:pt x="72" y="116"/>
                      </a:lnTo>
                      <a:lnTo>
                        <a:pt x="72" y="88"/>
                      </a:lnTo>
                      <a:lnTo>
                        <a:pt x="103" y="61"/>
                      </a:lnTo>
                      <a:lnTo>
                        <a:pt x="114" y="72"/>
                      </a:lnTo>
                      <a:lnTo>
                        <a:pt x="127" y="61"/>
                      </a:lnTo>
                      <a:lnTo>
                        <a:pt x="67" y="0"/>
                      </a:lnTo>
                      <a:close/>
                      <a:moveTo>
                        <a:pt x="55" y="69"/>
                      </a:moveTo>
                      <a:lnTo>
                        <a:pt x="47" y="61"/>
                      </a:lnTo>
                      <a:lnTo>
                        <a:pt x="75" y="33"/>
                      </a:lnTo>
                      <a:lnTo>
                        <a:pt x="83" y="41"/>
                      </a:lnTo>
                      <a:lnTo>
                        <a:pt x="55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î$ḻiḍè">
                  <a:extLst>
                    <a:ext uri="{FF2B5EF4-FFF2-40B4-BE49-F238E27FC236}">
                      <a16:creationId xmlns:a16="http://schemas.microsoft.com/office/drawing/2014/main" xmlns="" id="{C40FA9CA-AF05-4AC8-A786-3858092743B1}"/>
                    </a:ext>
                  </a:extLst>
                </p:cNvPr>
                <p:cNvSpPr/>
                <p:nvPr/>
              </p:nvSpPr>
              <p:spPr bwMode="auto">
                <a:xfrm>
                  <a:off x="6868614" y="4354682"/>
                  <a:ext cx="182032" cy="185946"/>
                </a:xfrm>
                <a:custGeom>
                  <a:avLst/>
                  <a:gdLst>
                    <a:gd name="T0" fmla="*/ 57 w 57"/>
                    <a:gd name="T1" fmla="*/ 29 h 58"/>
                    <a:gd name="T2" fmla="*/ 28 w 57"/>
                    <a:gd name="T3" fmla="*/ 58 h 58"/>
                    <a:gd name="T4" fmla="*/ 0 w 57"/>
                    <a:gd name="T5" fmla="*/ 29 h 58"/>
                    <a:gd name="T6" fmla="*/ 28 w 57"/>
                    <a:gd name="T7" fmla="*/ 0 h 58"/>
                    <a:gd name="T8" fmla="*/ 57 w 57"/>
                    <a:gd name="T9" fmla="*/ 29 h 58"/>
                    <a:gd name="T10" fmla="*/ 5 w 57"/>
                    <a:gd name="T11" fmla="*/ 29 h 58"/>
                    <a:gd name="T12" fmla="*/ 28 w 57"/>
                    <a:gd name="T13" fmla="*/ 52 h 58"/>
                    <a:gd name="T14" fmla="*/ 52 w 57"/>
                    <a:gd name="T15" fmla="*/ 29 h 58"/>
                    <a:gd name="T16" fmla="*/ 28 w 57"/>
                    <a:gd name="T17" fmla="*/ 6 h 58"/>
                    <a:gd name="T18" fmla="*/ 5 w 57"/>
                    <a:gd name="T19" fmla="*/ 29 h 58"/>
                    <a:gd name="T20" fmla="*/ 31 w 57"/>
                    <a:gd name="T21" fmla="*/ 12 h 58"/>
                    <a:gd name="T22" fmla="*/ 45 w 57"/>
                    <a:gd name="T23" fmla="*/ 26 h 58"/>
                    <a:gd name="T24" fmla="*/ 45 w 57"/>
                    <a:gd name="T25" fmla="*/ 31 h 58"/>
                    <a:gd name="T26" fmla="*/ 40 w 57"/>
                    <a:gd name="T27" fmla="*/ 31 h 58"/>
                    <a:gd name="T28" fmla="*/ 32 w 57"/>
                    <a:gd name="T29" fmla="*/ 23 h 58"/>
                    <a:gd name="T30" fmla="*/ 32 w 57"/>
                    <a:gd name="T31" fmla="*/ 43 h 58"/>
                    <a:gd name="T32" fmla="*/ 28 w 57"/>
                    <a:gd name="T33" fmla="*/ 47 h 58"/>
                    <a:gd name="T34" fmla="*/ 25 w 57"/>
                    <a:gd name="T35" fmla="*/ 43 h 58"/>
                    <a:gd name="T36" fmla="*/ 25 w 57"/>
                    <a:gd name="T37" fmla="*/ 23 h 58"/>
                    <a:gd name="T38" fmla="*/ 17 w 57"/>
                    <a:gd name="T39" fmla="*/ 31 h 58"/>
                    <a:gd name="T40" fmla="*/ 12 w 57"/>
                    <a:gd name="T41" fmla="*/ 31 h 58"/>
                    <a:gd name="T42" fmla="*/ 11 w 57"/>
                    <a:gd name="T43" fmla="*/ 29 h 58"/>
                    <a:gd name="T44" fmla="*/ 12 w 57"/>
                    <a:gd name="T45" fmla="*/ 26 h 58"/>
                    <a:gd name="T46" fmla="*/ 26 w 57"/>
                    <a:gd name="T47" fmla="*/ 12 h 58"/>
                    <a:gd name="T48" fmla="*/ 31 w 57"/>
                    <a:gd name="T49" fmla="*/ 1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7" h="58">
                      <a:moveTo>
                        <a:pt x="57" y="29"/>
                      </a:moveTo>
                      <a:cubicBezTo>
                        <a:pt x="57" y="45"/>
                        <a:pt x="44" y="58"/>
                        <a:pt x="28" y="58"/>
                      </a:cubicBezTo>
                      <a:cubicBezTo>
                        <a:pt x="13" y="58"/>
                        <a:pt x="0" y="45"/>
                        <a:pt x="0" y="29"/>
                      </a:cubicBezTo>
                      <a:cubicBezTo>
                        <a:pt x="0" y="13"/>
                        <a:pt x="13" y="0"/>
                        <a:pt x="28" y="0"/>
                      </a:cubicBezTo>
                      <a:cubicBezTo>
                        <a:pt x="44" y="0"/>
                        <a:pt x="57" y="13"/>
                        <a:pt x="57" y="29"/>
                      </a:cubicBezTo>
                      <a:close/>
                      <a:moveTo>
                        <a:pt x="5" y="29"/>
                      </a:moveTo>
                      <a:cubicBezTo>
                        <a:pt x="5" y="42"/>
                        <a:pt x="16" y="52"/>
                        <a:pt x="28" y="52"/>
                      </a:cubicBezTo>
                      <a:cubicBezTo>
                        <a:pt x="41" y="52"/>
                        <a:pt x="52" y="42"/>
                        <a:pt x="52" y="29"/>
                      </a:cubicBezTo>
                      <a:cubicBezTo>
                        <a:pt x="52" y="16"/>
                        <a:pt x="41" y="6"/>
                        <a:pt x="28" y="6"/>
                      </a:cubicBezTo>
                      <a:cubicBezTo>
                        <a:pt x="16" y="6"/>
                        <a:pt x="5" y="16"/>
                        <a:pt x="5" y="29"/>
                      </a:cubicBezTo>
                      <a:close/>
                      <a:moveTo>
                        <a:pt x="31" y="12"/>
                      </a:move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7" y="28"/>
                        <a:pt x="47" y="30"/>
                        <a:pt x="45" y="31"/>
                      </a:cubicBezTo>
                      <a:cubicBezTo>
                        <a:pt x="44" y="33"/>
                        <a:pt x="42" y="33"/>
                        <a:pt x="40" y="31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2" y="45"/>
                        <a:pt x="30" y="47"/>
                        <a:pt x="28" y="47"/>
                      </a:cubicBezTo>
                      <a:cubicBezTo>
                        <a:pt x="26" y="47"/>
                        <a:pt x="25" y="45"/>
                        <a:pt x="25" y="4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cubicBezTo>
                        <a:pt x="15" y="33"/>
                        <a:pt x="13" y="33"/>
                        <a:pt x="12" y="31"/>
                      </a:cubicBezTo>
                      <a:cubicBezTo>
                        <a:pt x="11" y="31"/>
                        <a:pt x="11" y="30"/>
                        <a:pt x="11" y="29"/>
                      </a:cubicBezTo>
                      <a:cubicBezTo>
                        <a:pt x="11" y="28"/>
                        <a:pt x="11" y="27"/>
                        <a:pt x="12" y="26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7" y="11"/>
                        <a:pt x="30" y="11"/>
                        <a:pt x="31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íṩḷiḍê">
                  <a:extLst>
                    <a:ext uri="{FF2B5EF4-FFF2-40B4-BE49-F238E27FC236}">
                      <a16:creationId xmlns:a16="http://schemas.microsoft.com/office/drawing/2014/main" xmlns="" id="{7BC132C4-BEF0-4090-A2BD-7D54D0E79163}"/>
                    </a:ext>
                  </a:extLst>
                </p:cNvPr>
                <p:cNvSpPr/>
                <p:nvPr/>
              </p:nvSpPr>
              <p:spPr bwMode="auto">
                <a:xfrm>
                  <a:off x="6958652" y="3260536"/>
                  <a:ext cx="287728" cy="160501"/>
                </a:xfrm>
                <a:custGeom>
                  <a:avLst/>
                  <a:gdLst>
                    <a:gd name="T0" fmla="*/ 83 w 90"/>
                    <a:gd name="T1" fmla="*/ 46 h 50"/>
                    <a:gd name="T2" fmla="*/ 85 w 90"/>
                    <a:gd name="T3" fmla="*/ 36 h 50"/>
                    <a:gd name="T4" fmla="*/ 87 w 90"/>
                    <a:gd name="T5" fmla="*/ 27 h 50"/>
                    <a:gd name="T6" fmla="*/ 89 w 90"/>
                    <a:gd name="T7" fmla="*/ 16 h 50"/>
                    <a:gd name="T8" fmla="*/ 86 w 90"/>
                    <a:gd name="T9" fmla="*/ 10 h 50"/>
                    <a:gd name="T10" fmla="*/ 64 w 90"/>
                    <a:gd name="T11" fmla="*/ 1 h 50"/>
                    <a:gd name="T12" fmla="*/ 57 w 90"/>
                    <a:gd name="T13" fmla="*/ 3 h 50"/>
                    <a:gd name="T14" fmla="*/ 52 w 90"/>
                    <a:gd name="T15" fmla="*/ 13 h 50"/>
                    <a:gd name="T16" fmla="*/ 51 w 90"/>
                    <a:gd name="T17" fmla="*/ 14 h 50"/>
                    <a:gd name="T18" fmla="*/ 15 w 90"/>
                    <a:gd name="T19" fmla="*/ 6 h 50"/>
                    <a:gd name="T20" fmla="*/ 0 w 90"/>
                    <a:gd name="T21" fmla="*/ 13 h 50"/>
                    <a:gd name="T22" fmla="*/ 8 w 90"/>
                    <a:gd name="T23" fmla="*/ 25 h 50"/>
                    <a:gd name="T24" fmla="*/ 12 w 90"/>
                    <a:gd name="T25" fmla="*/ 22 h 50"/>
                    <a:gd name="T26" fmla="*/ 17 w 90"/>
                    <a:gd name="T27" fmla="*/ 30 h 50"/>
                    <a:gd name="T28" fmla="*/ 25 w 90"/>
                    <a:gd name="T29" fmla="*/ 25 h 50"/>
                    <a:gd name="T30" fmla="*/ 30 w 90"/>
                    <a:gd name="T31" fmla="*/ 33 h 50"/>
                    <a:gd name="T32" fmla="*/ 38 w 90"/>
                    <a:gd name="T33" fmla="*/ 28 h 50"/>
                    <a:gd name="T34" fmla="*/ 43 w 90"/>
                    <a:gd name="T35" fmla="*/ 35 h 50"/>
                    <a:gd name="T36" fmla="*/ 47 w 90"/>
                    <a:gd name="T37" fmla="*/ 33 h 50"/>
                    <a:gd name="T38" fmla="*/ 47 w 90"/>
                    <a:gd name="T39" fmla="*/ 34 h 50"/>
                    <a:gd name="T40" fmla="*/ 48 w 90"/>
                    <a:gd name="T41" fmla="*/ 45 h 50"/>
                    <a:gd name="T42" fmla="*/ 54 w 90"/>
                    <a:gd name="T43" fmla="*/ 50 h 50"/>
                    <a:gd name="T44" fmla="*/ 78 w 90"/>
                    <a:gd name="T45" fmla="*/ 50 h 50"/>
                    <a:gd name="T46" fmla="*/ 83 w 90"/>
                    <a:gd name="T47" fmla="*/ 46 h 50"/>
                    <a:gd name="T48" fmla="*/ 17 w 90"/>
                    <a:gd name="T49" fmla="*/ 15 h 50"/>
                    <a:gd name="T50" fmla="*/ 18 w 90"/>
                    <a:gd name="T51" fmla="*/ 11 h 50"/>
                    <a:gd name="T52" fmla="*/ 49 w 90"/>
                    <a:gd name="T53" fmla="*/ 17 h 50"/>
                    <a:gd name="T54" fmla="*/ 48 w 90"/>
                    <a:gd name="T55" fmla="*/ 22 h 50"/>
                    <a:gd name="T56" fmla="*/ 17 w 90"/>
                    <a:gd name="T57" fmla="*/ 15 h 50"/>
                    <a:gd name="T58" fmla="*/ 73 w 90"/>
                    <a:gd name="T59" fmla="*/ 45 h 50"/>
                    <a:gd name="T60" fmla="*/ 69 w 90"/>
                    <a:gd name="T61" fmla="*/ 44 h 50"/>
                    <a:gd name="T62" fmla="*/ 67 w 90"/>
                    <a:gd name="T63" fmla="*/ 41 h 50"/>
                    <a:gd name="T64" fmla="*/ 73 w 90"/>
                    <a:gd name="T65" fmla="*/ 14 h 50"/>
                    <a:gd name="T66" fmla="*/ 75 w 90"/>
                    <a:gd name="T67" fmla="*/ 12 h 50"/>
                    <a:gd name="T68" fmla="*/ 80 w 90"/>
                    <a:gd name="T69" fmla="*/ 13 h 50"/>
                    <a:gd name="T70" fmla="*/ 82 w 90"/>
                    <a:gd name="T71" fmla="*/ 16 h 50"/>
                    <a:gd name="T72" fmla="*/ 76 w 90"/>
                    <a:gd name="T73" fmla="*/ 43 h 50"/>
                    <a:gd name="T74" fmla="*/ 73 w 90"/>
                    <a:gd name="T75" fmla="*/ 4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90" h="50">
                      <a:moveTo>
                        <a:pt x="83" y="46"/>
                      </a:moveTo>
                      <a:cubicBezTo>
                        <a:pt x="85" y="36"/>
                        <a:pt x="85" y="36"/>
                        <a:pt x="85" y="36"/>
                      </a:cubicBezTo>
                      <a:cubicBezTo>
                        <a:pt x="86" y="33"/>
                        <a:pt x="87" y="29"/>
                        <a:pt x="87" y="27"/>
                      </a:cubicBezTo>
                      <a:cubicBezTo>
                        <a:pt x="89" y="16"/>
                        <a:pt x="89" y="16"/>
                        <a:pt x="89" y="16"/>
                      </a:cubicBezTo>
                      <a:cubicBezTo>
                        <a:pt x="90" y="14"/>
                        <a:pt x="88" y="11"/>
                        <a:pt x="86" y="10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2" y="0"/>
                        <a:pt x="59" y="1"/>
                        <a:pt x="57" y="3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1" y="13"/>
                        <a:pt x="51" y="13"/>
                        <a:pt x="51" y="14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7" y="33"/>
                        <a:pt x="47" y="33"/>
                        <a:pt x="47" y="33"/>
                      </a:cubicBezTo>
                      <a:cubicBezTo>
                        <a:pt x="47" y="33"/>
                        <a:pt x="47" y="34"/>
                        <a:pt x="47" y="34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9" y="48"/>
                        <a:pt x="51" y="50"/>
                        <a:pt x="54" y="50"/>
                      </a:cubicBezTo>
                      <a:cubicBezTo>
                        <a:pt x="78" y="50"/>
                        <a:pt x="78" y="50"/>
                        <a:pt x="78" y="50"/>
                      </a:cubicBezTo>
                      <a:cubicBezTo>
                        <a:pt x="80" y="50"/>
                        <a:pt x="83" y="48"/>
                        <a:pt x="83" y="46"/>
                      </a:cubicBezTo>
                      <a:close/>
                      <a:moveTo>
                        <a:pt x="17" y="15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49" y="17"/>
                        <a:pt x="49" y="17"/>
                        <a:pt x="49" y="17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lnTo>
                        <a:pt x="17" y="15"/>
                      </a:lnTo>
                      <a:close/>
                      <a:moveTo>
                        <a:pt x="73" y="45"/>
                      </a:move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7" y="44"/>
                        <a:pt x="67" y="42"/>
                        <a:pt x="67" y="41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3"/>
                        <a:pt x="74" y="12"/>
                        <a:pt x="75" y="12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5"/>
                        <a:pt x="82" y="16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6" y="44"/>
                        <a:pt x="74" y="45"/>
                        <a:pt x="73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6" name="iŝľîḑè">
                  <a:extLst>
                    <a:ext uri="{FF2B5EF4-FFF2-40B4-BE49-F238E27FC236}">
                      <a16:creationId xmlns:a16="http://schemas.microsoft.com/office/drawing/2014/main" xmlns="" id="{A9CA7CD5-DEE3-474D-951F-89E997BA9709}"/>
                    </a:ext>
                  </a:extLst>
                </p:cNvPr>
                <p:cNvSpPr/>
                <p:nvPr/>
              </p:nvSpPr>
              <p:spPr bwMode="auto">
                <a:xfrm>
                  <a:off x="7696565" y="835405"/>
                  <a:ext cx="207477" cy="205519"/>
                </a:xfrm>
                <a:custGeom>
                  <a:avLst/>
                  <a:gdLst>
                    <a:gd name="T0" fmla="*/ 0 w 65"/>
                    <a:gd name="T1" fmla="*/ 32 h 64"/>
                    <a:gd name="T2" fmla="*/ 65 w 65"/>
                    <a:gd name="T3" fmla="*/ 32 h 64"/>
                    <a:gd name="T4" fmla="*/ 51 w 65"/>
                    <a:gd name="T5" fmla="*/ 42 h 64"/>
                    <a:gd name="T6" fmla="*/ 60 w 65"/>
                    <a:gd name="T7" fmla="*/ 34 h 64"/>
                    <a:gd name="T8" fmla="*/ 51 w 65"/>
                    <a:gd name="T9" fmla="*/ 42 h 64"/>
                    <a:gd name="T10" fmla="*/ 13 w 65"/>
                    <a:gd name="T11" fmla="*/ 30 h 64"/>
                    <a:gd name="T12" fmla="*/ 7 w 65"/>
                    <a:gd name="T13" fmla="*/ 21 h 64"/>
                    <a:gd name="T14" fmla="*/ 46 w 65"/>
                    <a:gd name="T15" fmla="*/ 21 h 64"/>
                    <a:gd name="T16" fmla="*/ 35 w 65"/>
                    <a:gd name="T17" fmla="*/ 30 h 64"/>
                    <a:gd name="T18" fmla="*/ 46 w 65"/>
                    <a:gd name="T19" fmla="*/ 21 h 64"/>
                    <a:gd name="T20" fmla="*/ 35 w 65"/>
                    <a:gd name="T21" fmla="*/ 4 h 64"/>
                    <a:gd name="T22" fmla="*/ 42 w 65"/>
                    <a:gd name="T23" fmla="*/ 11 h 64"/>
                    <a:gd name="T24" fmla="*/ 35 w 65"/>
                    <a:gd name="T25" fmla="*/ 17 h 64"/>
                    <a:gd name="T26" fmla="*/ 27 w 65"/>
                    <a:gd name="T27" fmla="*/ 6 h 64"/>
                    <a:gd name="T28" fmla="*/ 30 w 65"/>
                    <a:gd name="T29" fmla="*/ 17 h 64"/>
                    <a:gd name="T30" fmla="*/ 23 w 65"/>
                    <a:gd name="T31" fmla="*/ 11 h 64"/>
                    <a:gd name="T32" fmla="*/ 30 w 65"/>
                    <a:gd name="T33" fmla="*/ 30 h 64"/>
                    <a:gd name="T34" fmla="*/ 19 w 65"/>
                    <a:gd name="T35" fmla="*/ 21 h 64"/>
                    <a:gd name="T36" fmla="*/ 7 w 65"/>
                    <a:gd name="T37" fmla="*/ 42 h 64"/>
                    <a:gd name="T38" fmla="*/ 13 w 65"/>
                    <a:gd name="T39" fmla="*/ 34 h 64"/>
                    <a:gd name="T40" fmla="*/ 7 w 65"/>
                    <a:gd name="T41" fmla="*/ 42 h 64"/>
                    <a:gd name="T42" fmla="*/ 30 w 65"/>
                    <a:gd name="T43" fmla="*/ 34 h 64"/>
                    <a:gd name="T44" fmla="*/ 19 w 65"/>
                    <a:gd name="T45" fmla="*/ 42 h 64"/>
                    <a:gd name="T46" fmla="*/ 30 w 65"/>
                    <a:gd name="T47" fmla="*/ 47 h 64"/>
                    <a:gd name="T48" fmla="*/ 27 w 65"/>
                    <a:gd name="T49" fmla="*/ 58 h 64"/>
                    <a:gd name="T50" fmla="*/ 20 w 65"/>
                    <a:gd name="T51" fmla="*/ 47 h 64"/>
                    <a:gd name="T52" fmla="*/ 42 w 65"/>
                    <a:gd name="T53" fmla="*/ 52 h 64"/>
                    <a:gd name="T54" fmla="*/ 35 w 65"/>
                    <a:gd name="T55" fmla="*/ 59 h 64"/>
                    <a:gd name="T56" fmla="*/ 45 w 65"/>
                    <a:gd name="T57" fmla="*/ 47 h 64"/>
                    <a:gd name="T58" fmla="*/ 35 w 65"/>
                    <a:gd name="T59" fmla="*/ 42 h 64"/>
                    <a:gd name="T60" fmla="*/ 47 w 65"/>
                    <a:gd name="T61" fmla="*/ 34 h 64"/>
                    <a:gd name="T62" fmla="*/ 35 w 65"/>
                    <a:gd name="T63" fmla="*/ 42 h 64"/>
                    <a:gd name="T64" fmla="*/ 51 w 65"/>
                    <a:gd name="T65" fmla="*/ 21 h 64"/>
                    <a:gd name="T66" fmla="*/ 60 w 65"/>
                    <a:gd name="T67" fmla="*/ 30 h 64"/>
                    <a:gd name="T68" fmla="*/ 56 w 65"/>
                    <a:gd name="T69" fmla="*/ 17 h 64"/>
                    <a:gd name="T70" fmla="*/ 44 w 65"/>
                    <a:gd name="T71" fmla="*/ 7 h 64"/>
                    <a:gd name="T72" fmla="*/ 56 w 65"/>
                    <a:gd name="T73" fmla="*/ 17 h 64"/>
                    <a:gd name="T74" fmla="*/ 20 w 65"/>
                    <a:gd name="T75" fmla="*/ 7 h 64"/>
                    <a:gd name="T76" fmla="*/ 9 w 65"/>
                    <a:gd name="T77" fmla="*/ 17 h 64"/>
                    <a:gd name="T78" fmla="*/ 9 w 65"/>
                    <a:gd name="T79" fmla="*/ 47 h 64"/>
                    <a:gd name="T80" fmla="*/ 20 w 65"/>
                    <a:gd name="T81" fmla="*/ 57 h 64"/>
                    <a:gd name="T82" fmla="*/ 9 w 65"/>
                    <a:gd name="T83" fmla="*/ 47 h 64"/>
                    <a:gd name="T84" fmla="*/ 44 w 65"/>
                    <a:gd name="T85" fmla="*/ 57 h 64"/>
                    <a:gd name="T86" fmla="*/ 56 w 65"/>
                    <a:gd name="T87" fmla="*/ 4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5" h="64">
                      <a:moveTo>
                        <a:pt x="32" y="0"/>
                      </a:move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9"/>
                        <a:pt x="15" y="64"/>
                        <a:pt x="32" y="64"/>
                      </a:cubicBezTo>
                      <a:cubicBezTo>
                        <a:pt x="50" y="64"/>
                        <a:pt x="65" y="49"/>
                        <a:pt x="65" y="32"/>
                      </a:cubicBezTo>
                      <a:cubicBezTo>
                        <a:pt x="65" y="14"/>
                        <a:pt x="50" y="0"/>
                        <a:pt x="32" y="0"/>
                      </a:cubicBezTo>
                      <a:close/>
                      <a:moveTo>
                        <a:pt x="51" y="42"/>
                      </a:moveTo>
                      <a:cubicBezTo>
                        <a:pt x="51" y="40"/>
                        <a:pt x="52" y="37"/>
                        <a:pt x="52" y="34"/>
                      </a:cubicBezTo>
                      <a:cubicBezTo>
                        <a:pt x="60" y="34"/>
                        <a:pt x="60" y="34"/>
                        <a:pt x="60" y="34"/>
                      </a:cubicBezTo>
                      <a:cubicBezTo>
                        <a:pt x="60" y="37"/>
                        <a:pt x="59" y="40"/>
                        <a:pt x="58" y="42"/>
                      </a:cubicBezTo>
                      <a:lnTo>
                        <a:pt x="51" y="42"/>
                      </a:lnTo>
                      <a:close/>
                      <a:moveTo>
                        <a:pt x="14" y="21"/>
                      </a:moveTo>
                      <a:cubicBezTo>
                        <a:pt x="14" y="24"/>
                        <a:pt x="13" y="27"/>
                        <a:pt x="13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7"/>
                        <a:pt x="6" y="24"/>
                        <a:pt x="7" y="21"/>
                      </a:cubicBezTo>
                      <a:lnTo>
                        <a:pt x="14" y="21"/>
                      </a:lnTo>
                      <a:close/>
                      <a:moveTo>
                        <a:pt x="46" y="21"/>
                      </a:moveTo>
                      <a:cubicBezTo>
                        <a:pt x="47" y="24"/>
                        <a:pt x="47" y="27"/>
                        <a:pt x="47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lnTo>
                        <a:pt x="46" y="21"/>
                      </a:lnTo>
                      <a:close/>
                      <a:moveTo>
                        <a:pt x="35" y="17"/>
                      </a:move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6" y="5"/>
                        <a:pt x="37" y="5"/>
                        <a:pt x="38" y="6"/>
                      </a:cubicBezTo>
                      <a:cubicBezTo>
                        <a:pt x="39" y="7"/>
                        <a:pt x="41" y="9"/>
                        <a:pt x="42" y="11"/>
                      </a:cubicBezTo>
                      <a:cubicBezTo>
                        <a:pt x="43" y="13"/>
                        <a:pt x="44" y="15"/>
                        <a:pt x="45" y="17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lose/>
                      <a:moveTo>
                        <a:pt x="23" y="11"/>
                      </a:moveTo>
                      <a:cubicBezTo>
                        <a:pt x="24" y="9"/>
                        <a:pt x="26" y="7"/>
                        <a:pt x="27" y="6"/>
                      </a:cubicBezTo>
                      <a:cubicBezTo>
                        <a:pt x="28" y="5"/>
                        <a:pt x="29" y="5"/>
                        <a:pt x="30" y="4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1" y="15"/>
                        <a:pt x="22" y="13"/>
                        <a:pt x="23" y="11"/>
                      </a:cubicBezTo>
                      <a:close/>
                      <a:moveTo>
                        <a:pt x="30" y="21"/>
                      </a:moveTo>
                      <a:cubicBezTo>
                        <a:pt x="30" y="30"/>
                        <a:pt x="30" y="30"/>
                        <a:pt x="30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8" y="27"/>
                        <a:pt x="18" y="24"/>
                        <a:pt x="19" y="21"/>
                      </a:cubicBezTo>
                      <a:lnTo>
                        <a:pt x="30" y="21"/>
                      </a:lnTo>
                      <a:close/>
                      <a:moveTo>
                        <a:pt x="7" y="42"/>
                      </a:moveTo>
                      <a:cubicBezTo>
                        <a:pt x="6" y="40"/>
                        <a:pt x="5" y="37"/>
                        <a:pt x="5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7"/>
                        <a:pt x="14" y="40"/>
                        <a:pt x="14" y="42"/>
                      </a:cubicBezTo>
                      <a:lnTo>
                        <a:pt x="7" y="42"/>
                      </a:lnTo>
                      <a:close/>
                      <a:moveTo>
                        <a:pt x="18" y="34"/>
                      </a:moveTo>
                      <a:cubicBezTo>
                        <a:pt x="30" y="34"/>
                        <a:pt x="30" y="34"/>
                        <a:pt x="30" y="34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8" y="40"/>
                        <a:pt x="18" y="37"/>
                        <a:pt x="18" y="34"/>
                      </a:cubicBezTo>
                      <a:close/>
                      <a:moveTo>
                        <a:pt x="30" y="47"/>
                      </a:move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29" y="59"/>
                        <a:pt x="28" y="58"/>
                        <a:pt x="27" y="58"/>
                      </a:cubicBezTo>
                      <a:cubicBezTo>
                        <a:pt x="26" y="57"/>
                        <a:pt x="24" y="55"/>
                        <a:pt x="23" y="52"/>
                      </a:cubicBezTo>
                      <a:cubicBezTo>
                        <a:pt x="22" y="51"/>
                        <a:pt x="21" y="49"/>
                        <a:pt x="2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  <a:moveTo>
                        <a:pt x="42" y="52"/>
                      </a:moveTo>
                      <a:cubicBezTo>
                        <a:pt x="41" y="55"/>
                        <a:pt x="39" y="57"/>
                        <a:pt x="38" y="58"/>
                      </a:cubicBezTo>
                      <a:cubicBezTo>
                        <a:pt x="37" y="58"/>
                        <a:pt x="36" y="59"/>
                        <a:pt x="35" y="59"/>
                      </a:cubicBezTo>
                      <a:cubicBezTo>
                        <a:pt x="35" y="47"/>
                        <a:pt x="35" y="47"/>
                        <a:pt x="3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4" y="49"/>
                        <a:pt x="43" y="51"/>
                        <a:pt x="42" y="52"/>
                      </a:cubicBezTo>
                      <a:close/>
                      <a:moveTo>
                        <a:pt x="35" y="42"/>
                      </a:move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7" y="37"/>
                        <a:pt x="47" y="40"/>
                        <a:pt x="46" y="42"/>
                      </a:cubicBezTo>
                      <a:lnTo>
                        <a:pt x="35" y="42"/>
                      </a:lnTo>
                      <a:close/>
                      <a:moveTo>
                        <a:pt x="52" y="30"/>
                      </a:moveTo>
                      <a:cubicBezTo>
                        <a:pt x="52" y="27"/>
                        <a:pt x="51" y="24"/>
                        <a:pt x="51" y="21"/>
                      </a:cubicBezTo>
                      <a:cubicBezTo>
                        <a:pt x="58" y="21"/>
                        <a:pt x="58" y="21"/>
                        <a:pt x="58" y="21"/>
                      </a:cubicBezTo>
                      <a:cubicBezTo>
                        <a:pt x="59" y="24"/>
                        <a:pt x="60" y="27"/>
                        <a:pt x="60" y="30"/>
                      </a:cubicBezTo>
                      <a:lnTo>
                        <a:pt x="52" y="30"/>
                      </a:lnTo>
                      <a:close/>
                      <a:moveTo>
                        <a:pt x="56" y="17"/>
                      </a:move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48" y="13"/>
                        <a:pt x="47" y="9"/>
                        <a:pt x="44" y="7"/>
                      </a:cubicBezTo>
                      <a:cubicBezTo>
                        <a:pt x="47" y="8"/>
                        <a:pt x="50" y="10"/>
                        <a:pt x="52" y="12"/>
                      </a:cubicBezTo>
                      <a:cubicBezTo>
                        <a:pt x="54" y="14"/>
                        <a:pt x="55" y="15"/>
                        <a:pt x="56" y="17"/>
                      </a:cubicBezTo>
                      <a:close/>
                      <a:moveTo>
                        <a:pt x="13" y="12"/>
                      </a:moveTo>
                      <a:cubicBezTo>
                        <a:pt x="15" y="10"/>
                        <a:pt x="18" y="8"/>
                        <a:pt x="20" y="7"/>
                      </a:cubicBezTo>
                      <a:cubicBezTo>
                        <a:pt x="18" y="9"/>
                        <a:pt x="17" y="13"/>
                        <a:pt x="15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10" y="15"/>
                        <a:pt x="11" y="14"/>
                        <a:pt x="13" y="12"/>
                      </a:cubicBezTo>
                      <a:close/>
                      <a:moveTo>
                        <a:pt x="9" y="47"/>
                      </a:moveTo>
                      <a:cubicBezTo>
                        <a:pt x="15" y="47"/>
                        <a:pt x="15" y="47"/>
                        <a:pt x="15" y="47"/>
                      </a:cubicBezTo>
                      <a:cubicBezTo>
                        <a:pt x="17" y="51"/>
                        <a:pt x="18" y="54"/>
                        <a:pt x="20" y="57"/>
                      </a:cubicBezTo>
                      <a:cubicBezTo>
                        <a:pt x="18" y="55"/>
                        <a:pt x="15" y="54"/>
                        <a:pt x="13" y="51"/>
                      </a:cubicBezTo>
                      <a:cubicBezTo>
                        <a:pt x="11" y="50"/>
                        <a:pt x="10" y="48"/>
                        <a:pt x="9" y="47"/>
                      </a:cubicBezTo>
                      <a:close/>
                      <a:moveTo>
                        <a:pt x="52" y="51"/>
                      </a:moveTo>
                      <a:cubicBezTo>
                        <a:pt x="50" y="54"/>
                        <a:pt x="47" y="55"/>
                        <a:pt x="44" y="57"/>
                      </a:cubicBezTo>
                      <a:cubicBezTo>
                        <a:pt x="47" y="54"/>
                        <a:pt x="48" y="51"/>
                        <a:pt x="50" y="47"/>
                      </a:cubicBezTo>
                      <a:cubicBezTo>
                        <a:pt x="56" y="47"/>
                        <a:pt x="56" y="47"/>
                        <a:pt x="56" y="47"/>
                      </a:cubicBezTo>
                      <a:cubicBezTo>
                        <a:pt x="55" y="48"/>
                        <a:pt x="54" y="50"/>
                        <a:pt x="52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îŝḻïďé">
                  <a:extLst>
                    <a:ext uri="{FF2B5EF4-FFF2-40B4-BE49-F238E27FC236}">
                      <a16:creationId xmlns:a16="http://schemas.microsoft.com/office/drawing/2014/main" xmlns="" id="{8CC75034-D9EF-493E-8F40-DC018C0AC29F}"/>
                    </a:ext>
                  </a:extLst>
                </p:cNvPr>
                <p:cNvSpPr/>
                <p:nvPr/>
              </p:nvSpPr>
              <p:spPr bwMode="auto">
                <a:xfrm>
                  <a:off x="8217214" y="5047577"/>
                  <a:ext cx="191818" cy="195733"/>
                </a:xfrm>
                <a:custGeom>
                  <a:avLst/>
                  <a:gdLst>
                    <a:gd name="T0" fmla="*/ 30 w 60"/>
                    <a:gd name="T1" fmla="*/ 0 h 61"/>
                    <a:gd name="T2" fmla="*/ 0 w 60"/>
                    <a:gd name="T3" fmla="*/ 31 h 61"/>
                    <a:gd name="T4" fmla="*/ 30 w 60"/>
                    <a:gd name="T5" fmla="*/ 61 h 61"/>
                    <a:gd name="T6" fmla="*/ 60 w 60"/>
                    <a:gd name="T7" fmla="*/ 31 h 61"/>
                    <a:gd name="T8" fmla="*/ 30 w 60"/>
                    <a:gd name="T9" fmla="*/ 0 h 61"/>
                    <a:gd name="T10" fmla="*/ 30 w 60"/>
                    <a:gd name="T11" fmla="*/ 55 h 61"/>
                    <a:gd name="T12" fmla="*/ 5 w 60"/>
                    <a:gd name="T13" fmla="*/ 31 h 61"/>
                    <a:gd name="T14" fmla="*/ 30 w 60"/>
                    <a:gd name="T15" fmla="*/ 6 h 61"/>
                    <a:gd name="T16" fmla="*/ 55 w 60"/>
                    <a:gd name="T17" fmla="*/ 31 h 61"/>
                    <a:gd name="T18" fmla="*/ 30 w 60"/>
                    <a:gd name="T19" fmla="*/ 55 h 61"/>
                    <a:gd name="T20" fmla="*/ 26 w 60"/>
                    <a:gd name="T21" fmla="*/ 15 h 61"/>
                    <a:gd name="T22" fmla="*/ 34 w 60"/>
                    <a:gd name="T23" fmla="*/ 15 h 61"/>
                    <a:gd name="T24" fmla="*/ 34 w 60"/>
                    <a:gd name="T25" fmla="*/ 23 h 61"/>
                    <a:gd name="T26" fmla="*/ 26 w 60"/>
                    <a:gd name="T27" fmla="*/ 23 h 61"/>
                    <a:gd name="T28" fmla="*/ 26 w 60"/>
                    <a:gd name="T29" fmla="*/ 15 h 61"/>
                    <a:gd name="T30" fmla="*/ 38 w 60"/>
                    <a:gd name="T31" fmla="*/ 46 h 61"/>
                    <a:gd name="T32" fmla="*/ 22 w 60"/>
                    <a:gd name="T33" fmla="*/ 46 h 61"/>
                    <a:gd name="T34" fmla="*/ 22 w 60"/>
                    <a:gd name="T35" fmla="*/ 42 h 61"/>
                    <a:gd name="T36" fmla="*/ 26 w 60"/>
                    <a:gd name="T37" fmla="*/ 42 h 61"/>
                    <a:gd name="T38" fmla="*/ 26 w 60"/>
                    <a:gd name="T39" fmla="*/ 31 h 61"/>
                    <a:gd name="T40" fmla="*/ 22 w 60"/>
                    <a:gd name="T41" fmla="*/ 31 h 61"/>
                    <a:gd name="T42" fmla="*/ 22 w 60"/>
                    <a:gd name="T43" fmla="*/ 27 h 61"/>
                    <a:gd name="T44" fmla="*/ 34 w 60"/>
                    <a:gd name="T45" fmla="*/ 27 h 61"/>
                    <a:gd name="T46" fmla="*/ 34 w 60"/>
                    <a:gd name="T47" fmla="*/ 42 h 61"/>
                    <a:gd name="T48" fmla="*/ 38 w 60"/>
                    <a:gd name="T49" fmla="*/ 42 h 61"/>
                    <a:gd name="T50" fmla="*/ 38 w 60"/>
                    <a:gd name="T51" fmla="*/ 46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0" h="61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1"/>
                      </a:cubicBezTo>
                      <a:cubicBezTo>
                        <a:pt x="0" y="47"/>
                        <a:pt x="13" y="61"/>
                        <a:pt x="30" y="61"/>
                      </a:cubicBezTo>
                      <a:cubicBezTo>
                        <a:pt x="47" y="61"/>
                        <a:pt x="60" y="47"/>
                        <a:pt x="60" y="31"/>
                      </a:cubicBezTo>
                      <a:cubicBezTo>
                        <a:pt x="60" y="14"/>
                        <a:pt x="47" y="0"/>
                        <a:pt x="30" y="0"/>
                      </a:cubicBezTo>
                      <a:close/>
                      <a:moveTo>
                        <a:pt x="30" y="55"/>
                      </a:moveTo>
                      <a:cubicBezTo>
                        <a:pt x="16" y="55"/>
                        <a:pt x="5" y="44"/>
                        <a:pt x="5" y="31"/>
                      </a:cubicBezTo>
                      <a:cubicBezTo>
                        <a:pt x="5" y="17"/>
                        <a:pt x="16" y="6"/>
                        <a:pt x="30" y="6"/>
                      </a:cubicBezTo>
                      <a:cubicBezTo>
                        <a:pt x="44" y="6"/>
                        <a:pt x="55" y="17"/>
                        <a:pt x="55" y="31"/>
                      </a:cubicBezTo>
                      <a:cubicBezTo>
                        <a:pt x="55" y="44"/>
                        <a:pt x="44" y="55"/>
                        <a:pt x="30" y="55"/>
                      </a:cubicBezTo>
                      <a:close/>
                      <a:moveTo>
                        <a:pt x="26" y="15"/>
                      </a:move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lnTo>
                        <a:pt x="26" y="15"/>
                      </a:lnTo>
                      <a:close/>
                      <a:moveTo>
                        <a:pt x="38" y="46"/>
                      </a:move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lnTo>
                        <a:pt x="3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8" name="iṧ1íďe">
                  <a:extLst>
                    <a:ext uri="{FF2B5EF4-FFF2-40B4-BE49-F238E27FC236}">
                      <a16:creationId xmlns:a16="http://schemas.microsoft.com/office/drawing/2014/main" xmlns="" id="{98F450CC-C52C-4295-A5EE-CDE41D1D57C7}"/>
                    </a:ext>
                  </a:extLst>
                </p:cNvPr>
                <p:cNvSpPr/>
                <p:nvPr/>
              </p:nvSpPr>
              <p:spPr bwMode="auto">
                <a:xfrm>
                  <a:off x="7085879" y="5474274"/>
                  <a:ext cx="221179" cy="219221"/>
                </a:xfrm>
                <a:custGeom>
                  <a:avLst/>
                  <a:gdLst>
                    <a:gd name="T0" fmla="*/ 35 w 69"/>
                    <a:gd name="T1" fmla="*/ 0 h 69"/>
                    <a:gd name="T2" fmla="*/ 0 w 69"/>
                    <a:gd name="T3" fmla="*/ 35 h 69"/>
                    <a:gd name="T4" fmla="*/ 35 w 69"/>
                    <a:gd name="T5" fmla="*/ 69 h 69"/>
                    <a:gd name="T6" fmla="*/ 69 w 69"/>
                    <a:gd name="T7" fmla="*/ 35 h 69"/>
                    <a:gd name="T8" fmla="*/ 35 w 69"/>
                    <a:gd name="T9" fmla="*/ 0 h 69"/>
                    <a:gd name="T10" fmla="*/ 55 w 69"/>
                    <a:gd name="T11" fmla="*/ 30 h 69"/>
                    <a:gd name="T12" fmla="*/ 36 w 69"/>
                    <a:gd name="T13" fmla="*/ 56 h 69"/>
                    <a:gd name="T14" fmla="*/ 28 w 69"/>
                    <a:gd name="T15" fmla="*/ 52 h 69"/>
                    <a:gd name="T16" fmla="*/ 21 w 69"/>
                    <a:gd name="T17" fmla="*/ 32 h 69"/>
                    <a:gd name="T18" fmla="*/ 16 w 69"/>
                    <a:gd name="T19" fmla="*/ 33 h 69"/>
                    <a:gd name="T20" fmla="*/ 14 w 69"/>
                    <a:gd name="T21" fmla="*/ 31 h 69"/>
                    <a:gd name="T22" fmla="*/ 27 w 69"/>
                    <a:gd name="T23" fmla="*/ 22 h 69"/>
                    <a:gd name="T24" fmla="*/ 34 w 69"/>
                    <a:gd name="T25" fmla="*/ 36 h 69"/>
                    <a:gd name="T26" fmla="*/ 37 w 69"/>
                    <a:gd name="T27" fmla="*/ 44 h 69"/>
                    <a:gd name="T28" fmla="*/ 43 w 69"/>
                    <a:gd name="T29" fmla="*/ 36 h 69"/>
                    <a:gd name="T30" fmla="*/ 38 w 69"/>
                    <a:gd name="T31" fmla="*/ 31 h 69"/>
                    <a:gd name="T32" fmla="*/ 55 w 69"/>
                    <a:gd name="T33" fmla="*/ 3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9" h="69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4"/>
                        <a:pt x="16" y="69"/>
                        <a:pt x="35" y="69"/>
                      </a:cubicBezTo>
                      <a:cubicBezTo>
                        <a:pt x="54" y="69"/>
                        <a:pt x="69" y="54"/>
                        <a:pt x="69" y="35"/>
                      </a:cubicBezTo>
                      <a:cubicBezTo>
                        <a:pt x="69" y="16"/>
                        <a:pt x="54" y="0"/>
                        <a:pt x="35" y="0"/>
                      </a:cubicBezTo>
                      <a:close/>
                      <a:moveTo>
                        <a:pt x="55" y="30"/>
                      </a:moveTo>
                      <a:cubicBezTo>
                        <a:pt x="53" y="43"/>
                        <a:pt x="40" y="54"/>
                        <a:pt x="36" y="56"/>
                      </a:cubicBezTo>
                      <a:cubicBezTo>
                        <a:pt x="32" y="58"/>
                        <a:pt x="29" y="55"/>
                        <a:pt x="28" y="52"/>
                      </a:cubicBezTo>
                      <a:cubicBezTo>
                        <a:pt x="26" y="49"/>
                        <a:pt x="22" y="33"/>
                        <a:pt x="21" y="32"/>
                      </a:cubicBezTo>
                      <a:cubicBezTo>
                        <a:pt x="19" y="30"/>
                        <a:pt x="16" y="33"/>
                        <a:pt x="16" y="33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4" y="31"/>
                        <a:pt x="21" y="23"/>
                        <a:pt x="27" y="22"/>
                      </a:cubicBezTo>
                      <a:cubicBezTo>
                        <a:pt x="32" y="21"/>
                        <a:pt x="32" y="30"/>
                        <a:pt x="34" y="36"/>
                      </a:cubicBezTo>
                      <a:cubicBezTo>
                        <a:pt x="35" y="41"/>
                        <a:pt x="36" y="44"/>
                        <a:pt x="37" y="44"/>
                      </a:cubicBezTo>
                      <a:cubicBezTo>
                        <a:pt x="38" y="44"/>
                        <a:pt x="40" y="41"/>
                        <a:pt x="43" y="36"/>
                      </a:cubicBezTo>
                      <a:cubicBezTo>
                        <a:pt x="45" y="32"/>
                        <a:pt x="42" y="28"/>
                        <a:pt x="38" y="31"/>
                      </a:cubicBezTo>
                      <a:cubicBezTo>
                        <a:pt x="40" y="20"/>
                        <a:pt x="57" y="17"/>
                        <a:pt x="5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ïS1íḓé">
                  <a:extLst>
                    <a:ext uri="{FF2B5EF4-FFF2-40B4-BE49-F238E27FC236}">
                      <a16:creationId xmlns:a16="http://schemas.microsoft.com/office/drawing/2014/main" xmlns="" id="{41A07833-5BA3-4570-925E-DE8D1EA8B5B2}"/>
                    </a:ext>
                  </a:extLst>
                </p:cNvPr>
                <p:cNvSpPr/>
                <p:nvPr/>
              </p:nvSpPr>
              <p:spPr bwMode="auto">
                <a:xfrm>
                  <a:off x="10199988" y="5985138"/>
                  <a:ext cx="381680" cy="338617"/>
                </a:xfrm>
                <a:custGeom>
                  <a:avLst/>
                  <a:gdLst>
                    <a:gd name="T0" fmla="*/ 50 w 119"/>
                    <a:gd name="T1" fmla="*/ 0 h 106"/>
                    <a:gd name="T2" fmla="*/ 50 w 119"/>
                    <a:gd name="T3" fmla="*/ 0 h 106"/>
                    <a:gd name="T4" fmla="*/ 99 w 119"/>
                    <a:gd name="T5" fmla="*/ 40 h 106"/>
                    <a:gd name="T6" fmla="*/ 50 w 119"/>
                    <a:gd name="T7" fmla="*/ 81 h 106"/>
                    <a:gd name="T8" fmla="*/ 42 w 119"/>
                    <a:gd name="T9" fmla="*/ 80 h 106"/>
                    <a:gd name="T10" fmla="*/ 7 w 119"/>
                    <a:gd name="T11" fmla="*/ 93 h 106"/>
                    <a:gd name="T12" fmla="*/ 7 w 119"/>
                    <a:gd name="T13" fmla="*/ 90 h 106"/>
                    <a:gd name="T14" fmla="*/ 19 w 119"/>
                    <a:gd name="T15" fmla="*/ 74 h 106"/>
                    <a:gd name="T16" fmla="*/ 18 w 119"/>
                    <a:gd name="T17" fmla="*/ 72 h 106"/>
                    <a:gd name="T18" fmla="*/ 0 w 119"/>
                    <a:gd name="T19" fmla="*/ 40 h 106"/>
                    <a:gd name="T20" fmla="*/ 50 w 119"/>
                    <a:gd name="T21" fmla="*/ 0 h 106"/>
                    <a:gd name="T22" fmla="*/ 103 w 119"/>
                    <a:gd name="T23" fmla="*/ 90 h 106"/>
                    <a:gd name="T24" fmla="*/ 113 w 119"/>
                    <a:gd name="T25" fmla="*/ 104 h 106"/>
                    <a:gd name="T26" fmla="*/ 113 w 119"/>
                    <a:gd name="T27" fmla="*/ 106 h 106"/>
                    <a:gd name="T28" fmla="*/ 83 w 119"/>
                    <a:gd name="T29" fmla="*/ 95 h 106"/>
                    <a:gd name="T30" fmla="*/ 76 w 119"/>
                    <a:gd name="T31" fmla="*/ 96 h 106"/>
                    <a:gd name="T32" fmla="*/ 50 w 119"/>
                    <a:gd name="T33" fmla="*/ 88 h 106"/>
                    <a:gd name="T34" fmla="*/ 90 w 119"/>
                    <a:gd name="T35" fmla="*/ 75 h 106"/>
                    <a:gd name="T36" fmla="*/ 103 w 119"/>
                    <a:gd name="T37" fmla="*/ 60 h 106"/>
                    <a:gd name="T38" fmla="*/ 107 w 119"/>
                    <a:gd name="T39" fmla="*/ 40 h 106"/>
                    <a:gd name="T40" fmla="*/ 107 w 119"/>
                    <a:gd name="T41" fmla="*/ 37 h 106"/>
                    <a:gd name="T42" fmla="*/ 119 w 119"/>
                    <a:gd name="T43" fmla="*/ 61 h 106"/>
                    <a:gd name="T44" fmla="*/ 103 w 119"/>
                    <a:gd name="T45" fmla="*/ 88 h 106"/>
                    <a:gd name="T46" fmla="*/ 103 w 119"/>
                    <a:gd name="T47" fmla="*/ 9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9" h="106">
                      <a:moveTo>
                        <a:pt x="50" y="0"/>
                      </a:move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77" y="0"/>
                        <a:pt x="99" y="18"/>
                        <a:pt x="99" y="40"/>
                      </a:cubicBezTo>
                      <a:cubicBezTo>
                        <a:pt x="99" y="63"/>
                        <a:pt x="77" y="81"/>
                        <a:pt x="50" y="81"/>
                      </a:cubicBezTo>
                      <a:cubicBezTo>
                        <a:pt x="47" y="81"/>
                        <a:pt x="44" y="80"/>
                        <a:pt x="42" y="80"/>
                      </a:cubicBezTo>
                      <a:cubicBezTo>
                        <a:pt x="31" y="91"/>
                        <a:pt x="19" y="93"/>
                        <a:pt x="7" y="93"/>
                      </a:cubicBezTo>
                      <a:cubicBezTo>
                        <a:pt x="7" y="90"/>
                        <a:pt x="7" y="90"/>
                        <a:pt x="7" y="90"/>
                      </a:cubicBezTo>
                      <a:cubicBezTo>
                        <a:pt x="13" y="87"/>
                        <a:pt x="19" y="81"/>
                        <a:pt x="19" y="74"/>
                      </a:cubicBezTo>
                      <a:cubicBezTo>
                        <a:pt x="19" y="73"/>
                        <a:pt x="19" y="72"/>
                        <a:pt x="18" y="72"/>
                      </a:cubicBezTo>
                      <a:cubicBezTo>
                        <a:pt x="7" y="64"/>
                        <a:pt x="0" y="53"/>
                        <a:pt x="0" y="40"/>
                      </a:cubicBezTo>
                      <a:cubicBezTo>
                        <a:pt x="0" y="18"/>
                        <a:pt x="22" y="0"/>
                        <a:pt x="50" y="0"/>
                      </a:cubicBezTo>
                      <a:close/>
                      <a:moveTo>
                        <a:pt x="103" y="90"/>
                      </a:moveTo>
                      <a:cubicBezTo>
                        <a:pt x="103" y="96"/>
                        <a:pt x="107" y="101"/>
                        <a:pt x="113" y="104"/>
                      </a:cubicBezTo>
                      <a:cubicBezTo>
                        <a:pt x="113" y="106"/>
                        <a:pt x="113" y="106"/>
                        <a:pt x="113" y="106"/>
                      </a:cubicBezTo>
                      <a:cubicBezTo>
                        <a:pt x="102" y="106"/>
                        <a:pt x="92" y="104"/>
                        <a:pt x="83" y="95"/>
                      </a:cubicBezTo>
                      <a:cubicBezTo>
                        <a:pt x="81" y="95"/>
                        <a:pt x="79" y="96"/>
                        <a:pt x="76" y="96"/>
                      </a:cubicBezTo>
                      <a:cubicBezTo>
                        <a:pt x="66" y="96"/>
                        <a:pt x="57" y="93"/>
                        <a:pt x="50" y="88"/>
                      </a:cubicBezTo>
                      <a:cubicBezTo>
                        <a:pt x="65" y="88"/>
                        <a:pt x="79" y="84"/>
                        <a:pt x="90" y="75"/>
                      </a:cubicBezTo>
                      <a:cubicBezTo>
                        <a:pt x="95" y="71"/>
                        <a:pt x="100" y="65"/>
                        <a:pt x="103" y="60"/>
                      </a:cubicBezTo>
                      <a:cubicBezTo>
                        <a:pt x="106" y="54"/>
                        <a:pt x="107" y="47"/>
                        <a:pt x="107" y="40"/>
                      </a:cubicBezTo>
                      <a:cubicBezTo>
                        <a:pt x="107" y="39"/>
                        <a:pt x="107" y="38"/>
                        <a:pt x="107" y="37"/>
                      </a:cubicBezTo>
                      <a:cubicBezTo>
                        <a:pt x="115" y="43"/>
                        <a:pt x="119" y="52"/>
                        <a:pt x="119" y="61"/>
                      </a:cubicBezTo>
                      <a:cubicBezTo>
                        <a:pt x="119" y="72"/>
                        <a:pt x="113" y="82"/>
                        <a:pt x="103" y="88"/>
                      </a:cubicBezTo>
                      <a:cubicBezTo>
                        <a:pt x="103" y="89"/>
                        <a:pt x="103" y="89"/>
                        <a:pt x="103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íṥļîḍé">
                  <a:extLst>
                    <a:ext uri="{FF2B5EF4-FFF2-40B4-BE49-F238E27FC236}">
                      <a16:creationId xmlns:a16="http://schemas.microsoft.com/office/drawing/2014/main" xmlns="" id="{0EE18373-4DAD-47B9-B10F-5A580239A4AD}"/>
                    </a:ext>
                  </a:extLst>
                </p:cNvPr>
                <p:cNvSpPr/>
                <p:nvPr/>
              </p:nvSpPr>
              <p:spPr bwMode="auto">
                <a:xfrm>
                  <a:off x="9976852" y="5491891"/>
                  <a:ext cx="223135" cy="225092"/>
                </a:xfrm>
                <a:custGeom>
                  <a:avLst/>
                  <a:gdLst>
                    <a:gd name="T0" fmla="*/ 35 w 70"/>
                    <a:gd name="T1" fmla="*/ 0 h 70"/>
                    <a:gd name="T2" fmla="*/ 0 w 70"/>
                    <a:gd name="T3" fmla="*/ 35 h 70"/>
                    <a:gd name="T4" fmla="*/ 35 w 70"/>
                    <a:gd name="T5" fmla="*/ 70 h 70"/>
                    <a:gd name="T6" fmla="*/ 70 w 70"/>
                    <a:gd name="T7" fmla="*/ 35 h 70"/>
                    <a:gd name="T8" fmla="*/ 35 w 70"/>
                    <a:gd name="T9" fmla="*/ 0 h 70"/>
                    <a:gd name="T10" fmla="*/ 29 w 70"/>
                    <a:gd name="T11" fmla="*/ 57 h 70"/>
                    <a:gd name="T12" fmla="*/ 14 w 70"/>
                    <a:gd name="T13" fmla="*/ 38 h 70"/>
                    <a:gd name="T14" fmla="*/ 21 w 70"/>
                    <a:gd name="T15" fmla="*/ 31 h 70"/>
                    <a:gd name="T16" fmla="*/ 29 w 70"/>
                    <a:gd name="T17" fmla="*/ 41 h 70"/>
                    <a:gd name="T18" fmla="*/ 54 w 70"/>
                    <a:gd name="T19" fmla="*/ 21 h 70"/>
                    <a:gd name="T20" fmla="*/ 57 w 70"/>
                    <a:gd name="T21" fmla="*/ 24 h 70"/>
                    <a:gd name="T22" fmla="*/ 29 w 70"/>
                    <a:gd name="T23" fmla="*/ 5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0" h="70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5"/>
                      </a:cubicBezTo>
                      <a:cubicBezTo>
                        <a:pt x="0" y="54"/>
                        <a:pt x="16" y="70"/>
                        <a:pt x="35" y="70"/>
                      </a:cubicBezTo>
                      <a:cubicBezTo>
                        <a:pt x="54" y="70"/>
                        <a:pt x="70" y="54"/>
                        <a:pt x="70" y="35"/>
                      </a:cubicBezTo>
                      <a:cubicBezTo>
                        <a:pt x="70" y="16"/>
                        <a:pt x="54" y="0"/>
                        <a:pt x="35" y="0"/>
                      </a:cubicBezTo>
                      <a:close/>
                      <a:moveTo>
                        <a:pt x="29" y="57"/>
                      </a:moveTo>
                      <a:cubicBezTo>
                        <a:pt x="14" y="38"/>
                        <a:pt x="14" y="38"/>
                        <a:pt x="14" y="38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7" y="24"/>
                        <a:pt x="57" y="24"/>
                        <a:pt x="57" y="24"/>
                      </a:cubicBezTo>
                      <a:lnTo>
                        <a:pt x="29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1" name="iŝļiḑè">
                  <a:extLst>
                    <a:ext uri="{FF2B5EF4-FFF2-40B4-BE49-F238E27FC236}">
                      <a16:creationId xmlns:a16="http://schemas.microsoft.com/office/drawing/2014/main" xmlns="" id="{21A4E24F-B313-4D10-81BC-842033D4C19C}"/>
                    </a:ext>
                  </a:extLst>
                </p:cNvPr>
                <p:cNvSpPr/>
                <p:nvPr/>
              </p:nvSpPr>
              <p:spPr bwMode="auto">
                <a:xfrm>
                  <a:off x="8892492" y="5863783"/>
                  <a:ext cx="275984" cy="313173"/>
                </a:xfrm>
                <a:custGeom>
                  <a:avLst/>
                  <a:gdLst>
                    <a:gd name="T0" fmla="*/ 55 w 86"/>
                    <a:gd name="T1" fmla="*/ 14 h 98"/>
                    <a:gd name="T2" fmla="*/ 55 w 86"/>
                    <a:gd name="T3" fmla="*/ 27 h 98"/>
                    <a:gd name="T4" fmla="*/ 65 w 86"/>
                    <a:gd name="T5" fmla="*/ 33 h 98"/>
                    <a:gd name="T6" fmla="*/ 74 w 86"/>
                    <a:gd name="T7" fmla="*/ 55 h 98"/>
                    <a:gd name="T8" fmla="*/ 65 w 86"/>
                    <a:gd name="T9" fmla="*/ 77 h 98"/>
                    <a:gd name="T10" fmla="*/ 43 w 86"/>
                    <a:gd name="T11" fmla="*/ 85 h 98"/>
                    <a:gd name="T12" fmla="*/ 22 w 86"/>
                    <a:gd name="T13" fmla="*/ 77 h 98"/>
                    <a:gd name="T14" fmla="*/ 13 w 86"/>
                    <a:gd name="T15" fmla="*/ 55 h 98"/>
                    <a:gd name="T16" fmla="*/ 22 w 86"/>
                    <a:gd name="T17" fmla="*/ 33 h 98"/>
                    <a:gd name="T18" fmla="*/ 31 w 86"/>
                    <a:gd name="T19" fmla="*/ 27 h 98"/>
                    <a:gd name="T20" fmla="*/ 31 w 86"/>
                    <a:gd name="T21" fmla="*/ 14 h 98"/>
                    <a:gd name="T22" fmla="*/ 0 w 86"/>
                    <a:gd name="T23" fmla="*/ 55 h 98"/>
                    <a:gd name="T24" fmla="*/ 43 w 86"/>
                    <a:gd name="T25" fmla="*/ 98 h 98"/>
                    <a:gd name="T26" fmla="*/ 86 w 86"/>
                    <a:gd name="T27" fmla="*/ 55 h 98"/>
                    <a:gd name="T28" fmla="*/ 55 w 86"/>
                    <a:gd name="T29" fmla="*/ 14 h 98"/>
                    <a:gd name="T30" fmla="*/ 37 w 86"/>
                    <a:gd name="T31" fmla="*/ 0 h 98"/>
                    <a:gd name="T32" fmla="*/ 49 w 86"/>
                    <a:gd name="T33" fmla="*/ 0 h 98"/>
                    <a:gd name="T34" fmla="*/ 49 w 86"/>
                    <a:gd name="T35" fmla="*/ 49 h 98"/>
                    <a:gd name="T36" fmla="*/ 37 w 86"/>
                    <a:gd name="T37" fmla="*/ 49 h 98"/>
                    <a:gd name="T38" fmla="*/ 37 w 86"/>
                    <a:gd name="T39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6" h="98">
                      <a:moveTo>
                        <a:pt x="55" y="14"/>
                      </a:move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9" y="28"/>
                        <a:pt x="62" y="31"/>
                        <a:pt x="65" y="33"/>
                      </a:cubicBezTo>
                      <a:cubicBezTo>
                        <a:pt x="71" y="39"/>
                        <a:pt x="74" y="47"/>
                        <a:pt x="74" y="55"/>
                      </a:cubicBezTo>
                      <a:cubicBezTo>
                        <a:pt x="74" y="63"/>
                        <a:pt x="71" y="71"/>
                        <a:pt x="65" y="77"/>
                      </a:cubicBezTo>
                      <a:cubicBezTo>
                        <a:pt x="59" y="82"/>
                        <a:pt x="51" y="85"/>
                        <a:pt x="43" y="85"/>
                      </a:cubicBezTo>
                      <a:cubicBezTo>
                        <a:pt x="35" y="85"/>
                        <a:pt x="27" y="82"/>
                        <a:pt x="22" y="77"/>
                      </a:cubicBezTo>
                      <a:cubicBezTo>
                        <a:pt x="16" y="71"/>
                        <a:pt x="13" y="63"/>
                        <a:pt x="13" y="55"/>
                      </a:cubicBezTo>
                      <a:cubicBezTo>
                        <a:pt x="13" y="47"/>
                        <a:pt x="16" y="39"/>
                        <a:pt x="22" y="33"/>
                      </a:cubicBezTo>
                      <a:cubicBezTo>
                        <a:pt x="24" y="31"/>
                        <a:pt x="27" y="28"/>
                        <a:pt x="31" y="27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13" y="19"/>
                        <a:pt x="0" y="36"/>
                        <a:pt x="0" y="55"/>
                      </a:cubicBezTo>
                      <a:cubicBezTo>
                        <a:pt x="0" y="79"/>
                        <a:pt x="20" y="98"/>
                        <a:pt x="43" y="98"/>
                      </a:cubicBezTo>
                      <a:cubicBezTo>
                        <a:pt x="67" y="98"/>
                        <a:pt x="86" y="79"/>
                        <a:pt x="86" y="55"/>
                      </a:cubicBezTo>
                      <a:cubicBezTo>
                        <a:pt x="86" y="36"/>
                        <a:pt x="73" y="19"/>
                        <a:pt x="55" y="14"/>
                      </a:cubicBezTo>
                      <a:close/>
                      <a:moveTo>
                        <a:pt x="37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49"/>
                        <a:pt x="49" y="49"/>
                        <a:pt x="49" y="49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2" name="îśliďè">
                  <a:extLst>
                    <a:ext uri="{FF2B5EF4-FFF2-40B4-BE49-F238E27FC236}">
                      <a16:creationId xmlns:a16="http://schemas.microsoft.com/office/drawing/2014/main" xmlns="" id="{D5805D0C-5FA0-49B9-8807-6C0B7A770002}"/>
                    </a:ext>
                  </a:extLst>
                </p:cNvPr>
                <p:cNvSpPr/>
                <p:nvPr/>
              </p:nvSpPr>
              <p:spPr bwMode="auto">
                <a:xfrm>
                  <a:off x="8549960" y="6186742"/>
                  <a:ext cx="371892" cy="311215"/>
                </a:xfrm>
                <a:custGeom>
                  <a:avLst/>
                  <a:gdLst>
                    <a:gd name="T0" fmla="*/ 57 w 116"/>
                    <a:gd name="T1" fmla="*/ 1 h 97"/>
                    <a:gd name="T2" fmla="*/ 48 w 116"/>
                    <a:gd name="T3" fmla="*/ 8 h 97"/>
                    <a:gd name="T4" fmla="*/ 55 w 116"/>
                    <a:gd name="T5" fmla="*/ 18 h 97"/>
                    <a:gd name="T6" fmla="*/ 85 w 116"/>
                    <a:gd name="T7" fmla="*/ 22 h 97"/>
                    <a:gd name="T8" fmla="*/ 5 w 116"/>
                    <a:gd name="T9" fmla="*/ 81 h 97"/>
                    <a:gd name="T10" fmla="*/ 3 w 116"/>
                    <a:gd name="T11" fmla="*/ 93 h 97"/>
                    <a:gd name="T12" fmla="*/ 8 w 116"/>
                    <a:gd name="T13" fmla="*/ 96 h 97"/>
                    <a:gd name="T14" fmla="*/ 15 w 116"/>
                    <a:gd name="T15" fmla="*/ 95 h 97"/>
                    <a:gd name="T16" fmla="*/ 95 w 116"/>
                    <a:gd name="T17" fmla="*/ 36 h 97"/>
                    <a:gd name="T18" fmla="*/ 90 w 116"/>
                    <a:gd name="T19" fmla="*/ 66 h 97"/>
                    <a:gd name="T20" fmla="*/ 97 w 116"/>
                    <a:gd name="T21" fmla="*/ 76 h 97"/>
                    <a:gd name="T22" fmla="*/ 107 w 116"/>
                    <a:gd name="T23" fmla="*/ 69 h 97"/>
                    <a:gd name="T24" fmla="*/ 116 w 116"/>
                    <a:gd name="T25" fmla="*/ 10 h 97"/>
                    <a:gd name="T26" fmla="*/ 57 w 116"/>
                    <a:gd name="T27" fmla="*/ 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6" h="97">
                      <a:moveTo>
                        <a:pt x="57" y="1"/>
                      </a:moveTo>
                      <a:cubicBezTo>
                        <a:pt x="53" y="0"/>
                        <a:pt x="48" y="3"/>
                        <a:pt x="48" y="8"/>
                      </a:cubicBezTo>
                      <a:cubicBezTo>
                        <a:pt x="47" y="13"/>
                        <a:pt x="50" y="17"/>
                        <a:pt x="55" y="18"/>
                      </a:cubicBezTo>
                      <a:cubicBezTo>
                        <a:pt x="85" y="22"/>
                        <a:pt x="85" y="22"/>
                        <a:pt x="85" y="22"/>
                      </a:cubicBezTo>
                      <a:cubicBezTo>
                        <a:pt x="5" y="81"/>
                        <a:pt x="5" y="81"/>
                        <a:pt x="5" y="81"/>
                      </a:cubicBezTo>
                      <a:cubicBezTo>
                        <a:pt x="1" y="84"/>
                        <a:pt x="0" y="89"/>
                        <a:pt x="3" y="93"/>
                      </a:cubicBezTo>
                      <a:cubicBezTo>
                        <a:pt x="4" y="95"/>
                        <a:pt x="6" y="96"/>
                        <a:pt x="8" y="96"/>
                      </a:cubicBezTo>
                      <a:cubicBezTo>
                        <a:pt x="10" y="97"/>
                        <a:pt x="13" y="96"/>
                        <a:pt x="15" y="95"/>
                      </a:cubicBezTo>
                      <a:cubicBezTo>
                        <a:pt x="95" y="36"/>
                        <a:pt x="95" y="36"/>
                        <a:pt x="95" y="36"/>
                      </a:cubicBezTo>
                      <a:cubicBezTo>
                        <a:pt x="90" y="66"/>
                        <a:pt x="90" y="66"/>
                        <a:pt x="90" y="66"/>
                      </a:cubicBezTo>
                      <a:cubicBezTo>
                        <a:pt x="90" y="71"/>
                        <a:pt x="93" y="75"/>
                        <a:pt x="97" y="76"/>
                      </a:cubicBezTo>
                      <a:cubicBezTo>
                        <a:pt x="102" y="76"/>
                        <a:pt x="106" y="73"/>
                        <a:pt x="107" y="69"/>
                      </a:cubicBezTo>
                      <a:cubicBezTo>
                        <a:pt x="116" y="10"/>
                        <a:pt x="116" y="10"/>
                        <a:pt x="116" y="10"/>
                      </a:cubicBezTo>
                      <a:lnTo>
                        <a:pt x="5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îŝlíďé">
                  <a:extLst>
                    <a:ext uri="{FF2B5EF4-FFF2-40B4-BE49-F238E27FC236}">
                      <a16:creationId xmlns:a16="http://schemas.microsoft.com/office/drawing/2014/main" xmlns="" id="{21D64373-8C13-4FF7-ADA8-07B9D9BBAFD3}"/>
                    </a:ext>
                  </a:extLst>
                </p:cNvPr>
                <p:cNvSpPr/>
                <p:nvPr/>
              </p:nvSpPr>
              <p:spPr bwMode="auto">
                <a:xfrm>
                  <a:off x="9379868" y="5728727"/>
                  <a:ext cx="319045" cy="342532"/>
                </a:xfrm>
                <a:custGeom>
                  <a:avLst/>
                  <a:gdLst>
                    <a:gd name="T0" fmla="*/ 90 w 100"/>
                    <a:gd name="T1" fmla="*/ 0 h 107"/>
                    <a:gd name="T2" fmla="*/ 10 w 100"/>
                    <a:gd name="T3" fmla="*/ 0 h 107"/>
                    <a:gd name="T4" fmla="*/ 0 w 100"/>
                    <a:gd name="T5" fmla="*/ 10 h 107"/>
                    <a:gd name="T6" fmla="*/ 0 w 100"/>
                    <a:gd name="T7" fmla="*/ 97 h 107"/>
                    <a:gd name="T8" fmla="*/ 10 w 100"/>
                    <a:gd name="T9" fmla="*/ 107 h 107"/>
                    <a:gd name="T10" fmla="*/ 90 w 100"/>
                    <a:gd name="T11" fmla="*/ 107 h 107"/>
                    <a:gd name="T12" fmla="*/ 100 w 100"/>
                    <a:gd name="T13" fmla="*/ 97 h 107"/>
                    <a:gd name="T14" fmla="*/ 100 w 100"/>
                    <a:gd name="T15" fmla="*/ 10 h 107"/>
                    <a:gd name="T16" fmla="*/ 90 w 100"/>
                    <a:gd name="T17" fmla="*/ 0 h 107"/>
                    <a:gd name="T18" fmla="*/ 86 w 100"/>
                    <a:gd name="T19" fmla="*/ 93 h 107"/>
                    <a:gd name="T20" fmla="*/ 13 w 100"/>
                    <a:gd name="T21" fmla="*/ 93 h 107"/>
                    <a:gd name="T22" fmla="*/ 13 w 100"/>
                    <a:gd name="T23" fmla="*/ 13 h 107"/>
                    <a:gd name="T24" fmla="*/ 86 w 100"/>
                    <a:gd name="T25" fmla="*/ 13 h 107"/>
                    <a:gd name="T26" fmla="*/ 86 w 100"/>
                    <a:gd name="T27" fmla="*/ 93 h 107"/>
                    <a:gd name="T28" fmla="*/ 26 w 100"/>
                    <a:gd name="T29" fmla="*/ 47 h 107"/>
                    <a:gd name="T30" fmla="*/ 73 w 100"/>
                    <a:gd name="T31" fmla="*/ 47 h 107"/>
                    <a:gd name="T32" fmla="*/ 73 w 100"/>
                    <a:gd name="T33" fmla="*/ 53 h 107"/>
                    <a:gd name="T34" fmla="*/ 26 w 100"/>
                    <a:gd name="T35" fmla="*/ 53 h 107"/>
                    <a:gd name="T36" fmla="*/ 26 w 100"/>
                    <a:gd name="T37" fmla="*/ 47 h 107"/>
                    <a:gd name="T38" fmla="*/ 26 w 100"/>
                    <a:gd name="T39" fmla="*/ 60 h 107"/>
                    <a:gd name="T40" fmla="*/ 73 w 100"/>
                    <a:gd name="T41" fmla="*/ 60 h 107"/>
                    <a:gd name="T42" fmla="*/ 73 w 100"/>
                    <a:gd name="T43" fmla="*/ 67 h 107"/>
                    <a:gd name="T44" fmla="*/ 26 w 100"/>
                    <a:gd name="T45" fmla="*/ 67 h 107"/>
                    <a:gd name="T46" fmla="*/ 26 w 100"/>
                    <a:gd name="T47" fmla="*/ 60 h 107"/>
                    <a:gd name="T48" fmla="*/ 26 w 100"/>
                    <a:gd name="T49" fmla="*/ 73 h 107"/>
                    <a:gd name="T50" fmla="*/ 73 w 100"/>
                    <a:gd name="T51" fmla="*/ 73 h 107"/>
                    <a:gd name="T52" fmla="*/ 73 w 100"/>
                    <a:gd name="T53" fmla="*/ 80 h 107"/>
                    <a:gd name="T54" fmla="*/ 26 w 100"/>
                    <a:gd name="T55" fmla="*/ 80 h 107"/>
                    <a:gd name="T56" fmla="*/ 26 w 100"/>
                    <a:gd name="T57" fmla="*/ 73 h 107"/>
                    <a:gd name="T58" fmla="*/ 26 w 100"/>
                    <a:gd name="T59" fmla="*/ 33 h 107"/>
                    <a:gd name="T60" fmla="*/ 73 w 100"/>
                    <a:gd name="T61" fmla="*/ 33 h 107"/>
                    <a:gd name="T62" fmla="*/ 73 w 100"/>
                    <a:gd name="T63" fmla="*/ 40 h 107"/>
                    <a:gd name="T64" fmla="*/ 26 w 100"/>
                    <a:gd name="T65" fmla="*/ 40 h 107"/>
                    <a:gd name="T66" fmla="*/ 26 w 100"/>
                    <a:gd name="T67" fmla="*/ 3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0" h="107">
                      <a:moveTo>
                        <a:pt x="9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102"/>
                        <a:pt x="4" y="107"/>
                        <a:pt x="10" y="107"/>
                      </a:cubicBezTo>
                      <a:cubicBezTo>
                        <a:pt x="90" y="107"/>
                        <a:pt x="90" y="107"/>
                        <a:pt x="90" y="107"/>
                      </a:cubicBezTo>
                      <a:cubicBezTo>
                        <a:pt x="95" y="107"/>
                        <a:pt x="100" y="102"/>
                        <a:pt x="100" y="97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5"/>
                        <a:pt x="95" y="0"/>
                        <a:pt x="90" y="0"/>
                      </a:cubicBezTo>
                      <a:close/>
                      <a:moveTo>
                        <a:pt x="86" y="93"/>
                      </a:moveTo>
                      <a:cubicBezTo>
                        <a:pt x="13" y="93"/>
                        <a:pt x="13" y="93"/>
                        <a:pt x="13" y="9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86" y="13"/>
                        <a:pt x="86" y="13"/>
                        <a:pt x="86" y="13"/>
                      </a:cubicBezTo>
                      <a:lnTo>
                        <a:pt x="86" y="93"/>
                      </a:lnTo>
                      <a:close/>
                      <a:moveTo>
                        <a:pt x="26" y="47"/>
                      </a:moveTo>
                      <a:cubicBezTo>
                        <a:pt x="73" y="47"/>
                        <a:pt x="73" y="47"/>
                        <a:pt x="73" y="47"/>
                      </a:cubicBezTo>
                      <a:cubicBezTo>
                        <a:pt x="73" y="53"/>
                        <a:pt x="73" y="53"/>
                        <a:pt x="73" y="53"/>
                      </a:cubicBezTo>
                      <a:cubicBezTo>
                        <a:pt x="26" y="53"/>
                        <a:pt x="26" y="53"/>
                        <a:pt x="26" y="53"/>
                      </a:cubicBezTo>
                      <a:lnTo>
                        <a:pt x="26" y="47"/>
                      </a:lnTo>
                      <a:close/>
                      <a:moveTo>
                        <a:pt x="26" y="60"/>
                      </a:move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lnTo>
                        <a:pt x="26" y="60"/>
                      </a:lnTo>
                      <a:close/>
                      <a:moveTo>
                        <a:pt x="26" y="73"/>
                      </a:moveTo>
                      <a:cubicBezTo>
                        <a:pt x="73" y="73"/>
                        <a:pt x="73" y="73"/>
                        <a:pt x="73" y="73"/>
                      </a:cubicBezTo>
                      <a:cubicBezTo>
                        <a:pt x="73" y="80"/>
                        <a:pt x="73" y="80"/>
                        <a:pt x="73" y="80"/>
                      </a:cubicBezTo>
                      <a:cubicBezTo>
                        <a:pt x="26" y="80"/>
                        <a:pt x="26" y="80"/>
                        <a:pt x="26" y="80"/>
                      </a:cubicBezTo>
                      <a:lnTo>
                        <a:pt x="26" y="73"/>
                      </a:lnTo>
                      <a:close/>
                      <a:moveTo>
                        <a:pt x="26" y="33"/>
                      </a:moveTo>
                      <a:cubicBezTo>
                        <a:pt x="73" y="33"/>
                        <a:pt x="73" y="33"/>
                        <a:pt x="73" y="33"/>
                      </a:cubicBezTo>
                      <a:cubicBezTo>
                        <a:pt x="73" y="40"/>
                        <a:pt x="73" y="40"/>
                        <a:pt x="73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lnTo>
                        <a:pt x="2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4" name="í$ļîḍè">
                  <a:extLst>
                    <a:ext uri="{FF2B5EF4-FFF2-40B4-BE49-F238E27FC236}">
                      <a16:creationId xmlns:a16="http://schemas.microsoft.com/office/drawing/2014/main" xmlns="" id="{E9AD9E4C-2FD8-4A48-BF94-ABB0AC1DD42B}"/>
                    </a:ext>
                  </a:extLst>
                </p:cNvPr>
                <p:cNvSpPr/>
                <p:nvPr/>
              </p:nvSpPr>
              <p:spPr bwMode="auto">
                <a:xfrm>
                  <a:off x="9781119" y="5771788"/>
                  <a:ext cx="366021" cy="364063"/>
                </a:xfrm>
                <a:custGeom>
                  <a:avLst/>
                  <a:gdLst>
                    <a:gd name="T0" fmla="*/ 86 w 114"/>
                    <a:gd name="T1" fmla="*/ 72 h 114"/>
                    <a:gd name="T2" fmla="*/ 66 w 114"/>
                    <a:gd name="T3" fmla="*/ 52 h 114"/>
                    <a:gd name="T4" fmla="*/ 114 w 114"/>
                    <a:gd name="T5" fmla="*/ 16 h 114"/>
                    <a:gd name="T6" fmla="*/ 100 w 114"/>
                    <a:gd name="T7" fmla="*/ 2 h 114"/>
                    <a:gd name="T8" fmla="*/ 40 w 114"/>
                    <a:gd name="T9" fmla="*/ 26 h 114"/>
                    <a:gd name="T10" fmla="*/ 21 w 114"/>
                    <a:gd name="T11" fmla="*/ 7 h 114"/>
                    <a:gd name="T12" fmla="*/ 4 w 114"/>
                    <a:gd name="T13" fmla="*/ 4 h 114"/>
                    <a:gd name="T14" fmla="*/ 7 w 114"/>
                    <a:gd name="T15" fmla="*/ 21 h 114"/>
                    <a:gd name="T16" fmla="*/ 26 w 114"/>
                    <a:gd name="T17" fmla="*/ 40 h 114"/>
                    <a:gd name="T18" fmla="*/ 2 w 114"/>
                    <a:gd name="T19" fmla="*/ 100 h 114"/>
                    <a:gd name="T20" fmla="*/ 16 w 114"/>
                    <a:gd name="T21" fmla="*/ 114 h 114"/>
                    <a:gd name="T22" fmla="*/ 52 w 114"/>
                    <a:gd name="T23" fmla="*/ 66 h 114"/>
                    <a:gd name="T24" fmla="*/ 72 w 114"/>
                    <a:gd name="T25" fmla="*/ 86 h 114"/>
                    <a:gd name="T26" fmla="*/ 72 w 114"/>
                    <a:gd name="T27" fmla="*/ 114 h 114"/>
                    <a:gd name="T28" fmla="*/ 86 w 114"/>
                    <a:gd name="T29" fmla="*/ 114 h 114"/>
                    <a:gd name="T30" fmla="*/ 93 w 114"/>
                    <a:gd name="T31" fmla="*/ 93 h 114"/>
                    <a:gd name="T32" fmla="*/ 114 w 114"/>
                    <a:gd name="T33" fmla="*/ 86 h 114"/>
                    <a:gd name="T34" fmla="*/ 114 w 114"/>
                    <a:gd name="T35" fmla="*/ 72 h 114"/>
                    <a:gd name="T36" fmla="*/ 86 w 114"/>
                    <a:gd name="T37" fmla="*/ 7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4" h="114">
                      <a:moveTo>
                        <a:pt x="86" y="72"/>
                      </a:moveTo>
                      <a:cubicBezTo>
                        <a:pt x="66" y="52"/>
                        <a:pt x="66" y="52"/>
                        <a:pt x="66" y="52"/>
                      </a:cubicBezTo>
                      <a:cubicBezTo>
                        <a:pt x="114" y="16"/>
                        <a:pt x="114" y="16"/>
                        <a:pt x="114" y="16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16" y="2"/>
                        <a:pt x="8" y="0"/>
                        <a:pt x="4" y="4"/>
                      </a:cubicBezTo>
                      <a:cubicBezTo>
                        <a:pt x="0" y="8"/>
                        <a:pt x="2" y="16"/>
                        <a:pt x="7" y="21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16" y="114"/>
                        <a:pt x="16" y="114"/>
                        <a:pt x="16" y="114"/>
                      </a:cubicBezTo>
                      <a:cubicBezTo>
                        <a:pt x="52" y="66"/>
                        <a:pt x="52" y="66"/>
                        <a:pt x="52" y="66"/>
                      </a:cubicBezTo>
                      <a:cubicBezTo>
                        <a:pt x="72" y="86"/>
                        <a:pt x="72" y="86"/>
                        <a:pt x="72" y="86"/>
                      </a:cubicBezTo>
                      <a:cubicBezTo>
                        <a:pt x="72" y="114"/>
                        <a:pt x="72" y="114"/>
                        <a:pt x="72" y="114"/>
                      </a:cubicBezTo>
                      <a:cubicBezTo>
                        <a:pt x="86" y="114"/>
                        <a:pt x="86" y="114"/>
                        <a:pt x="86" y="114"/>
                      </a:cubicBezTo>
                      <a:cubicBezTo>
                        <a:pt x="93" y="93"/>
                        <a:pt x="93" y="93"/>
                        <a:pt x="93" y="93"/>
                      </a:cubicBezTo>
                      <a:cubicBezTo>
                        <a:pt x="114" y="86"/>
                        <a:pt x="114" y="86"/>
                        <a:pt x="114" y="86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86" y="72"/>
                        <a:pt x="86" y="72"/>
                        <a:pt x="86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îş1îḍe">
                  <a:extLst>
                    <a:ext uri="{FF2B5EF4-FFF2-40B4-BE49-F238E27FC236}">
                      <a16:creationId xmlns:a16="http://schemas.microsoft.com/office/drawing/2014/main" xmlns="" id="{89C3BB4A-C2A0-444B-9F49-0FDA80ACED26}"/>
                    </a:ext>
                  </a:extLst>
                </p:cNvPr>
                <p:cNvSpPr/>
                <p:nvPr/>
              </p:nvSpPr>
              <p:spPr bwMode="auto">
                <a:xfrm>
                  <a:off x="9804607" y="6221974"/>
                  <a:ext cx="344490" cy="281855"/>
                </a:xfrm>
                <a:custGeom>
                  <a:avLst/>
                  <a:gdLst>
                    <a:gd name="T0" fmla="*/ 108 w 108"/>
                    <a:gd name="T1" fmla="*/ 11 h 88"/>
                    <a:gd name="T2" fmla="*/ 96 w 108"/>
                    <a:gd name="T3" fmla="*/ 14 h 88"/>
                    <a:gd name="T4" fmla="*/ 105 w 108"/>
                    <a:gd name="T5" fmla="*/ 2 h 88"/>
                    <a:gd name="T6" fmla="*/ 91 w 108"/>
                    <a:gd name="T7" fmla="*/ 7 h 88"/>
                    <a:gd name="T8" fmla="*/ 75 w 108"/>
                    <a:gd name="T9" fmla="*/ 0 h 88"/>
                    <a:gd name="T10" fmla="*/ 53 w 108"/>
                    <a:gd name="T11" fmla="*/ 22 h 88"/>
                    <a:gd name="T12" fmla="*/ 54 w 108"/>
                    <a:gd name="T13" fmla="*/ 27 h 88"/>
                    <a:gd name="T14" fmla="*/ 8 w 108"/>
                    <a:gd name="T15" fmla="*/ 4 h 88"/>
                    <a:gd name="T16" fmla="*/ 5 w 108"/>
                    <a:gd name="T17" fmla="*/ 15 h 88"/>
                    <a:gd name="T18" fmla="*/ 15 w 108"/>
                    <a:gd name="T19" fmla="*/ 34 h 88"/>
                    <a:gd name="T20" fmla="*/ 5 w 108"/>
                    <a:gd name="T21" fmla="*/ 31 h 88"/>
                    <a:gd name="T22" fmla="*/ 5 w 108"/>
                    <a:gd name="T23" fmla="*/ 31 h 88"/>
                    <a:gd name="T24" fmla="*/ 23 w 108"/>
                    <a:gd name="T25" fmla="*/ 53 h 88"/>
                    <a:gd name="T26" fmla="*/ 17 w 108"/>
                    <a:gd name="T27" fmla="*/ 54 h 88"/>
                    <a:gd name="T28" fmla="*/ 13 w 108"/>
                    <a:gd name="T29" fmla="*/ 53 h 88"/>
                    <a:gd name="T30" fmla="*/ 33 w 108"/>
                    <a:gd name="T31" fmla="*/ 69 h 88"/>
                    <a:gd name="T32" fmla="*/ 6 w 108"/>
                    <a:gd name="T33" fmla="*/ 78 h 88"/>
                    <a:gd name="T34" fmla="*/ 0 w 108"/>
                    <a:gd name="T35" fmla="*/ 78 h 88"/>
                    <a:gd name="T36" fmla="*/ 34 w 108"/>
                    <a:gd name="T37" fmla="*/ 88 h 88"/>
                    <a:gd name="T38" fmla="*/ 97 w 108"/>
                    <a:gd name="T39" fmla="*/ 25 h 88"/>
                    <a:gd name="T40" fmla="*/ 97 w 108"/>
                    <a:gd name="T41" fmla="*/ 22 h 88"/>
                    <a:gd name="T42" fmla="*/ 108 w 108"/>
                    <a:gd name="T43" fmla="*/ 1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8" h="88">
                      <a:moveTo>
                        <a:pt x="108" y="11"/>
                      </a:moveTo>
                      <a:cubicBezTo>
                        <a:pt x="104" y="12"/>
                        <a:pt x="100" y="13"/>
                        <a:pt x="96" y="14"/>
                      </a:cubicBezTo>
                      <a:cubicBezTo>
                        <a:pt x="100" y="11"/>
                        <a:pt x="104" y="7"/>
                        <a:pt x="105" y="2"/>
                      </a:cubicBezTo>
                      <a:cubicBezTo>
                        <a:pt x="101" y="4"/>
                        <a:pt x="96" y="6"/>
                        <a:pt x="91" y="7"/>
                      </a:cubicBezTo>
                      <a:cubicBezTo>
                        <a:pt x="87" y="3"/>
                        <a:pt x="81" y="0"/>
                        <a:pt x="75" y="0"/>
                      </a:cubicBezTo>
                      <a:cubicBezTo>
                        <a:pt x="63" y="0"/>
                        <a:pt x="53" y="10"/>
                        <a:pt x="53" y="22"/>
                      </a:cubicBezTo>
                      <a:cubicBezTo>
                        <a:pt x="53" y="24"/>
                        <a:pt x="53" y="26"/>
                        <a:pt x="54" y="27"/>
                      </a:cubicBezTo>
                      <a:cubicBezTo>
                        <a:pt x="35" y="26"/>
                        <a:pt x="19" y="18"/>
                        <a:pt x="8" y="4"/>
                      </a:cubicBezTo>
                      <a:cubicBezTo>
                        <a:pt x="6" y="7"/>
                        <a:pt x="5" y="11"/>
                        <a:pt x="5" y="15"/>
                      </a:cubicBezTo>
                      <a:cubicBezTo>
                        <a:pt x="5" y="23"/>
                        <a:pt x="9" y="30"/>
                        <a:pt x="15" y="34"/>
                      </a:cubicBezTo>
                      <a:cubicBezTo>
                        <a:pt x="11" y="34"/>
                        <a:pt x="8" y="33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42"/>
                        <a:pt x="12" y="51"/>
                        <a:pt x="23" y="53"/>
                      </a:cubicBezTo>
                      <a:cubicBezTo>
                        <a:pt x="21" y="53"/>
                        <a:pt x="19" y="54"/>
                        <a:pt x="17" y="54"/>
                      </a:cubicBezTo>
                      <a:cubicBezTo>
                        <a:pt x="15" y="54"/>
                        <a:pt x="14" y="54"/>
                        <a:pt x="13" y="53"/>
                      </a:cubicBezTo>
                      <a:cubicBezTo>
                        <a:pt x="15" y="62"/>
                        <a:pt x="23" y="69"/>
                        <a:pt x="33" y="69"/>
                      </a:cubicBezTo>
                      <a:cubicBezTo>
                        <a:pt x="26" y="75"/>
                        <a:pt x="16" y="78"/>
                        <a:pt x="6" y="78"/>
                      </a:cubicBezTo>
                      <a:cubicBezTo>
                        <a:pt x="4" y="78"/>
                        <a:pt x="2" y="78"/>
                        <a:pt x="0" y="78"/>
                      </a:cubicBezTo>
                      <a:cubicBezTo>
                        <a:pt x="10" y="84"/>
                        <a:pt x="22" y="88"/>
                        <a:pt x="34" y="88"/>
                      </a:cubicBezTo>
                      <a:cubicBezTo>
                        <a:pt x="75" y="88"/>
                        <a:pt x="97" y="54"/>
                        <a:pt x="97" y="25"/>
                      </a:cubicBezTo>
                      <a:cubicBezTo>
                        <a:pt x="97" y="24"/>
                        <a:pt x="97" y="23"/>
                        <a:pt x="97" y="22"/>
                      </a:cubicBezTo>
                      <a:cubicBezTo>
                        <a:pt x="102" y="19"/>
                        <a:pt x="105" y="15"/>
                        <a:pt x="10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îsliďe">
                  <a:extLst>
                    <a:ext uri="{FF2B5EF4-FFF2-40B4-BE49-F238E27FC236}">
                      <a16:creationId xmlns:a16="http://schemas.microsoft.com/office/drawing/2014/main" xmlns="" id="{AE41329C-45FF-4591-981D-5568D7C65D5F}"/>
                    </a:ext>
                  </a:extLst>
                </p:cNvPr>
                <p:cNvSpPr/>
                <p:nvPr/>
              </p:nvSpPr>
              <p:spPr bwMode="auto">
                <a:xfrm>
                  <a:off x="10315471" y="6398133"/>
                  <a:ext cx="242709" cy="252495"/>
                </a:xfrm>
                <a:custGeom>
                  <a:avLst/>
                  <a:gdLst>
                    <a:gd name="T0" fmla="*/ 66 w 124"/>
                    <a:gd name="T1" fmla="*/ 0 h 129"/>
                    <a:gd name="T2" fmla="*/ 66 w 124"/>
                    <a:gd name="T3" fmla="*/ 59 h 129"/>
                    <a:gd name="T4" fmla="*/ 124 w 124"/>
                    <a:gd name="T5" fmla="*/ 0 h 129"/>
                    <a:gd name="T6" fmla="*/ 124 w 124"/>
                    <a:gd name="T7" fmla="*/ 129 h 129"/>
                    <a:gd name="T8" fmla="*/ 66 w 124"/>
                    <a:gd name="T9" fmla="*/ 70 h 129"/>
                    <a:gd name="T10" fmla="*/ 66 w 124"/>
                    <a:gd name="T11" fmla="*/ 129 h 129"/>
                    <a:gd name="T12" fmla="*/ 0 w 124"/>
                    <a:gd name="T13" fmla="*/ 64 h 129"/>
                    <a:gd name="T14" fmla="*/ 66 w 124"/>
                    <a:gd name="T15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4" h="129">
                      <a:moveTo>
                        <a:pt x="66" y="0"/>
                      </a:moveTo>
                      <a:lnTo>
                        <a:pt x="66" y="59"/>
                      </a:lnTo>
                      <a:lnTo>
                        <a:pt x="124" y="0"/>
                      </a:lnTo>
                      <a:lnTo>
                        <a:pt x="124" y="129"/>
                      </a:lnTo>
                      <a:lnTo>
                        <a:pt x="66" y="70"/>
                      </a:lnTo>
                      <a:lnTo>
                        <a:pt x="66" y="129"/>
                      </a:lnTo>
                      <a:lnTo>
                        <a:pt x="0" y="64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7" name="ïşlîḓé">
                  <a:extLst>
                    <a:ext uri="{FF2B5EF4-FFF2-40B4-BE49-F238E27FC236}">
                      <a16:creationId xmlns:a16="http://schemas.microsoft.com/office/drawing/2014/main" xmlns="" id="{2D2A094F-542A-4A9C-B40A-B535967DA4FB}"/>
                    </a:ext>
                  </a:extLst>
                </p:cNvPr>
                <p:cNvSpPr/>
                <p:nvPr/>
              </p:nvSpPr>
              <p:spPr bwMode="auto">
                <a:xfrm>
                  <a:off x="9877029" y="6449024"/>
                  <a:ext cx="366021" cy="364063"/>
                </a:xfrm>
                <a:custGeom>
                  <a:avLst/>
                  <a:gdLst>
                    <a:gd name="T0" fmla="*/ 0 w 114"/>
                    <a:gd name="T1" fmla="*/ 83 h 114"/>
                    <a:gd name="T2" fmla="*/ 10 w 114"/>
                    <a:gd name="T3" fmla="*/ 93 h 114"/>
                    <a:gd name="T4" fmla="*/ 30 w 114"/>
                    <a:gd name="T5" fmla="*/ 73 h 114"/>
                    <a:gd name="T6" fmla="*/ 41 w 114"/>
                    <a:gd name="T7" fmla="*/ 84 h 114"/>
                    <a:gd name="T8" fmla="*/ 21 w 114"/>
                    <a:gd name="T9" fmla="*/ 104 h 114"/>
                    <a:gd name="T10" fmla="*/ 31 w 114"/>
                    <a:gd name="T11" fmla="*/ 114 h 114"/>
                    <a:gd name="T12" fmla="*/ 51 w 114"/>
                    <a:gd name="T13" fmla="*/ 94 h 114"/>
                    <a:gd name="T14" fmla="*/ 64 w 114"/>
                    <a:gd name="T15" fmla="*/ 107 h 114"/>
                    <a:gd name="T16" fmla="*/ 74 w 114"/>
                    <a:gd name="T17" fmla="*/ 97 h 114"/>
                    <a:gd name="T18" fmla="*/ 17 w 114"/>
                    <a:gd name="T19" fmla="*/ 40 h 114"/>
                    <a:gd name="T20" fmla="*/ 7 w 114"/>
                    <a:gd name="T21" fmla="*/ 50 h 114"/>
                    <a:gd name="T22" fmla="*/ 20 w 114"/>
                    <a:gd name="T23" fmla="*/ 63 h 114"/>
                    <a:gd name="T24" fmla="*/ 0 w 114"/>
                    <a:gd name="T25" fmla="*/ 83 h 114"/>
                    <a:gd name="T26" fmla="*/ 84 w 114"/>
                    <a:gd name="T27" fmla="*/ 30 h 114"/>
                    <a:gd name="T28" fmla="*/ 26 w 114"/>
                    <a:gd name="T29" fmla="*/ 39 h 114"/>
                    <a:gd name="T30" fmla="*/ 75 w 114"/>
                    <a:gd name="T31" fmla="*/ 88 h 114"/>
                    <a:gd name="T32" fmla="*/ 84 w 114"/>
                    <a:gd name="T33" fmla="*/ 30 h 114"/>
                    <a:gd name="T34" fmla="*/ 93 w 114"/>
                    <a:gd name="T35" fmla="*/ 35 h 114"/>
                    <a:gd name="T36" fmla="*/ 79 w 114"/>
                    <a:gd name="T37" fmla="*/ 21 h 114"/>
                    <a:gd name="T38" fmla="*/ 100 w 114"/>
                    <a:gd name="T39" fmla="*/ 0 h 114"/>
                    <a:gd name="T40" fmla="*/ 114 w 114"/>
                    <a:gd name="T41" fmla="*/ 14 h 114"/>
                    <a:gd name="T42" fmla="*/ 93 w 114"/>
                    <a:gd name="T43" fmla="*/ 35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4" h="114">
                      <a:moveTo>
                        <a:pt x="0" y="83"/>
                      </a:moveTo>
                      <a:cubicBezTo>
                        <a:pt x="10" y="93"/>
                        <a:pt x="10" y="93"/>
                        <a:pt x="10" y="93"/>
                      </a:cubicBezTo>
                      <a:cubicBezTo>
                        <a:pt x="30" y="73"/>
                        <a:pt x="30" y="73"/>
                        <a:pt x="30" y="73"/>
                      </a:cubicBezTo>
                      <a:cubicBezTo>
                        <a:pt x="41" y="84"/>
                        <a:pt x="41" y="84"/>
                        <a:pt x="41" y="84"/>
                      </a:cubicBezTo>
                      <a:cubicBezTo>
                        <a:pt x="21" y="104"/>
                        <a:pt x="21" y="104"/>
                        <a:pt x="21" y="104"/>
                      </a:cubicBezTo>
                      <a:cubicBezTo>
                        <a:pt x="31" y="114"/>
                        <a:pt x="31" y="114"/>
                        <a:pt x="31" y="114"/>
                      </a:cubicBezTo>
                      <a:cubicBezTo>
                        <a:pt x="51" y="94"/>
                        <a:pt x="51" y="94"/>
                        <a:pt x="51" y="94"/>
                      </a:cubicBezTo>
                      <a:cubicBezTo>
                        <a:pt x="64" y="107"/>
                        <a:pt x="64" y="107"/>
                        <a:pt x="64" y="107"/>
                      </a:cubicBezTo>
                      <a:cubicBezTo>
                        <a:pt x="74" y="97"/>
                        <a:pt x="74" y="97"/>
                        <a:pt x="74" y="97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lnTo>
                        <a:pt x="0" y="83"/>
                      </a:lnTo>
                      <a:close/>
                      <a:moveTo>
                        <a:pt x="84" y="30"/>
                      </a:moveTo>
                      <a:cubicBezTo>
                        <a:pt x="65" y="12"/>
                        <a:pt x="41" y="26"/>
                        <a:pt x="26" y="39"/>
                      </a:cubicBezTo>
                      <a:cubicBezTo>
                        <a:pt x="75" y="88"/>
                        <a:pt x="75" y="88"/>
                        <a:pt x="75" y="88"/>
                      </a:cubicBezTo>
                      <a:cubicBezTo>
                        <a:pt x="88" y="73"/>
                        <a:pt x="102" y="49"/>
                        <a:pt x="84" y="30"/>
                      </a:cubicBezTo>
                      <a:close/>
                      <a:moveTo>
                        <a:pt x="93" y="35"/>
                      </a:moveTo>
                      <a:cubicBezTo>
                        <a:pt x="79" y="21"/>
                        <a:pt x="79" y="21"/>
                        <a:pt x="79" y="21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14" y="14"/>
                        <a:pt x="114" y="14"/>
                        <a:pt x="114" y="14"/>
                      </a:cubicBezTo>
                      <a:lnTo>
                        <a:pt x="9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8" name="ïṧ1ïḑê">
                  <a:extLst>
                    <a:ext uri="{FF2B5EF4-FFF2-40B4-BE49-F238E27FC236}">
                      <a16:creationId xmlns:a16="http://schemas.microsoft.com/office/drawing/2014/main" xmlns="" id="{2BF02554-E188-4362-A255-2F0B8BB7FE39}"/>
                    </a:ext>
                  </a:extLst>
                </p:cNvPr>
                <p:cNvSpPr/>
                <p:nvPr/>
              </p:nvSpPr>
              <p:spPr bwMode="auto">
                <a:xfrm>
                  <a:off x="8986444" y="6147595"/>
                  <a:ext cx="366021" cy="358191"/>
                </a:xfrm>
                <a:custGeom>
                  <a:avLst/>
                  <a:gdLst>
                    <a:gd name="T0" fmla="*/ 110 w 115"/>
                    <a:gd name="T1" fmla="*/ 36 h 112"/>
                    <a:gd name="T2" fmla="*/ 86 w 115"/>
                    <a:gd name="T3" fmla="*/ 1 h 112"/>
                    <a:gd name="T4" fmla="*/ 86 w 115"/>
                    <a:gd name="T5" fmla="*/ 1 h 112"/>
                    <a:gd name="T6" fmla="*/ 77 w 115"/>
                    <a:gd name="T7" fmla="*/ 4 h 112"/>
                    <a:gd name="T8" fmla="*/ 32 w 115"/>
                    <a:gd name="T9" fmla="*/ 39 h 112"/>
                    <a:gd name="T10" fmla="*/ 36 w 115"/>
                    <a:gd name="T11" fmla="*/ 56 h 112"/>
                    <a:gd name="T12" fmla="*/ 42 w 115"/>
                    <a:gd name="T13" fmla="*/ 73 h 112"/>
                    <a:gd name="T14" fmla="*/ 98 w 115"/>
                    <a:gd name="T15" fmla="*/ 81 h 112"/>
                    <a:gd name="T16" fmla="*/ 106 w 115"/>
                    <a:gd name="T17" fmla="*/ 78 h 112"/>
                    <a:gd name="T18" fmla="*/ 106 w 115"/>
                    <a:gd name="T19" fmla="*/ 79 h 112"/>
                    <a:gd name="T20" fmla="*/ 110 w 115"/>
                    <a:gd name="T21" fmla="*/ 36 h 112"/>
                    <a:gd name="T22" fmla="*/ 102 w 115"/>
                    <a:gd name="T23" fmla="*/ 73 h 112"/>
                    <a:gd name="T24" fmla="*/ 99 w 115"/>
                    <a:gd name="T25" fmla="*/ 73 h 112"/>
                    <a:gd name="T26" fmla="*/ 93 w 115"/>
                    <a:gd name="T27" fmla="*/ 67 h 112"/>
                    <a:gd name="T28" fmla="*/ 83 w 115"/>
                    <a:gd name="T29" fmla="*/ 43 h 112"/>
                    <a:gd name="T30" fmla="*/ 80 w 115"/>
                    <a:gd name="T31" fmla="*/ 18 h 112"/>
                    <a:gd name="T32" fmla="*/ 82 w 115"/>
                    <a:gd name="T33" fmla="*/ 10 h 112"/>
                    <a:gd name="T34" fmla="*/ 84 w 115"/>
                    <a:gd name="T35" fmla="*/ 8 h 112"/>
                    <a:gd name="T36" fmla="*/ 87 w 115"/>
                    <a:gd name="T37" fmla="*/ 9 h 112"/>
                    <a:gd name="T38" fmla="*/ 93 w 115"/>
                    <a:gd name="T39" fmla="*/ 15 h 112"/>
                    <a:gd name="T40" fmla="*/ 103 w 115"/>
                    <a:gd name="T41" fmla="*/ 38 h 112"/>
                    <a:gd name="T42" fmla="*/ 106 w 115"/>
                    <a:gd name="T43" fmla="*/ 63 h 112"/>
                    <a:gd name="T44" fmla="*/ 104 w 115"/>
                    <a:gd name="T45" fmla="*/ 71 h 112"/>
                    <a:gd name="T46" fmla="*/ 102 w 115"/>
                    <a:gd name="T47" fmla="*/ 73 h 112"/>
                    <a:gd name="T48" fmla="*/ 28 w 115"/>
                    <a:gd name="T49" fmla="*/ 58 h 112"/>
                    <a:gd name="T50" fmla="*/ 25 w 115"/>
                    <a:gd name="T51" fmla="*/ 42 h 112"/>
                    <a:gd name="T52" fmla="*/ 11 w 115"/>
                    <a:gd name="T53" fmla="*/ 47 h 112"/>
                    <a:gd name="T54" fmla="*/ 4 w 115"/>
                    <a:gd name="T55" fmla="*/ 49 h 112"/>
                    <a:gd name="T56" fmla="*/ 0 w 115"/>
                    <a:gd name="T57" fmla="*/ 61 h 112"/>
                    <a:gd name="T58" fmla="*/ 3 w 115"/>
                    <a:gd name="T59" fmla="*/ 70 h 112"/>
                    <a:gd name="T60" fmla="*/ 11 w 115"/>
                    <a:gd name="T61" fmla="*/ 78 h 112"/>
                    <a:gd name="T62" fmla="*/ 19 w 115"/>
                    <a:gd name="T63" fmla="*/ 76 h 112"/>
                    <a:gd name="T64" fmla="*/ 34 w 115"/>
                    <a:gd name="T65" fmla="*/ 73 h 112"/>
                    <a:gd name="T66" fmla="*/ 28 w 115"/>
                    <a:gd name="T67" fmla="*/ 58 h 112"/>
                    <a:gd name="T68" fmla="*/ 47 w 115"/>
                    <a:gd name="T69" fmla="*/ 77 h 112"/>
                    <a:gd name="T70" fmla="*/ 32 w 115"/>
                    <a:gd name="T71" fmla="*/ 78 h 112"/>
                    <a:gd name="T72" fmla="*/ 50 w 115"/>
                    <a:gd name="T73" fmla="*/ 110 h 112"/>
                    <a:gd name="T74" fmla="*/ 54 w 115"/>
                    <a:gd name="T75" fmla="*/ 111 h 112"/>
                    <a:gd name="T76" fmla="*/ 66 w 115"/>
                    <a:gd name="T77" fmla="*/ 102 h 112"/>
                    <a:gd name="T78" fmla="*/ 66 w 115"/>
                    <a:gd name="T79" fmla="*/ 98 h 112"/>
                    <a:gd name="T80" fmla="*/ 47 w 115"/>
                    <a:gd name="T81" fmla="*/ 77 h 112"/>
                    <a:gd name="T82" fmla="*/ 96 w 115"/>
                    <a:gd name="T83" fmla="*/ 53 h 112"/>
                    <a:gd name="T84" fmla="*/ 95 w 115"/>
                    <a:gd name="T85" fmla="*/ 53 h 112"/>
                    <a:gd name="T86" fmla="*/ 93 w 115"/>
                    <a:gd name="T87" fmla="*/ 51 h 112"/>
                    <a:gd name="T88" fmla="*/ 89 w 115"/>
                    <a:gd name="T89" fmla="*/ 42 h 112"/>
                    <a:gd name="T90" fmla="*/ 88 w 115"/>
                    <a:gd name="T91" fmla="*/ 32 h 112"/>
                    <a:gd name="T92" fmla="*/ 89 w 115"/>
                    <a:gd name="T93" fmla="*/ 29 h 112"/>
                    <a:gd name="T94" fmla="*/ 90 w 115"/>
                    <a:gd name="T95" fmla="*/ 28 h 112"/>
                    <a:gd name="T96" fmla="*/ 91 w 115"/>
                    <a:gd name="T97" fmla="*/ 29 h 112"/>
                    <a:gd name="T98" fmla="*/ 93 w 115"/>
                    <a:gd name="T99" fmla="*/ 31 h 112"/>
                    <a:gd name="T100" fmla="*/ 97 w 115"/>
                    <a:gd name="T101" fmla="*/ 40 h 112"/>
                    <a:gd name="T102" fmla="*/ 98 w 115"/>
                    <a:gd name="T103" fmla="*/ 49 h 112"/>
                    <a:gd name="T104" fmla="*/ 97 w 115"/>
                    <a:gd name="T105" fmla="*/ 52 h 112"/>
                    <a:gd name="T106" fmla="*/ 96 w 115"/>
                    <a:gd name="T107" fmla="*/ 53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5" h="112">
                      <a:moveTo>
                        <a:pt x="110" y="36"/>
                      </a:moveTo>
                      <a:cubicBezTo>
                        <a:pt x="104" y="15"/>
                        <a:pt x="93" y="0"/>
                        <a:pt x="86" y="1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7" y="4"/>
                        <a:pt x="60" y="25"/>
                        <a:pt x="32" y="39"/>
                      </a:cubicBezTo>
                      <a:cubicBezTo>
                        <a:pt x="33" y="44"/>
                        <a:pt x="34" y="50"/>
                        <a:pt x="36" y="56"/>
                      </a:cubicBezTo>
                      <a:cubicBezTo>
                        <a:pt x="37" y="63"/>
                        <a:pt x="39" y="68"/>
                        <a:pt x="42" y="73"/>
                      </a:cubicBezTo>
                      <a:cubicBezTo>
                        <a:pt x="73" y="71"/>
                        <a:pt x="98" y="81"/>
                        <a:pt x="98" y="81"/>
                      </a:cubicBezTo>
                      <a:cubicBezTo>
                        <a:pt x="106" y="78"/>
                        <a:pt x="106" y="78"/>
                        <a:pt x="106" y="78"/>
                      </a:cubicBezTo>
                      <a:cubicBezTo>
                        <a:pt x="106" y="78"/>
                        <a:pt x="106" y="79"/>
                        <a:pt x="106" y="79"/>
                      </a:cubicBezTo>
                      <a:cubicBezTo>
                        <a:pt x="114" y="76"/>
                        <a:pt x="115" y="57"/>
                        <a:pt x="110" y="36"/>
                      </a:cubicBezTo>
                      <a:close/>
                      <a:moveTo>
                        <a:pt x="102" y="73"/>
                      </a:moveTo>
                      <a:cubicBezTo>
                        <a:pt x="101" y="74"/>
                        <a:pt x="99" y="73"/>
                        <a:pt x="99" y="73"/>
                      </a:cubicBezTo>
                      <a:cubicBezTo>
                        <a:pt x="97" y="71"/>
                        <a:pt x="95" y="69"/>
                        <a:pt x="93" y="67"/>
                      </a:cubicBezTo>
                      <a:cubicBezTo>
                        <a:pt x="89" y="61"/>
                        <a:pt x="85" y="53"/>
                        <a:pt x="83" y="43"/>
                      </a:cubicBezTo>
                      <a:cubicBezTo>
                        <a:pt x="80" y="34"/>
                        <a:pt x="79" y="25"/>
                        <a:pt x="80" y="18"/>
                      </a:cubicBezTo>
                      <a:cubicBezTo>
                        <a:pt x="80" y="15"/>
                        <a:pt x="81" y="12"/>
                        <a:pt x="82" y="10"/>
                      </a:cubicBezTo>
                      <a:cubicBezTo>
                        <a:pt x="82" y="10"/>
                        <a:pt x="83" y="8"/>
                        <a:pt x="84" y="8"/>
                      </a:cubicBezTo>
                      <a:cubicBezTo>
                        <a:pt x="85" y="8"/>
                        <a:pt x="87" y="9"/>
                        <a:pt x="87" y="9"/>
                      </a:cubicBezTo>
                      <a:cubicBezTo>
                        <a:pt x="89" y="10"/>
                        <a:pt x="91" y="12"/>
                        <a:pt x="93" y="15"/>
                      </a:cubicBezTo>
                      <a:cubicBezTo>
                        <a:pt x="97" y="20"/>
                        <a:pt x="101" y="29"/>
                        <a:pt x="103" y="38"/>
                      </a:cubicBezTo>
                      <a:cubicBezTo>
                        <a:pt x="106" y="47"/>
                        <a:pt x="107" y="56"/>
                        <a:pt x="106" y="63"/>
                      </a:cubicBezTo>
                      <a:cubicBezTo>
                        <a:pt x="105" y="67"/>
                        <a:pt x="105" y="69"/>
                        <a:pt x="104" y="71"/>
                      </a:cubicBezTo>
                      <a:cubicBezTo>
                        <a:pt x="103" y="72"/>
                        <a:pt x="103" y="73"/>
                        <a:pt x="102" y="73"/>
                      </a:cubicBezTo>
                      <a:close/>
                      <a:moveTo>
                        <a:pt x="28" y="58"/>
                      </a:moveTo>
                      <a:cubicBezTo>
                        <a:pt x="27" y="53"/>
                        <a:pt x="26" y="47"/>
                        <a:pt x="25" y="42"/>
                      </a:cubicBezTo>
                      <a:cubicBezTo>
                        <a:pt x="20" y="44"/>
                        <a:pt x="16" y="46"/>
                        <a:pt x="11" y="47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11" y="78"/>
                        <a:pt x="11" y="78"/>
                        <a:pt x="11" y="78"/>
                      </a:cubicBezTo>
                      <a:cubicBezTo>
                        <a:pt x="11" y="78"/>
                        <a:pt x="11" y="78"/>
                        <a:pt x="19" y="76"/>
                      </a:cubicBezTo>
                      <a:cubicBezTo>
                        <a:pt x="24" y="75"/>
                        <a:pt x="28" y="74"/>
                        <a:pt x="34" y="73"/>
                      </a:cubicBezTo>
                      <a:cubicBezTo>
                        <a:pt x="32" y="69"/>
                        <a:pt x="30" y="64"/>
                        <a:pt x="28" y="58"/>
                      </a:cubicBezTo>
                      <a:close/>
                      <a:moveTo>
                        <a:pt x="47" y="77"/>
                      </a:moveTo>
                      <a:cubicBezTo>
                        <a:pt x="32" y="78"/>
                        <a:pt x="32" y="78"/>
                        <a:pt x="32" y="78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1" y="112"/>
                        <a:pt x="53" y="112"/>
                        <a:pt x="54" y="111"/>
                      </a:cubicBezTo>
                      <a:cubicBezTo>
                        <a:pt x="66" y="102"/>
                        <a:pt x="66" y="102"/>
                        <a:pt x="66" y="102"/>
                      </a:cubicBezTo>
                      <a:cubicBezTo>
                        <a:pt x="67" y="101"/>
                        <a:pt x="67" y="99"/>
                        <a:pt x="66" y="98"/>
                      </a:cubicBezTo>
                      <a:lnTo>
                        <a:pt x="47" y="77"/>
                      </a:lnTo>
                      <a:close/>
                      <a:moveTo>
                        <a:pt x="96" y="53"/>
                      </a:moveTo>
                      <a:cubicBezTo>
                        <a:pt x="96" y="53"/>
                        <a:pt x="95" y="53"/>
                        <a:pt x="95" y="53"/>
                      </a:cubicBezTo>
                      <a:cubicBezTo>
                        <a:pt x="94" y="53"/>
                        <a:pt x="94" y="52"/>
                        <a:pt x="93" y="51"/>
                      </a:cubicBezTo>
                      <a:cubicBezTo>
                        <a:pt x="91" y="49"/>
                        <a:pt x="90" y="45"/>
                        <a:pt x="89" y="42"/>
                      </a:cubicBezTo>
                      <a:cubicBezTo>
                        <a:pt x="88" y="38"/>
                        <a:pt x="88" y="35"/>
                        <a:pt x="88" y="32"/>
                      </a:cubicBezTo>
                      <a:cubicBezTo>
                        <a:pt x="88" y="31"/>
                        <a:pt x="88" y="30"/>
                        <a:pt x="89" y="29"/>
                      </a:cubicBezTo>
                      <a:cubicBezTo>
                        <a:pt x="89" y="29"/>
                        <a:pt x="89" y="28"/>
                        <a:pt x="90" y="28"/>
                      </a:cubicBezTo>
                      <a:cubicBezTo>
                        <a:pt x="90" y="28"/>
                        <a:pt x="90" y="28"/>
                        <a:pt x="91" y="29"/>
                      </a:cubicBezTo>
                      <a:cubicBezTo>
                        <a:pt x="91" y="29"/>
                        <a:pt x="92" y="30"/>
                        <a:pt x="93" y="31"/>
                      </a:cubicBezTo>
                      <a:cubicBezTo>
                        <a:pt x="94" y="33"/>
                        <a:pt x="96" y="36"/>
                        <a:pt x="97" y="40"/>
                      </a:cubicBezTo>
                      <a:cubicBezTo>
                        <a:pt x="98" y="43"/>
                        <a:pt x="98" y="47"/>
                        <a:pt x="98" y="49"/>
                      </a:cubicBezTo>
                      <a:cubicBezTo>
                        <a:pt x="98" y="51"/>
                        <a:pt x="98" y="52"/>
                        <a:pt x="97" y="52"/>
                      </a:cubicBezTo>
                      <a:cubicBezTo>
                        <a:pt x="97" y="53"/>
                        <a:pt x="97" y="53"/>
                        <a:pt x="96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9" name="íSļiḋè">
                  <a:extLst>
                    <a:ext uri="{FF2B5EF4-FFF2-40B4-BE49-F238E27FC236}">
                      <a16:creationId xmlns:a16="http://schemas.microsoft.com/office/drawing/2014/main" xmlns="" id="{0419A9DD-0B4D-46D8-A97E-942084E71436}"/>
                    </a:ext>
                  </a:extLst>
                </p:cNvPr>
                <p:cNvSpPr/>
                <p:nvPr/>
              </p:nvSpPr>
              <p:spPr bwMode="auto">
                <a:xfrm>
                  <a:off x="9420971" y="6157383"/>
                  <a:ext cx="334704" cy="336661"/>
                </a:xfrm>
                <a:custGeom>
                  <a:avLst/>
                  <a:gdLst>
                    <a:gd name="T0" fmla="*/ 100 w 105"/>
                    <a:gd name="T1" fmla="*/ 29 h 105"/>
                    <a:gd name="T2" fmla="*/ 71 w 105"/>
                    <a:gd name="T3" fmla="*/ 26 h 105"/>
                    <a:gd name="T4" fmla="*/ 88 w 105"/>
                    <a:gd name="T5" fmla="*/ 9 h 105"/>
                    <a:gd name="T6" fmla="*/ 82 w 105"/>
                    <a:gd name="T7" fmla="*/ 3 h 105"/>
                    <a:gd name="T8" fmla="*/ 59 w 105"/>
                    <a:gd name="T9" fmla="*/ 26 h 105"/>
                    <a:gd name="T10" fmla="*/ 52 w 105"/>
                    <a:gd name="T11" fmla="*/ 26 h 105"/>
                    <a:gd name="T12" fmla="*/ 52 w 105"/>
                    <a:gd name="T13" fmla="*/ 26 h 105"/>
                    <a:gd name="T14" fmla="*/ 26 w 105"/>
                    <a:gd name="T15" fmla="*/ 0 h 105"/>
                    <a:gd name="T16" fmla="*/ 19 w 105"/>
                    <a:gd name="T17" fmla="*/ 6 h 105"/>
                    <a:gd name="T18" fmla="*/ 39 w 105"/>
                    <a:gd name="T19" fmla="*/ 26 h 105"/>
                    <a:gd name="T20" fmla="*/ 4 w 105"/>
                    <a:gd name="T21" fmla="*/ 29 h 105"/>
                    <a:gd name="T22" fmla="*/ 0 w 105"/>
                    <a:gd name="T23" fmla="*/ 65 h 105"/>
                    <a:gd name="T24" fmla="*/ 4 w 105"/>
                    <a:gd name="T25" fmla="*/ 101 h 105"/>
                    <a:gd name="T26" fmla="*/ 52 w 105"/>
                    <a:gd name="T27" fmla="*/ 105 h 105"/>
                    <a:gd name="T28" fmla="*/ 100 w 105"/>
                    <a:gd name="T29" fmla="*/ 101 h 105"/>
                    <a:gd name="T30" fmla="*/ 105 w 105"/>
                    <a:gd name="T31" fmla="*/ 65 h 105"/>
                    <a:gd name="T32" fmla="*/ 100 w 105"/>
                    <a:gd name="T33" fmla="*/ 29 h 105"/>
                    <a:gd name="T34" fmla="*/ 88 w 105"/>
                    <a:gd name="T35" fmla="*/ 89 h 105"/>
                    <a:gd name="T36" fmla="*/ 52 w 105"/>
                    <a:gd name="T37" fmla="*/ 92 h 105"/>
                    <a:gd name="T38" fmla="*/ 16 w 105"/>
                    <a:gd name="T39" fmla="*/ 89 h 105"/>
                    <a:gd name="T40" fmla="*/ 13 w 105"/>
                    <a:gd name="T41" fmla="*/ 65 h 105"/>
                    <a:gd name="T42" fmla="*/ 16 w 105"/>
                    <a:gd name="T43" fmla="*/ 41 h 105"/>
                    <a:gd name="T44" fmla="*/ 52 w 105"/>
                    <a:gd name="T45" fmla="*/ 39 h 105"/>
                    <a:gd name="T46" fmla="*/ 88 w 105"/>
                    <a:gd name="T47" fmla="*/ 41 h 105"/>
                    <a:gd name="T48" fmla="*/ 92 w 105"/>
                    <a:gd name="T49" fmla="*/ 65 h 105"/>
                    <a:gd name="T50" fmla="*/ 88 w 105"/>
                    <a:gd name="T51" fmla="*/ 89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5" h="105">
                      <a:moveTo>
                        <a:pt x="100" y="29"/>
                      </a:moveTo>
                      <a:cubicBezTo>
                        <a:pt x="91" y="28"/>
                        <a:pt x="82" y="27"/>
                        <a:pt x="71" y="26"/>
                      </a:cubicBezTo>
                      <a:cubicBezTo>
                        <a:pt x="88" y="9"/>
                        <a:pt x="88" y="9"/>
                        <a:pt x="88" y="9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59" y="26"/>
                        <a:pt x="59" y="26"/>
                        <a:pt x="59" y="26"/>
                      </a:cubicBezTo>
                      <a:cubicBezTo>
                        <a:pt x="57" y="26"/>
                        <a:pt x="54" y="26"/>
                        <a:pt x="52" y="26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39" y="26"/>
                        <a:pt x="39" y="26"/>
                        <a:pt x="39" y="26"/>
                      </a:cubicBezTo>
                      <a:cubicBezTo>
                        <a:pt x="27" y="27"/>
                        <a:pt x="15" y="28"/>
                        <a:pt x="4" y="29"/>
                      </a:cubicBezTo>
                      <a:cubicBezTo>
                        <a:pt x="1" y="40"/>
                        <a:pt x="0" y="52"/>
                        <a:pt x="0" y="65"/>
                      </a:cubicBezTo>
                      <a:cubicBezTo>
                        <a:pt x="0" y="78"/>
                        <a:pt x="1" y="90"/>
                        <a:pt x="4" y="101"/>
                      </a:cubicBezTo>
                      <a:cubicBezTo>
                        <a:pt x="19" y="104"/>
                        <a:pt x="35" y="105"/>
                        <a:pt x="52" y="105"/>
                      </a:cubicBezTo>
                      <a:cubicBezTo>
                        <a:pt x="69" y="105"/>
                        <a:pt x="86" y="104"/>
                        <a:pt x="100" y="101"/>
                      </a:cubicBezTo>
                      <a:cubicBezTo>
                        <a:pt x="103" y="90"/>
                        <a:pt x="105" y="78"/>
                        <a:pt x="105" y="65"/>
                      </a:cubicBezTo>
                      <a:cubicBezTo>
                        <a:pt x="105" y="52"/>
                        <a:pt x="103" y="40"/>
                        <a:pt x="100" y="29"/>
                      </a:cubicBezTo>
                      <a:close/>
                      <a:moveTo>
                        <a:pt x="88" y="89"/>
                      </a:moveTo>
                      <a:cubicBezTo>
                        <a:pt x="77" y="91"/>
                        <a:pt x="65" y="92"/>
                        <a:pt x="52" y="92"/>
                      </a:cubicBezTo>
                      <a:cubicBezTo>
                        <a:pt x="39" y="92"/>
                        <a:pt x="27" y="91"/>
                        <a:pt x="16" y="89"/>
                      </a:cubicBezTo>
                      <a:cubicBezTo>
                        <a:pt x="14" y="82"/>
                        <a:pt x="13" y="74"/>
                        <a:pt x="13" y="65"/>
                      </a:cubicBezTo>
                      <a:cubicBezTo>
                        <a:pt x="13" y="57"/>
                        <a:pt x="14" y="49"/>
                        <a:pt x="16" y="41"/>
                      </a:cubicBezTo>
                      <a:cubicBezTo>
                        <a:pt x="27" y="40"/>
                        <a:pt x="39" y="39"/>
                        <a:pt x="52" y="39"/>
                      </a:cubicBezTo>
                      <a:cubicBezTo>
                        <a:pt x="65" y="39"/>
                        <a:pt x="77" y="40"/>
                        <a:pt x="88" y="41"/>
                      </a:cubicBezTo>
                      <a:cubicBezTo>
                        <a:pt x="90" y="49"/>
                        <a:pt x="92" y="57"/>
                        <a:pt x="92" y="65"/>
                      </a:cubicBezTo>
                      <a:cubicBezTo>
                        <a:pt x="92" y="74"/>
                        <a:pt x="90" y="82"/>
                        <a:pt x="88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0" name="iṥľiḑé">
                  <a:extLst>
                    <a:ext uri="{FF2B5EF4-FFF2-40B4-BE49-F238E27FC236}">
                      <a16:creationId xmlns:a16="http://schemas.microsoft.com/office/drawing/2014/main" xmlns="" id="{13794DF7-DB57-455F-8D15-DD50F71B0163}"/>
                    </a:ext>
                  </a:extLst>
                </p:cNvPr>
                <p:cNvSpPr/>
                <p:nvPr/>
              </p:nvSpPr>
              <p:spPr bwMode="auto">
                <a:xfrm>
                  <a:off x="9372038" y="6560592"/>
                  <a:ext cx="409082" cy="230965"/>
                </a:xfrm>
                <a:custGeom>
                  <a:avLst/>
                  <a:gdLst>
                    <a:gd name="T0" fmla="*/ 128 w 128"/>
                    <a:gd name="T1" fmla="*/ 50 h 72"/>
                    <a:gd name="T2" fmla="*/ 112 w 128"/>
                    <a:gd name="T3" fmla="*/ 29 h 72"/>
                    <a:gd name="T4" fmla="*/ 82 w 128"/>
                    <a:gd name="T5" fmla="*/ 0 h 72"/>
                    <a:gd name="T6" fmla="*/ 58 w 128"/>
                    <a:gd name="T7" fmla="*/ 11 h 72"/>
                    <a:gd name="T8" fmla="*/ 45 w 128"/>
                    <a:gd name="T9" fmla="*/ 4 h 72"/>
                    <a:gd name="T10" fmla="*/ 29 w 128"/>
                    <a:gd name="T11" fmla="*/ 21 h 72"/>
                    <a:gd name="T12" fmla="*/ 29 w 128"/>
                    <a:gd name="T13" fmla="*/ 23 h 72"/>
                    <a:gd name="T14" fmla="*/ 24 w 128"/>
                    <a:gd name="T15" fmla="*/ 23 h 72"/>
                    <a:gd name="T16" fmla="*/ 0 w 128"/>
                    <a:gd name="T17" fmla="*/ 47 h 72"/>
                    <a:gd name="T18" fmla="*/ 24 w 128"/>
                    <a:gd name="T19" fmla="*/ 72 h 72"/>
                    <a:gd name="T20" fmla="*/ 106 w 128"/>
                    <a:gd name="T21" fmla="*/ 72 h 72"/>
                    <a:gd name="T22" fmla="*/ 106 w 128"/>
                    <a:gd name="T23" fmla="*/ 72 h 72"/>
                    <a:gd name="T24" fmla="*/ 128 w 128"/>
                    <a:gd name="T25" fmla="*/ 5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8" h="72">
                      <a:moveTo>
                        <a:pt x="128" y="50"/>
                      </a:moveTo>
                      <a:cubicBezTo>
                        <a:pt x="128" y="39"/>
                        <a:pt x="121" y="31"/>
                        <a:pt x="112" y="29"/>
                      </a:cubicBezTo>
                      <a:cubicBezTo>
                        <a:pt x="111" y="12"/>
                        <a:pt x="98" y="0"/>
                        <a:pt x="82" y="0"/>
                      </a:cubicBezTo>
                      <a:cubicBezTo>
                        <a:pt x="72" y="0"/>
                        <a:pt x="64" y="4"/>
                        <a:pt x="58" y="11"/>
                      </a:cubicBezTo>
                      <a:cubicBezTo>
                        <a:pt x="55" y="7"/>
                        <a:pt x="51" y="4"/>
                        <a:pt x="45" y="4"/>
                      </a:cubicBezTo>
                      <a:cubicBezTo>
                        <a:pt x="36" y="4"/>
                        <a:pt x="29" y="12"/>
                        <a:pt x="29" y="21"/>
                      </a:cubicBezTo>
                      <a:cubicBezTo>
                        <a:pt x="29" y="22"/>
                        <a:pt x="29" y="23"/>
                        <a:pt x="29" y="23"/>
                      </a:cubicBezTo>
                      <a:cubicBezTo>
                        <a:pt x="27" y="23"/>
                        <a:pt x="26" y="23"/>
                        <a:pt x="24" y="23"/>
                      </a:cubicBezTo>
                      <a:cubicBezTo>
                        <a:pt x="11" y="23"/>
                        <a:pt x="0" y="34"/>
                        <a:pt x="0" y="47"/>
                      </a:cubicBezTo>
                      <a:cubicBezTo>
                        <a:pt x="0" y="61"/>
                        <a:pt x="11" y="72"/>
                        <a:pt x="24" y="72"/>
                      </a:cubicBezTo>
                      <a:cubicBezTo>
                        <a:pt x="106" y="72"/>
                        <a:pt x="106" y="72"/>
                        <a:pt x="106" y="72"/>
                      </a:cubicBezTo>
                      <a:cubicBezTo>
                        <a:pt x="106" y="72"/>
                        <a:pt x="106" y="72"/>
                        <a:pt x="106" y="72"/>
                      </a:cubicBezTo>
                      <a:cubicBezTo>
                        <a:pt x="118" y="71"/>
                        <a:pt x="128" y="62"/>
                        <a:pt x="128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íšḻíḍê">
                  <a:extLst>
                    <a:ext uri="{FF2B5EF4-FFF2-40B4-BE49-F238E27FC236}">
                      <a16:creationId xmlns:a16="http://schemas.microsoft.com/office/drawing/2014/main" xmlns="" id="{D21ED644-2ECC-4C0D-A80E-A870FD109732}"/>
                    </a:ext>
                  </a:extLst>
                </p:cNvPr>
                <p:cNvSpPr/>
                <p:nvPr/>
              </p:nvSpPr>
              <p:spPr bwMode="auto">
                <a:xfrm>
                  <a:off x="8992317" y="6560592"/>
                  <a:ext cx="281855" cy="230965"/>
                </a:xfrm>
                <a:custGeom>
                  <a:avLst/>
                  <a:gdLst>
                    <a:gd name="T0" fmla="*/ 0 w 88"/>
                    <a:gd name="T1" fmla="*/ 0 h 72"/>
                    <a:gd name="T2" fmla="*/ 0 w 88"/>
                    <a:gd name="T3" fmla="*/ 72 h 72"/>
                    <a:gd name="T4" fmla="*/ 88 w 88"/>
                    <a:gd name="T5" fmla="*/ 72 h 72"/>
                    <a:gd name="T6" fmla="*/ 88 w 88"/>
                    <a:gd name="T7" fmla="*/ 0 h 72"/>
                    <a:gd name="T8" fmla="*/ 0 w 88"/>
                    <a:gd name="T9" fmla="*/ 0 h 72"/>
                    <a:gd name="T10" fmla="*/ 83 w 88"/>
                    <a:gd name="T11" fmla="*/ 66 h 72"/>
                    <a:gd name="T12" fmla="*/ 5 w 88"/>
                    <a:gd name="T13" fmla="*/ 66 h 72"/>
                    <a:gd name="T14" fmla="*/ 5 w 88"/>
                    <a:gd name="T15" fmla="*/ 5 h 72"/>
                    <a:gd name="T16" fmla="*/ 83 w 88"/>
                    <a:gd name="T17" fmla="*/ 5 h 72"/>
                    <a:gd name="T18" fmla="*/ 83 w 88"/>
                    <a:gd name="T19" fmla="*/ 66 h 72"/>
                    <a:gd name="T20" fmla="*/ 61 w 88"/>
                    <a:gd name="T21" fmla="*/ 19 h 72"/>
                    <a:gd name="T22" fmla="*/ 69 w 88"/>
                    <a:gd name="T23" fmla="*/ 27 h 72"/>
                    <a:gd name="T24" fmla="*/ 77 w 88"/>
                    <a:gd name="T25" fmla="*/ 19 h 72"/>
                    <a:gd name="T26" fmla="*/ 69 w 88"/>
                    <a:gd name="T27" fmla="*/ 11 h 72"/>
                    <a:gd name="T28" fmla="*/ 61 w 88"/>
                    <a:gd name="T29" fmla="*/ 19 h 72"/>
                    <a:gd name="T30" fmla="*/ 77 w 88"/>
                    <a:gd name="T31" fmla="*/ 60 h 72"/>
                    <a:gd name="T32" fmla="*/ 11 w 88"/>
                    <a:gd name="T33" fmla="*/ 60 h 72"/>
                    <a:gd name="T34" fmla="*/ 27 w 88"/>
                    <a:gd name="T35" fmla="*/ 16 h 72"/>
                    <a:gd name="T36" fmla="*/ 50 w 88"/>
                    <a:gd name="T37" fmla="*/ 44 h 72"/>
                    <a:gd name="T38" fmla="*/ 61 w 88"/>
                    <a:gd name="T39" fmla="*/ 36 h 72"/>
                    <a:gd name="T40" fmla="*/ 77 w 88"/>
                    <a:gd name="T41" fmla="*/ 6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8" h="72">
                      <a:moveTo>
                        <a:pt x="0" y="0"/>
                      </a:move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88" y="72"/>
                        <a:pt x="88" y="72"/>
                        <a:pt x="88" y="72"/>
                      </a:cubicBezTo>
                      <a:cubicBezTo>
                        <a:pt x="88" y="0"/>
                        <a:pt x="88" y="0"/>
                        <a:pt x="88" y="0"/>
                      </a:cubicBezTo>
                      <a:lnTo>
                        <a:pt x="0" y="0"/>
                      </a:lnTo>
                      <a:close/>
                      <a:moveTo>
                        <a:pt x="83" y="66"/>
                      </a:moveTo>
                      <a:cubicBezTo>
                        <a:pt x="5" y="66"/>
                        <a:pt x="5" y="66"/>
                        <a:pt x="5" y="6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lnTo>
                        <a:pt x="83" y="66"/>
                      </a:lnTo>
                      <a:close/>
                      <a:moveTo>
                        <a:pt x="61" y="19"/>
                      </a:moveTo>
                      <a:cubicBezTo>
                        <a:pt x="61" y="24"/>
                        <a:pt x="64" y="27"/>
                        <a:pt x="69" y="27"/>
                      </a:cubicBezTo>
                      <a:cubicBezTo>
                        <a:pt x="74" y="27"/>
                        <a:pt x="77" y="24"/>
                        <a:pt x="77" y="19"/>
                      </a:cubicBezTo>
                      <a:cubicBezTo>
                        <a:pt x="77" y="14"/>
                        <a:pt x="74" y="11"/>
                        <a:pt x="69" y="11"/>
                      </a:cubicBezTo>
                      <a:cubicBezTo>
                        <a:pt x="64" y="11"/>
                        <a:pt x="61" y="14"/>
                        <a:pt x="61" y="19"/>
                      </a:cubicBezTo>
                      <a:close/>
                      <a:moveTo>
                        <a:pt x="77" y="60"/>
                      </a:moveTo>
                      <a:cubicBezTo>
                        <a:pt x="11" y="60"/>
                        <a:pt x="11" y="60"/>
                        <a:pt x="11" y="60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50" y="44"/>
                        <a:pt x="50" y="44"/>
                        <a:pt x="50" y="44"/>
                      </a:cubicBezTo>
                      <a:cubicBezTo>
                        <a:pt x="61" y="36"/>
                        <a:pt x="61" y="36"/>
                        <a:pt x="61" y="36"/>
                      </a:cubicBezTo>
                      <a:lnTo>
                        <a:pt x="77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2" name="iṩḷiḋe">
                  <a:extLst>
                    <a:ext uri="{FF2B5EF4-FFF2-40B4-BE49-F238E27FC236}">
                      <a16:creationId xmlns:a16="http://schemas.microsoft.com/office/drawing/2014/main" xmlns="" id="{9CBD21E9-8BF6-4893-89E6-0439403A614D}"/>
                    </a:ext>
                  </a:extLst>
                </p:cNvPr>
                <p:cNvSpPr/>
                <p:nvPr/>
              </p:nvSpPr>
              <p:spPr bwMode="auto">
                <a:xfrm>
                  <a:off x="8583234" y="6505787"/>
                  <a:ext cx="272069" cy="275983"/>
                </a:xfrm>
                <a:custGeom>
                  <a:avLst/>
                  <a:gdLst>
                    <a:gd name="T0" fmla="*/ 57 w 85"/>
                    <a:gd name="T1" fmla="*/ 59 h 86"/>
                    <a:gd name="T2" fmla="*/ 82 w 85"/>
                    <a:gd name="T3" fmla="*/ 47 h 86"/>
                    <a:gd name="T4" fmla="*/ 82 w 85"/>
                    <a:gd name="T5" fmla="*/ 59 h 86"/>
                    <a:gd name="T6" fmla="*/ 66 w 85"/>
                    <a:gd name="T7" fmla="*/ 67 h 86"/>
                    <a:gd name="T8" fmla="*/ 59 w 85"/>
                    <a:gd name="T9" fmla="*/ 84 h 86"/>
                    <a:gd name="T10" fmla="*/ 47 w 85"/>
                    <a:gd name="T11" fmla="*/ 84 h 86"/>
                    <a:gd name="T12" fmla="*/ 57 w 85"/>
                    <a:gd name="T13" fmla="*/ 59 h 86"/>
                    <a:gd name="T14" fmla="*/ 24 w 85"/>
                    <a:gd name="T15" fmla="*/ 85 h 86"/>
                    <a:gd name="T16" fmla="*/ 39 w 85"/>
                    <a:gd name="T17" fmla="*/ 42 h 86"/>
                    <a:gd name="T18" fmla="*/ 81 w 85"/>
                    <a:gd name="T19" fmla="*/ 23 h 86"/>
                    <a:gd name="T20" fmla="*/ 81 w 85"/>
                    <a:gd name="T21" fmla="*/ 35 h 86"/>
                    <a:gd name="T22" fmla="*/ 81 w 85"/>
                    <a:gd name="T23" fmla="*/ 35 h 86"/>
                    <a:gd name="T24" fmla="*/ 48 w 85"/>
                    <a:gd name="T25" fmla="*/ 51 h 86"/>
                    <a:gd name="T26" fmla="*/ 36 w 85"/>
                    <a:gd name="T27" fmla="*/ 85 h 86"/>
                    <a:gd name="T28" fmla="*/ 24 w 85"/>
                    <a:gd name="T29" fmla="*/ 85 h 86"/>
                    <a:gd name="T30" fmla="*/ 49 w 85"/>
                    <a:gd name="T31" fmla="*/ 7 h 86"/>
                    <a:gd name="T32" fmla="*/ 80 w 85"/>
                    <a:gd name="T33" fmla="*/ 0 h 86"/>
                    <a:gd name="T34" fmla="*/ 80 w 85"/>
                    <a:gd name="T35" fmla="*/ 0 h 86"/>
                    <a:gd name="T36" fmla="*/ 80 w 85"/>
                    <a:gd name="T37" fmla="*/ 12 h 86"/>
                    <a:gd name="T38" fmla="*/ 31 w 85"/>
                    <a:gd name="T39" fmla="*/ 34 h 86"/>
                    <a:gd name="T40" fmla="*/ 12 w 85"/>
                    <a:gd name="T41" fmla="*/ 86 h 86"/>
                    <a:gd name="T42" fmla="*/ 0 w 85"/>
                    <a:gd name="T43" fmla="*/ 86 h 86"/>
                    <a:gd name="T44" fmla="*/ 5 w 85"/>
                    <a:gd name="T45" fmla="*/ 55 h 86"/>
                    <a:gd name="T46" fmla="*/ 22 w 85"/>
                    <a:gd name="T47" fmla="*/ 26 h 86"/>
                    <a:gd name="T48" fmla="*/ 49 w 85"/>
                    <a:gd name="T49" fmla="*/ 7 h 86"/>
                    <a:gd name="T50" fmla="*/ 75 w 85"/>
                    <a:gd name="T51" fmla="*/ 83 h 86"/>
                    <a:gd name="T52" fmla="*/ 83 w 85"/>
                    <a:gd name="T53" fmla="*/ 83 h 86"/>
                    <a:gd name="T54" fmla="*/ 83 w 85"/>
                    <a:gd name="T55" fmla="*/ 74 h 86"/>
                    <a:gd name="T56" fmla="*/ 74 w 85"/>
                    <a:gd name="T57" fmla="*/ 75 h 86"/>
                    <a:gd name="T58" fmla="*/ 75 w 85"/>
                    <a:gd name="T59" fmla="*/ 83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5" h="86">
                      <a:moveTo>
                        <a:pt x="57" y="59"/>
                      </a:moveTo>
                      <a:cubicBezTo>
                        <a:pt x="64" y="51"/>
                        <a:pt x="73" y="48"/>
                        <a:pt x="82" y="47"/>
                      </a:cubicBezTo>
                      <a:cubicBezTo>
                        <a:pt x="82" y="59"/>
                        <a:pt x="82" y="59"/>
                        <a:pt x="82" y="59"/>
                      </a:cubicBezTo>
                      <a:cubicBezTo>
                        <a:pt x="76" y="59"/>
                        <a:pt x="70" y="62"/>
                        <a:pt x="66" y="67"/>
                      </a:cubicBezTo>
                      <a:cubicBezTo>
                        <a:pt x="61" y="71"/>
                        <a:pt x="59" y="78"/>
                        <a:pt x="59" y="84"/>
                      </a:cubicBezTo>
                      <a:cubicBezTo>
                        <a:pt x="47" y="84"/>
                        <a:pt x="47" y="84"/>
                        <a:pt x="47" y="84"/>
                      </a:cubicBezTo>
                      <a:cubicBezTo>
                        <a:pt x="47" y="75"/>
                        <a:pt x="50" y="66"/>
                        <a:pt x="57" y="59"/>
                      </a:cubicBezTo>
                      <a:close/>
                      <a:moveTo>
                        <a:pt x="24" y="85"/>
                      </a:moveTo>
                      <a:cubicBezTo>
                        <a:pt x="23" y="69"/>
                        <a:pt x="29" y="54"/>
                        <a:pt x="39" y="42"/>
                      </a:cubicBezTo>
                      <a:cubicBezTo>
                        <a:pt x="50" y="31"/>
                        <a:pt x="65" y="24"/>
                        <a:pt x="81" y="23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69" y="36"/>
                        <a:pt x="57" y="41"/>
                        <a:pt x="48" y="51"/>
                      </a:cubicBezTo>
                      <a:cubicBezTo>
                        <a:pt x="40" y="60"/>
                        <a:pt x="35" y="72"/>
                        <a:pt x="36" y="85"/>
                      </a:cubicBezTo>
                      <a:lnTo>
                        <a:pt x="24" y="85"/>
                      </a:lnTo>
                      <a:close/>
                      <a:moveTo>
                        <a:pt x="49" y="7"/>
                      </a:moveTo>
                      <a:cubicBezTo>
                        <a:pt x="59" y="3"/>
                        <a:pt x="69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0" y="12"/>
                        <a:pt x="80" y="12"/>
                        <a:pt x="80" y="12"/>
                      </a:cubicBezTo>
                      <a:cubicBezTo>
                        <a:pt x="61" y="12"/>
                        <a:pt x="44" y="20"/>
                        <a:pt x="31" y="34"/>
                      </a:cubicBezTo>
                      <a:cubicBezTo>
                        <a:pt x="18" y="48"/>
                        <a:pt x="11" y="67"/>
                        <a:pt x="12" y="86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75"/>
                        <a:pt x="1" y="65"/>
                        <a:pt x="5" y="55"/>
                      </a:cubicBezTo>
                      <a:cubicBezTo>
                        <a:pt x="9" y="44"/>
                        <a:pt x="14" y="35"/>
                        <a:pt x="22" y="26"/>
                      </a:cubicBezTo>
                      <a:cubicBezTo>
                        <a:pt x="30" y="18"/>
                        <a:pt x="39" y="12"/>
                        <a:pt x="49" y="7"/>
                      </a:cubicBezTo>
                      <a:close/>
                      <a:moveTo>
                        <a:pt x="75" y="83"/>
                      </a:moveTo>
                      <a:cubicBezTo>
                        <a:pt x="77" y="85"/>
                        <a:pt x="81" y="85"/>
                        <a:pt x="83" y="83"/>
                      </a:cubicBezTo>
                      <a:cubicBezTo>
                        <a:pt x="85" y="80"/>
                        <a:pt x="85" y="77"/>
                        <a:pt x="83" y="74"/>
                      </a:cubicBezTo>
                      <a:cubicBezTo>
                        <a:pt x="80" y="72"/>
                        <a:pt x="77" y="72"/>
                        <a:pt x="74" y="75"/>
                      </a:cubicBezTo>
                      <a:cubicBezTo>
                        <a:pt x="72" y="77"/>
                        <a:pt x="72" y="81"/>
                        <a:pt x="7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3" name="íṣļïḑé">
                  <a:extLst>
                    <a:ext uri="{FF2B5EF4-FFF2-40B4-BE49-F238E27FC236}">
                      <a16:creationId xmlns:a16="http://schemas.microsoft.com/office/drawing/2014/main" xmlns="" id="{BCEF8160-DFF5-47EE-AC07-1E16A01EE41A}"/>
                    </a:ext>
                  </a:extLst>
                </p:cNvPr>
                <p:cNvSpPr/>
                <p:nvPr/>
              </p:nvSpPr>
              <p:spPr bwMode="auto">
                <a:xfrm>
                  <a:off x="7782165" y="3068712"/>
                  <a:ext cx="230965" cy="227050"/>
                </a:xfrm>
                <a:custGeom>
                  <a:avLst/>
                  <a:gdLst>
                    <a:gd name="T0" fmla="*/ 14 w 72"/>
                    <a:gd name="T1" fmla="*/ 35 h 71"/>
                    <a:gd name="T2" fmla="*/ 14 w 72"/>
                    <a:gd name="T3" fmla="*/ 33 h 71"/>
                    <a:gd name="T4" fmla="*/ 1 w 72"/>
                    <a:gd name="T5" fmla="*/ 29 h 71"/>
                    <a:gd name="T6" fmla="*/ 0 w 72"/>
                    <a:gd name="T7" fmla="*/ 35 h 71"/>
                    <a:gd name="T8" fmla="*/ 11 w 72"/>
                    <a:gd name="T9" fmla="*/ 62 h 71"/>
                    <a:gd name="T10" fmla="*/ 19 w 72"/>
                    <a:gd name="T11" fmla="*/ 51 h 71"/>
                    <a:gd name="T12" fmla="*/ 14 w 72"/>
                    <a:gd name="T13" fmla="*/ 35 h 71"/>
                    <a:gd name="T14" fmla="*/ 58 w 72"/>
                    <a:gd name="T15" fmla="*/ 35 h 71"/>
                    <a:gd name="T16" fmla="*/ 53 w 72"/>
                    <a:gd name="T17" fmla="*/ 51 h 71"/>
                    <a:gd name="T18" fmla="*/ 61 w 72"/>
                    <a:gd name="T19" fmla="*/ 62 h 71"/>
                    <a:gd name="T20" fmla="*/ 72 w 72"/>
                    <a:gd name="T21" fmla="*/ 35 h 71"/>
                    <a:gd name="T22" fmla="*/ 71 w 72"/>
                    <a:gd name="T23" fmla="*/ 29 h 71"/>
                    <a:gd name="T24" fmla="*/ 58 w 72"/>
                    <a:gd name="T25" fmla="*/ 33 h 71"/>
                    <a:gd name="T26" fmla="*/ 58 w 72"/>
                    <a:gd name="T27" fmla="*/ 35 h 71"/>
                    <a:gd name="T28" fmla="*/ 40 w 72"/>
                    <a:gd name="T29" fmla="*/ 13 h 71"/>
                    <a:gd name="T30" fmla="*/ 56 w 72"/>
                    <a:gd name="T31" fmla="*/ 24 h 71"/>
                    <a:gd name="T32" fmla="*/ 68 w 72"/>
                    <a:gd name="T33" fmla="*/ 20 h 71"/>
                    <a:gd name="T34" fmla="*/ 40 w 72"/>
                    <a:gd name="T35" fmla="*/ 0 h 71"/>
                    <a:gd name="T36" fmla="*/ 40 w 72"/>
                    <a:gd name="T37" fmla="*/ 13 h 71"/>
                    <a:gd name="T38" fmla="*/ 16 w 72"/>
                    <a:gd name="T39" fmla="*/ 24 h 71"/>
                    <a:gd name="T40" fmla="*/ 31 w 72"/>
                    <a:gd name="T41" fmla="*/ 13 h 71"/>
                    <a:gd name="T42" fmla="*/ 31 w 72"/>
                    <a:gd name="T43" fmla="*/ 0 h 71"/>
                    <a:gd name="T44" fmla="*/ 3 w 72"/>
                    <a:gd name="T45" fmla="*/ 20 h 71"/>
                    <a:gd name="T46" fmla="*/ 16 w 72"/>
                    <a:gd name="T47" fmla="*/ 24 h 71"/>
                    <a:gd name="T48" fmla="*/ 45 w 72"/>
                    <a:gd name="T49" fmla="*/ 56 h 71"/>
                    <a:gd name="T50" fmla="*/ 36 w 72"/>
                    <a:gd name="T51" fmla="*/ 58 h 71"/>
                    <a:gd name="T52" fmla="*/ 27 w 72"/>
                    <a:gd name="T53" fmla="*/ 56 h 71"/>
                    <a:gd name="T54" fmla="*/ 19 w 72"/>
                    <a:gd name="T55" fmla="*/ 67 h 71"/>
                    <a:gd name="T56" fmla="*/ 36 w 72"/>
                    <a:gd name="T57" fmla="*/ 71 h 71"/>
                    <a:gd name="T58" fmla="*/ 53 w 72"/>
                    <a:gd name="T59" fmla="*/ 67 h 71"/>
                    <a:gd name="T60" fmla="*/ 45 w 72"/>
                    <a:gd name="T61" fmla="*/ 5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2" h="71">
                      <a:moveTo>
                        <a:pt x="14" y="35"/>
                      </a:moveTo>
                      <a:cubicBezTo>
                        <a:pt x="14" y="35"/>
                        <a:pt x="14" y="34"/>
                        <a:pt x="14" y="33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31"/>
                        <a:pt x="0" y="33"/>
                        <a:pt x="0" y="35"/>
                      </a:cubicBezTo>
                      <a:cubicBezTo>
                        <a:pt x="0" y="46"/>
                        <a:pt x="4" y="55"/>
                        <a:pt x="11" y="62"/>
                      </a:cubicBezTo>
                      <a:cubicBezTo>
                        <a:pt x="19" y="51"/>
                        <a:pt x="19" y="51"/>
                        <a:pt x="19" y="51"/>
                      </a:cubicBezTo>
                      <a:cubicBezTo>
                        <a:pt x="16" y="47"/>
                        <a:pt x="14" y="41"/>
                        <a:pt x="14" y="35"/>
                      </a:cubicBezTo>
                      <a:close/>
                      <a:moveTo>
                        <a:pt x="58" y="35"/>
                      </a:moveTo>
                      <a:cubicBezTo>
                        <a:pt x="58" y="41"/>
                        <a:pt x="56" y="47"/>
                        <a:pt x="53" y="51"/>
                      </a:cubicBezTo>
                      <a:cubicBezTo>
                        <a:pt x="61" y="62"/>
                        <a:pt x="61" y="62"/>
                        <a:pt x="61" y="62"/>
                      </a:cubicBezTo>
                      <a:cubicBezTo>
                        <a:pt x="68" y="55"/>
                        <a:pt x="72" y="46"/>
                        <a:pt x="72" y="35"/>
                      </a:cubicBezTo>
                      <a:cubicBezTo>
                        <a:pt x="72" y="33"/>
                        <a:pt x="72" y="31"/>
                        <a:pt x="71" y="29"/>
                      </a:cubicBezTo>
                      <a:cubicBezTo>
                        <a:pt x="58" y="33"/>
                        <a:pt x="58" y="33"/>
                        <a:pt x="58" y="33"/>
                      </a:cubicBezTo>
                      <a:cubicBezTo>
                        <a:pt x="58" y="34"/>
                        <a:pt x="58" y="35"/>
                        <a:pt x="58" y="35"/>
                      </a:cubicBezTo>
                      <a:close/>
                      <a:moveTo>
                        <a:pt x="40" y="13"/>
                      </a:moveTo>
                      <a:cubicBezTo>
                        <a:pt x="47" y="15"/>
                        <a:pt x="52" y="19"/>
                        <a:pt x="56" y="24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63" y="9"/>
                        <a:pt x="53" y="1"/>
                        <a:pt x="40" y="0"/>
                      </a:cubicBezTo>
                      <a:lnTo>
                        <a:pt x="40" y="13"/>
                      </a:lnTo>
                      <a:close/>
                      <a:moveTo>
                        <a:pt x="16" y="24"/>
                      </a:moveTo>
                      <a:cubicBezTo>
                        <a:pt x="20" y="19"/>
                        <a:pt x="25" y="15"/>
                        <a:pt x="31" y="13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9" y="1"/>
                        <a:pt x="9" y="9"/>
                        <a:pt x="3" y="20"/>
                      </a:cubicBezTo>
                      <a:lnTo>
                        <a:pt x="16" y="24"/>
                      </a:lnTo>
                      <a:close/>
                      <a:moveTo>
                        <a:pt x="45" y="56"/>
                      </a:moveTo>
                      <a:cubicBezTo>
                        <a:pt x="42" y="57"/>
                        <a:pt x="39" y="58"/>
                        <a:pt x="36" y="58"/>
                      </a:cubicBezTo>
                      <a:cubicBezTo>
                        <a:pt x="33" y="58"/>
                        <a:pt x="30" y="57"/>
                        <a:pt x="27" y="56"/>
                      </a:cubicBezTo>
                      <a:cubicBezTo>
                        <a:pt x="19" y="67"/>
                        <a:pt x="19" y="67"/>
                        <a:pt x="19" y="67"/>
                      </a:cubicBezTo>
                      <a:cubicBezTo>
                        <a:pt x="24" y="70"/>
                        <a:pt x="30" y="71"/>
                        <a:pt x="36" y="71"/>
                      </a:cubicBezTo>
                      <a:cubicBezTo>
                        <a:pt x="42" y="71"/>
                        <a:pt x="48" y="70"/>
                        <a:pt x="53" y="67"/>
                      </a:cubicBezTo>
                      <a:lnTo>
                        <a:pt x="45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íṧľiḍè">
                  <a:extLst>
                    <a:ext uri="{FF2B5EF4-FFF2-40B4-BE49-F238E27FC236}">
                      <a16:creationId xmlns:a16="http://schemas.microsoft.com/office/drawing/2014/main" xmlns="" id="{3A64D94B-CC02-4757-82E3-FC9D433E9CA4}"/>
                    </a:ext>
                  </a:extLst>
                </p:cNvPr>
                <p:cNvSpPr/>
                <p:nvPr/>
              </p:nvSpPr>
              <p:spPr bwMode="auto">
                <a:xfrm>
                  <a:off x="8409033" y="762985"/>
                  <a:ext cx="189861" cy="187904"/>
                </a:xfrm>
                <a:custGeom>
                  <a:avLst/>
                  <a:gdLst>
                    <a:gd name="T0" fmla="*/ 30 w 59"/>
                    <a:gd name="T1" fmla="*/ 0 h 59"/>
                    <a:gd name="T2" fmla="*/ 0 w 59"/>
                    <a:gd name="T3" fmla="*/ 29 h 59"/>
                    <a:gd name="T4" fmla="*/ 30 w 59"/>
                    <a:gd name="T5" fmla="*/ 59 h 59"/>
                    <a:gd name="T6" fmla="*/ 59 w 59"/>
                    <a:gd name="T7" fmla="*/ 29 h 59"/>
                    <a:gd name="T8" fmla="*/ 30 w 59"/>
                    <a:gd name="T9" fmla="*/ 0 h 59"/>
                    <a:gd name="T10" fmla="*/ 47 w 59"/>
                    <a:gd name="T11" fmla="*/ 25 h 59"/>
                    <a:gd name="T12" fmla="*/ 31 w 59"/>
                    <a:gd name="T13" fmla="*/ 47 h 59"/>
                    <a:gd name="T14" fmla="*/ 24 w 59"/>
                    <a:gd name="T15" fmla="*/ 44 h 59"/>
                    <a:gd name="T16" fmla="*/ 18 w 59"/>
                    <a:gd name="T17" fmla="*/ 27 h 59"/>
                    <a:gd name="T18" fmla="*/ 14 w 59"/>
                    <a:gd name="T19" fmla="*/ 28 h 59"/>
                    <a:gd name="T20" fmla="*/ 12 w 59"/>
                    <a:gd name="T21" fmla="*/ 26 h 59"/>
                    <a:gd name="T22" fmla="*/ 23 w 59"/>
                    <a:gd name="T23" fmla="*/ 18 h 59"/>
                    <a:gd name="T24" fmla="*/ 29 w 59"/>
                    <a:gd name="T25" fmla="*/ 30 h 59"/>
                    <a:gd name="T26" fmla="*/ 32 w 59"/>
                    <a:gd name="T27" fmla="*/ 37 h 59"/>
                    <a:gd name="T28" fmla="*/ 36 w 59"/>
                    <a:gd name="T29" fmla="*/ 31 h 59"/>
                    <a:gd name="T30" fmla="*/ 32 w 59"/>
                    <a:gd name="T31" fmla="*/ 26 h 59"/>
                    <a:gd name="T32" fmla="*/ 47 w 59"/>
                    <a:gd name="T33" fmla="*/ 2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9" h="59">
                      <a:moveTo>
                        <a:pt x="30" y="0"/>
                      </a:move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45"/>
                        <a:pt x="14" y="59"/>
                        <a:pt x="30" y="59"/>
                      </a:cubicBezTo>
                      <a:cubicBezTo>
                        <a:pt x="46" y="59"/>
                        <a:pt x="59" y="45"/>
                        <a:pt x="59" y="29"/>
                      </a:cubicBezTo>
                      <a:cubicBezTo>
                        <a:pt x="59" y="13"/>
                        <a:pt x="46" y="0"/>
                        <a:pt x="30" y="0"/>
                      </a:cubicBezTo>
                      <a:close/>
                      <a:moveTo>
                        <a:pt x="47" y="25"/>
                      </a:moveTo>
                      <a:cubicBezTo>
                        <a:pt x="45" y="36"/>
                        <a:pt x="34" y="45"/>
                        <a:pt x="31" y="47"/>
                      </a:cubicBezTo>
                      <a:cubicBezTo>
                        <a:pt x="28" y="49"/>
                        <a:pt x="25" y="46"/>
                        <a:pt x="24" y="44"/>
                      </a:cubicBezTo>
                      <a:cubicBezTo>
                        <a:pt x="22" y="42"/>
                        <a:pt x="19" y="28"/>
                        <a:pt x="18" y="27"/>
                      </a:cubicBezTo>
                      <a:cubicBezTo>
                        <a:pt x="17" y="25"/>
                        <a:pt x="14" y="28"/>
                        <a:pt x="14" y="2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2" y="26"/>
                        <a:pt x="18" y="19"/>
                        <a:pt x="23" y="18"/>
                      </a:cubicBezTo>
                      <a:cubicBezTo>
                        <a:pt x="28" y="17"/>
                        <a:pt x="28" y="25"/>
                        <a:pt x="29" y="30"/>
                      </a:cubicBezTo>
                      <a:cubicBezTo>
                        <a:pt x="30" y="34"/>
                        <a:pt x="31" y="37"/>
                        <a:pt x="32" y="37"/>
                      </a:cubicBezTo>
                      <a:cubicBezTo>
                        <a:pt x="33" y="37"/>
                        <a:pt x="34" y="34"/>
                        <a:pt x="36" y="31"/>
                      </a:cubicBezTo>
                      <a:cubicBezTo>
                        <a:pt x="39" y="27"/>
                        <a:pt x="36" y="23"/>
                        <a:pt x="32" y="26"/>
                      </a:cubicBezTo>
                      <a:cubicBezTo>
                        <a:pt x="34" y="16"/>
                        <a:pt x="49" y="14"/>
                        <a:pt x="47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íŝḷïdè">
              <a:extLst>
                <a:ext uri="{FF2B5EF4-FFF2-40B4-BE49-F238E27FC236}">
                  <a16:creationId xmlns:a16="http://schemas.microsoft.com/office/drawing/2014/main" xmlns="" id="{CFFA99C6-A078-4F70-95D0-7C282669C3A2}"/>
                </a:ext>
              </a:extLst>
            </p:cNvPr>
            <p:cNvSpPr/>
            <p:nvPr/>
          </p:nvSpPr>
          <p:spPr>
            <a:xfrm>
              <a:off x="927604" y="2056397"/>
              <a:ext cx="3767565" cy="45284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ṧľîḋê">
              <a:extLst>
                <a:ext uri="{FF2B5EF4-FFF2-40B4-BE49-F238E27FC236}">
                  <a16:creationId xmlns:a16="http://schemas.microsoft.com/office/drawing/2014/main" xmlns="" id="{070E812E-C135-456A-9780-191B4C2AA2B9}"/>
                </a:ext>
              </a:extLst>
            </p:cNvPr>
            <p:cNvSpPr/>
            <p:nvPr/>
          </p:nvSpPr>
          <p:spPr>
            <a:xfrm>
              <a:off x="927604" y="3260930"/>
              <a:ext cx="3767565" cy="45284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ïṣľiḓe">
              <a:extLst>
                <a:ext uri="{FF2B5EF4-FFF2-40B4-BE49-F238E27FC236}">
                  <a16:creationId xmlns:a16="http://schemas.microsoft.com/office/drawing/2014/main" xmlns="" id="{34B71795-AB71-4BA1-80F3-92C35D1553ED}"/>
                </a:ext>
              </a:extLst>
            </p:cNvPr>
            <p:cNvSpPr/>
            <p:nvPr/>
          </p:nvSpPr>
          <p:spPr>
            <a:xfrm>
              <a:off x="927604" y="4465463"/>
              <a:ext cx="3767565" cy="45284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i$ḷîḑé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927604" y="2508599"/>
              <a:ext cx="3767566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ï$ḻîḓê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893825" y="3716325"/>
              <a:ext cx="3767566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śļîďé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915597" y="4923882"/>
              <a:ext cx="3767566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1740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10007600" y="4521201"/>
            <a:ext cx="1473200" cy="16041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22225">
                  <a:solidFill>
                    <a:srgbClr val="3F4749"/>
                  </a:solidFill>
                </a:ln>
                <a:solidFill>
                  <a:srgbClr val="7FEFD2"/>
                </a:solidFill>
                <a:latin typeface="Impact" panose="020B0806030902050204" pitchFamily="34" charset="0"/>
              </a:rPr>
              <a:t>04</a:t>
            </a:r>
            <a:endParaRPr lang="zh-CN" altLang="en-US" dirty="0">
              <a:ln w="22225">
                <a:solidFill>
                  <a:srgbClr val="3F4749"/>
                </a:solidFill>
              </a:ln>
              <a:solidFill>
                <a:srgbClr val="7FEFD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7879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900F3B-E60D-49C5-999D-0E1F807BE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19D038-8D7F-4A86-931E-364D7656D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EA23FF-5CDE-4C35-B0BD-4FB368CAE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24</a:t>
            </a:fld>
            <a:endParaRPr lang="zh-CN" altLang="en-US"/>
          </a:p>
        </p:txBody>
      </p:sp>
      <p:grpSp>
        <p:nvGrpSpPr>
          <p:cNvPr id="5" name="4b0bf113-d6a0-47f8-bf3e-3ffcd42b64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DF05E45-670A-46D9-90B6-DEC8081033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3" y="1772815"/>
            <a:ext cx="10850565" cy="4171252"/>
            <a:chOff x="669923" y="1772815"/>
            <a:chExt cx="10850565" cy="4171252"/>
          </a:xfrm>
        </p:grpSpPr>
        <p:grpSp>
          <p:nvGrpSpPr>
            <p:cNvPr id="6" name="îsľí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7A538280-9227-43DB-B6E8-9ED5B2F94FC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307468" y="1772815"/>
              <a:ext cx="9613068" cy="4171252"/>
              <a:chOff x="1307468" y="1772815"/>
              <a:chExt cx="9613068" cy="4171252"/>
            </a:xfrm>
          </p:grpSpPr>
          <p:grpSp>
            <p:nvGrpSpPr>
              <p:cNvPr id="19" name="îṥḻíḋe">
                <a:extLst>
                  <a:ext uri="{FF2B5EF4-FFF2-40B4-BE49-F238E27FC236}">
                    <a16:creationId xmlns:a16="http://schemas.microsoft.com/office/drawing/2014/main" xmlns="" id="{8FD15038-5621-4231-8B1A-266CBE39FE20}"/>
                  </a:ext>
                </a:extLst>
              </p:cNvPr>
              <p:cNvGrpSpPr/>
              <p:nvPr/>
            </p:nvGrpSpPr>
            <p:grpSpPr>
              <a:xfrm>
                <a:off x="4512022" y="1772815"/>
                <a:ext cx="3167955" cy="4171252"/>
                <a:chOff x="7248526" y="1421548"/>
                <a:chExt cx="3273424" cy="4310125"/>
              </a:xfrm>
            </p:grpSpPr>
            <p:grpSp>
              <p:nvGrpSpPr>
                <p:cNvPr id="23" name="iṣlîḓe">
                  <a:extLst>
                    <a:ext uri="{FF2B5EF4-FFF2-40B4-BE49-F238E27FC236}">
                      <a16:creationId xmlns:a16="http://schemas.microsoft.com/office/drawing/2014/main" xmlns="" id="{578D21AE-1C03-46FE-99D6-2252BCA3BB98}"/>
                    </a:ext>
                  </a:extLst>
                </p:cNvPr>
                <p:cNvGrpSpPr/>
                <p:nvPr/>
              </p:nvGrpSpPr>
              <p:grpSpPr>
                <a:xfrm>
                  <a:off x="7248526" y="1421548"/>
                  <a:ext cx="3273424" cy="4310125"/>
                  <a:chOff x="6686547" y="681591"/>
                  <a:chExt cx="4397379" cy="5790038"/>
                </a:xfrm>
              </p:grpSpPr>
              <p:sp>
                <p:nvSpPr>
                  <p:cNvPr id="28" name="isľïḋé">
                    <a:extLst>
                      <a:ext uri="{FF2B5EF4-FFF2-40B4-BE49-F238E27FC236}">
                        <a16:creationId xmlns:a16="http://schemas.microsoft.com/office/drawing/2014/main" xmlns="" id="{DDE968E5-11FF-4B29-AFB3-237CD7907726}"/>
                      </a:ext>
                    </a:extLst>
                  </p:cNvPr>
                  <p:cNvSpPr/>
                  <p:nvPr/>
                </p:nvSpPr>
                <p:spPr>
                  <a:xfrm>
                    <a:off x="8885238" y="3705134"/>
                    <a:ext cx="2198688" cy="2430362"/>
                  </a:xfrm>
                  <a:custGeom>
                    <a:avLst/>
                    <a:gdLst>
                      <a:gd name="connsiteX0" fmla="*/ 1457425 w 2198689"/>
                      <a:gd name="connsiteY0" fmla="*/ 0 h 2430362"/>
                      <a:gd name="connsiteX1" fmla="*/ 2198689 w 2198689"/>
                      <a:gd name="connsiteY1" fmla="*/ 0 h 2430362"/>
                      <a:gd name="connsiteX2" fmla="*/ 2198689 w 2198689"/>
                      <a:gd name="connsiteY2" fmla="*/ 1448073 h 2430362"/>
                      <a:gd name="connsiteX3" fmla="*/ 2198640 w 2198689"/>
                      <a:gd name="connsiteY3" fmla="*/ 1448073 h 2430362"/>
                      <a:gd name="connsiteX4" fmla="*/ 2198688 w 2198689"/>
                      <a:gd name="connsiteY4" fmla="*/ 1448641 h 2430362"/>
                      <a:gd name="connsiteX5" fmla="*/ 1554707 w 2198689"/>
                      <a:gd name="connsiteY5" fmla="*/ 2377536 h 2430362"/>
                      <a:gd name="connsiteX6" fmla="*/ 1457427 w 2198689"/>
                      <a:gd name="connsiteY6" fmla="*/ 2430362 h 2430362"/>
                      <a:gd name="connsiteX7" fmla="*/ 1457426 w 2198689"/>
                      <a:gd name="connsiteY7" fmla="*/ 2430362 h 2430362"/>
                      <a:gd name="connsiteX8" fmla="*/ 1457427 w 2198689"/>
                      <a:gd name="connsiteY8" fmla="*/ 2430361 h 2430362"/>
                      <a:gd name="connsiteX9" fmla="*/ 0 w 2198689"/>
                      <a:gd name="connsiteY9" fmla="*/ 1447753 h 2430362"/>
                      <a:gd name="connsiteX10" fmla="*/ 1455968 w 2198689"/>
                      <a:gd name="connsiteY10" fmla="*/ 466128 h 2430362"/>
                      <a:gd name="connsiteX11" fmla="*/ 1457425 w 2198689"/>
                      <a:gd name="connsiteY11" fmla="*/ 466919 h 2430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98689" h="2430362">
                        <a:moveTo>
                          <a:pt x="1457425" y="0"/>
                        </a:moveTo>
                        <a:lnTo>
                          <a:pt x="2198689" y="0"/>
                        </a:lnTo>
                        <a:lnTo>
                          <a:pt x="2198689" y="1448073"/>
                        </a:lnTo>
                        <a:lnTo>
                          <a:pt x="2198640" y="1448073"/>
                        </a:lnTo>
                        <a:lnTo>
                          <a:pt x="2198688" y="1448641"/>
                        </a:lnTo>
                        <a:cubicBezTo>
                          <a:pt x="2198688" y="1811397"/>
                          <a:pt x="1952592" y="2139811"/>
                          <a:pt x="1554707" y="2377536"/>
                        </a:cubicBezTo>
                        <a:lnTo>
                          <a:pt x="1457427" y="2430362"/>
                        </a:lnTo>
                        <a:lnTo>
                          <a:pt x="1457426" y="2430362"/>
                        </a:lnTo>
                        <a:lnTo>
                          <a:pt x="1457427" y="2430361"/>
                        </a:lnTo>
                        <a:lnTo>
                          <a:pt x="0" y="1447753"/>
                        </a:lnTo>
                        <a:lnTo>
                          <a:pt x="1455968" y="466128"/>
                        </a:lnTo>
                        <a:lnTo>
                          <a:pt x="1457425" y="4669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íṩľíḓé">
                    <a:extLst>
                      <a:ext uri="{FF2B5EF4-FFF2-40B4-BE49-F238E27FC236}">
                        <a16:creationId xmlns:a16="http://schemas.microsoft.com/office/drawing/2014/main" xmlns="" id="{5E9D29AF-3D7F-4BB0-8587-EEEC33266F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86547" y="2713990"/>
                    <a:ext cx="2198691" cy="3416553"/>
                  </a:xfrm>
                  <a:custGeom>
                    <a:avLst/>
                    <a:gdLst>
                      <a:gd name="connsiteX0" fmla="*/ 0 w 2198691"/>
                      <a:gd name="connsiteY0" fmla="*/ 0 h 3416553"/>
                      <a:gd name="connsiteX1" fmla="*/ 741261 w 2198691"/>
                      <a:gd name="connsiteY1" fmla="*/ 0 h 3416553"/>
                      <a:gd name="connsiteX2" fmla="*/ 741261 w 2198691"/>
                      <a:gd name="connsiteY2" fmla="*/ 1453115 h 3416553"/>
                      <a:gd name="connsiteX3" fmla="*/ 742722 w 2198691"/>
                      <a:gd name="connsiteY3" fmla="*/ 1452321 h 3416553"/>
                      <a:gd name="connsiteX4" fmla="*/ 2198691 w 2198691"/>
                      <a:gd name="connsiteY4" fmla="*/ 2433946 h 3416553"/>
                      <a:gd name="connsiteX5" fmla="*/ 741264 w 2198691"/>
                      <a:gd name="connsiteY5" fmla="*/ 3416553 h 3416553"/>
                      <a:gd name="connsiteX6" fmla="*/ 643984 w 2198691"/>
                      <a:gd name="connsiteY6" fmla="*/ 3363728 h 3416553"/>
                      <a:gd name="connsiteX7" fmla="*/ 11355 w 2198691"/>
                      <a:gd name="connsiteY7" fmla="*/ 2569147 h 3416553"/>
                      <a:gd name="connsiteX8" fmla="*/ 8023 w 2198691"/>
                      <a:gd name="connsiteY8" fmla="*/ 2529727 h 3416553"/>
                      <a:gd name="connsiteX9" fmla="*/ 0 w 2198691"/>
                      <a:gd name="connsiteY9" fmla="*/ 2529727 h 3416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98691" h="3416553">
                        <a:moveTo>
                          <a:pt x="0" y="0"/>
                        </a:moveTo>
                        <a:lnTo>
                          <a:pt x="741261" y="0"/>
                        </a:lnTo>
                        <a:lnTo>
                          <a:pt x="741261" y="1453115"/>
                        </a:lnTo>
                        <a:lnTo>
                          <a:pt x="742722" y="1452321"/>
                        </a:lnTo>
                        <a:lnTo>
                          <a:pt x="2198691" y="2433946"/>
                        </a:lnTo>
                        <a:lnTo>
                          <a:pt x="741264" y="3416553"/>
                        </a:lnTo>
                        <a:lnTo>
                          <a:pt x="643984" y="3363728"/>
                        </a:lnTo>
                        <a:cubicBezTo>
                          <a:pt x="295836" y="3155719"/>
                          <a:pt x="63899" y="2878276"/>
                          <a:pt x="11355" y="2569147"/>
                        </a:cubicBezTo>
                        <a:lnTo>
                          <a:pt x="8023" y="2529727"/>
                        </a:lnTo>
                        <a:lnTo>
                          <a:pt x="0" y="252972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ï$1ïďè">
                    <a:extLst>
                      <a:ext uri="{FF2B5EF4-FFF2-40B4-BE49-F238E27FC236}">
                        <a16:creationId xmlns:a16="http://schemas.microsoft.com/office/drawing/2014/main" xmlns="" id="{7EEE3DB8-4F44-45ED-B909-3B4CE05980EF}"/>
                      </a:ext>
                    </a:extLst>
                  </p:cNvPr>
                  <p:cNvSpPr/>
                  <p:nvPr/>
                </p:nvSpPr>
                <p:spPr>
                  <a:xfrm>
                    <a:off x="7427808" y="5157086"/>
                    <a:ext cx="2914856" cy="1314543"/>
                  </a:xfrm>
                  <a:custGeom>
                    <a:avLst/>
                    <a:gdLst>
                      <a:gd name="connsiteX0" fmla="*/ 1457429 w 2914856"/>
                      <a:gd name="connsiteY0" fmla="*/ 0 h 1314543"/>
                      <a:gd name="connsiteX1" fmla="*/ 1600618 w 2914856"/>
                      <a:gd name="connsiteY1" fmla="*/ 96539 h 1314543"/>
                      <a:gd name="connsiteX2" fmla="*/ 2914855 w 2914856"/>
                      <a:gd name="connsiteY2" fmla="*/ 96539 h 1314543"/>
                      <a:gd name="connsiteX3" fmla="*/ 2914855 w 2914856"/>
                      <a:gd name="connsiteY3" fmla="*/ 982608 h 1314543"/>
                      <a:gd name="connsiteX4" fmla="*/ 2914856 w 2914856"/>
                      <a:gd name="connsiteY4" fmla="*/ 982608 h 1314543"/>
                      <a:gd name="connsiteX5" fmla="*/ 2914855 w 2914856"/>
                      <a:gd name="connsiteY5" fmla="*/ 982609 h 1314543"/>
                      <a:gd name="connsiteX6" fmla="*/ 2914855 w 2914856"/>
                      <a:gd name="connsiteY6" fmla="*/ 983364 h 1314543"/>
                      <a:gd name="connsiteX7" fmla="*/ 2913464 w 2914856"/>
                      <a:gd name="connsiteY7" fmla="*/ 983364 h 1314543"/>
                      <a:gd name="connsiteX8" fmla="*/ 2855999 w 2914856"/>
                      <a:gd name="connsiteY8" fmla="*/ 1014568 h 1314543"/>
                      <a:gd name="connsiteX9" fmla="*/ 1457429 w 2914856"/>
                      <a:gd name="connsiteY9" fmla="*/ 1314543 h 1314543"/>
                      <a:gd name="connsiteX10" fmla="*/ 58859 w 2914856"/>
                      <a:gd name="connsiteY10" fmla="*/ 1014568 h 1314543"/>
                      <a:gd name="connsiteX11" fmla="*/ 1396 w 2914856"/>
                      <a:gd name="connsiteY11" fmla="*/ 983364 h 1314543"/>
                      <a:gd name="connsiteX12" fmla="*/ 0 w 2914856"/>
                      <a:gd name="connsiteY12" fmla="*/ 983364 h 1314543"/>
                      <a:gd name="connsiteX13" fmla="*/ 0 w 2914856"/>
                      <a:gd name="connsiteY13" fmla="*/ 96539 h 1314543"/>
                      <a:gd name="connsiteX14" fmla="*/ 1314240 w 2914856"/>
                      <a:gd name="connsiteY14" fmla="*/ 96539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914856" h="1314543">
                        <a:moveTo>
                          <a:pt x="1457429" y="0"/>
                        </a:moveTo>
                        <a:lnTo>
                          <a:pt x="1600618" y="96539"/>
                        </a:lnTo>
                        <a:lnTo>
                          <a:pt x="2914855" y="96539"/>
                        </a:lnTo>
                        <a:lnTo>
                          <a:pt x="2914855" y="982608"/>
                        </a:lnTo>
                        <a:lnTo>
                          <a:pt x="2914856" y="982608"/>
                        </a:lnTo>
                        <a:lnTo>
                          <a:pt x="2914855" y="982609"/>
                        </a:lnTo>
                        <a:lnTo>
                          <a:pt x="2914855" y="983364"/>
                        </a:lnTo>
                        <a:lnTo>
                          <a:pt x="2913464" y="983364"/>
                        </a:lnTo>
                        <a:lnTo>
                          <a:pt x="2855999" y="1014568"/>
                        </a:lnTo>
                        <a:cubicBezTo>
                          <a:pt x="2475936" y="1201969"/>
                          <a:pt x="1988686" y="1314543"/>
                          <a:pt x="1457429" y="1314543"/>
                        </a:cubicBezTo>
                        <a:cubicBezTo>
                          <a:pt x="926172" y="1314543"/>
                          <a:pt x="438922" y="1201969"/>
                          <a:pt x="58859" y="1014568"/>
                        </a:cubicBezTo>
                        <a:lnTo>
                          <a:pt x="1396" y="983364"/>
                        </a:lnTo>
                        <a:lnTo>
                          <a:pt x="0" y="983364"/>
                        </a:lnTo>
                        <a:lnTo>
                          <a:pt x="0" y="96539"/>
                        </a:lnTo>
                        <a:lnTo>
                          <a:pt x="1314240" y="9653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20000"/>
                      <a:lumOff val="80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îśḷîḋè">
                    <a:extLst>
                      <a:ext uri="{FF2B5EF4-FFF2-40B4-BE49-F238E27FC236}">
                        <a16:creationId xmlns:a16="http://schemas.microsoft.com/office/drawing/2014/main" xmlns="" id="{937741D6-EE4D-455C-A581-AC47291A08C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300152" y="1138815"/>
                    <a:ext cx="1712745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ïšḻîdè">
                    <a:extLst>
                      <a:ext uri="{FF2B5EF4-FFF2-40B4-BE49-F238E27FC236}">
                        <a16:creationId xmlns:a16="http://schemas.microsoft.com/office/drawing/2014/main" xmlns="" id="{F50079DB-ECCE-4204-8FE8-B068177075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811" y="4271338"/>
                    <a:ext cx="2914854" cy="1314543"/>
                  </a:xfrm>
                  <a:custGeom>
                    <a:avLst/>
                    <a:gdLst>
                      <a:gd name="connsiteX0" fmla="*/ 1457427 w 2914854"/>
                      <a:gd name="connsiteY0" fmla="*/ 0 h 1314543"/>
                      <a:gd name="connsiteX1" fmla="*/ 2914854 w 2914854"/>
                      <a:gd name="connsiteY1" fmla="*/ 982608 h 1314543"/>
                      <a:gd name="connsiteX2" fmla="*/ 2855997 w 2914854"/>
                      <a:gd name="connsiteY2" fmla="*/ 1014568 h 1314543"/>
                      <a:gd name="connsiteX3" fmla="*/ 1457427 w 2914854"/>
                      <a:gd name="connsiteY3" fmla="*/ 1314543 h 1314543"/>
                      <a:gd name="connsiteX4" fmla="*/ 58857 w 2914854"/>
                      <a:gd name="connsiteY4" fmla="*/ 1014568 h 1314543"/>
                      <a:gd name="connsiteX5" fmla="*/ 0 w 2914854"/>
                      <a:gd name="connsiteY5" fmla="*/ 982607 h 1314543"/>
                      <a:gd name="connsiteX6" fmla="*/ 1457427 w 2914854"/>
                      <a:gd name="connsiteY6" fmla="*/ 0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854" h="1314543">
                        <a:moveTo>
                          <a:pt x="1457427" y="0"/>
                        </a:moveTo>
                        <a:lnTo>
                          <a:pt x="2914854" y="982608"/>
                        </a:lnTo>
                        <a:lnTo>
                          <a:pt x="2855997" y="1014568"/>
                        </a:lnTo>
                        <a:cubicBezTo>
                          <a:pt x="2475934" y="1201969"/>
                          <a:pt x="1988684" y="1314543"/>
                          <a:pt x="1457427" y="1314543"/>
                        </a:cubicBezTo>
                        <a:cubicBezTo>
                          <a:pt x="926170" y="1314543"/>
                          <a:pt x="438920" y="1201969"/>
                          <a:pt x="58857" y="1014568"/>
                        </a:cubicBezTo>
                        <a:lnTo>
                          <a:pt x="0" y="982607"/>
                        </a:lnTo>
                        <a:lnTo>
                          <a:pt x="1457427" y="0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ṡľîḍê">
                    <a:extLst>
                      <a:ext uri="{FF2B5EF4-FFF2-40B4-BE49-F238E27FC236}">
                        <a16:creationId xmlns:a16="http://schemas.microsoft.com/office/drawing/2014/main" xmlns="" id="{65D12FA1-7A61-4FA2-BCFD-9B1D2E5D06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5238" y="2805101"/>
                    <a:ext cx="2198688" cy="1964234"/>
                  </a:xfrm>
                  <a:custGeom>
                    <a:avLst/>
                    <a:gdLst>
                      <a:gd name="connsiteX0" fmla="*/ 1455968 w 2198688"/>
                      <a:gd name="connsiteY0" fmla="*/ 0 h 1964234"/>
                      <a:gd name="connsiteX1" fmla="*/ 1554707 w 2198688"/>
                      <a:gd name="connsiteY1" fmla="*/ 53618 h 1964234"/>
                      <a:gd name="connsiteX2" fmla="*/ 2198688 w 2198688"/>
                      <a:gd name="connsiteY2" fmla="*/ 982513 h 1964234"/>
                      <a:gd name="connsiteX3" fmla="*/ 1554707 w 2198688"/>
                      <a:gd name="connsiteY3" fmla="*/ 1911408 h 1964234"/>
                      <a:gd name="connsiteX4" fmla="*/ 1457427 w 2198688"/>
                      <a:gd name="connsiteY4" fmla="*/ 1964234 h 1964234"/>
                      <a:gd name="connsiteX5" fmla="*/ 1457426 w 2198688"/>
                      <a:gd name="connsiteY5" fmla="*/ 1964234 h 1964234"/>
                      <a:gd name="connsiteX6" fmla="*/ 1457427 w 2198688"/>
                      <a:gd name="connsiteY6" fmla="*/ 1964233 h 1964234"/>
                      <a:gd name="connsiteX7" fmla="*/ 0 w 2198688"/>
                      <a:gd name="connsiteY7" fmla="*/ 981625 h 1964234"/>
                      <a:gd name="connsiteX8" fmla="*/ 1455968 w 2198688"/>
                      <a:gd name="connsiteY8" fmla="*/ 0 h 1964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8688" h="1964234">
                        <a:moveTo>
                          <a:pt x="1455968" y="0"/>
                        </a:moveTo>
                        <a:lnTo>
                          <a:pt x="1554707" y="53618"/>
                        </a:lnTo>
                        <a:cubicBezTo>
                          <a:pt x="1952592" y="291343"/>
                          <a:pt x="2198688" y="619757"/>
                          <a:pt x="2198688" y="982513"/>
                        </a:cubicBezTo>
                        <a:cubicBezTo>
                          <a:pt x="2198688" y="1345269"/>
                          <a:pt x="1952592" y="1673683"/>
                          <a:pt x="1554707" y="1911408"/>
                        </a:cubicBezTo>
                        <a:lnTo>
                          <a:pt x="1457427" y="1964234"/>
                        </a:lnTo>
                        <a:lnTo>
                          <a:pt x="1457426" y="1964234"/>
                        </a:lnTo>
                        <a:lnTo>
                          <a:pt x="1457427" y="1964233"/>
                        </a:lnTo>
                        <a:lnTo>
                          <a:pt x="0" y="981625"/>
                        </a:lnTo>
                        <a:lnTo>
                          <a:pt x="145596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ïṩ1îḍê">
                    <a:extLst>
                      <a:ext uri="{FF2B5EF4-FFF2-40B4-BE49-F238E27FC236}">
                        <a16:creationId xmlns:a16="http://schemas.microsoft.com/office/drawing/2014/main" xmlns="" id="{5794577F-7148-4277-B3F3-80E449B3A0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9269" y="681591"/>
                    <a:ext cx="2913396" cy="2295377"/>
                  </a:xfrm>
                  <a:custGeom>
                    <a:avLst/>
                    <a:gdLst>
                      <a:gd name="connsiteX0" fmla="*/ 1455969 w 2913396"/>
                      <a:gd name="connsiteY0" fmla="*/ 0 h 2295377"/>
                      <a:gd name="connsiteX1" fmla="*/ 2854539 w 2913396"/>
                      <a:gd name="connsiteY1" fmla="*/ 299975 h 2295377"/>
                      <a:gd name="connsiteX2" fmla="*/ 2911937 w 2913396"/>
                      <a:gd name="connsiteY2" fmla="*/ 331143 h 2295377"/>
                      <a:gd name="connsiteX3" fmla="*/ 1455969 w 2913396"/>
                      <a:gd name="connsiteY3" fmla="*/ 1312768 h 2295377"/>
                      <a:gd name="connsiteX4" fmla="*/ 2913396 w 2913396"/>
                      <a:gd name="connsiteY4" fmla="*/ 2295376 h 2295377"/>
                      <a:gd name="connsiteX5" fmla="*/ 2913395 w 2913396"/>
                      <a:gd name="connsiteY5" fmla="*/ 2295377 h 2295377"/>
                      <a:gd name="connsiteX6" fmla="*/ 0 w 2913396"/>
                      <a:gd name="connsiteY6" fmla="*/ 331144 h 2295377"/>
                      <a:gd name="connsiteX7" fmla="*/ 57399 w 2913396"/>
                      <a:gd name="connsiteY7" fmla="*/ 299975 h 2295377"/>
                      <a:gd name="connsiteX8" fmla="*/ 1455969 w 2913396"/>
                      <a:gd name="connsiteY8" fmla="*/ 0 h 2295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3396" h="2295377">
                        <a:moveTo>
                          <a:pt x="1455969" y="0"/>
                        </a:moveTo>
                        <a:cubicBezTo>
                          <a:pt x="1987226" y="0"/>
                          <a:pt x="2474476" y="112575"/>
                          <a:pt x="2854539" y="299975"/>
                        </a:cubicBezTo>
                        <a:lnTo>
                          <a:pt x="2911937" y="331143"/>
                        </a:lnTo>
                        <a:lnTo>
                          <a:pt x="1455969" y="1312768"/>
                        </a:lnTo>
                        <a:lnTo>
                          <a:pt x="2913396" y="2295376"/>
                        </a:lnTo>
                        <a:lnTo>
                          <a:pt x="2913395" y="2295377"/>
                        </a:lnTo>
                        <a:lnTo>
                          <a:pt x="0" y="331144"/>
                        </a:lnTo>
                        <a:lnTo>
                          <a:pt x="57399" y="299975"/>
                        </a:lnTo>
                        <a:cubicBezTo>
                          <a:pt x="437462" y="112575"/>
                          <a:pt x="924712" y="0"/>
                          <a:pt x="1455969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íšḷïďê">
                    <a:extLst>
                      <a:ext uri="{FF2B5EF4-FFF2-40B4-BE49-F238E27FC236}">
                        <a16:creationId xmlns:a16="http://schemas.microsoft.com/office/drawing/2014/main" xmlns="" id="{6EDB21F1-0451-48FC-AEAC-2A026ACF45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86550" y="1740905"/>
                    <a:ext cx="2198688" cy="1964232"/>
                  </a:xfrm>
                  <a:custGeom>
                    <a:avLst/>
                    <a:gdLst>
                      <a:gd name="connsiteX0" fmla="*/ 742719 w 2198688"/>
                      <a:gd name="connsiteY0" fmla="*/ 0 h 1964232"/>
                      <a:gd name="connsiteX1" fmla="*/ 2198688 w 2198688"/>
                      <a:gd name="connsiteY1" fmla="*/ 981625 h 1964232"/>
                      <a:gd name="connsiteX2" fmla="*/ 741261 w 2198688"/>
                      <a:gd name="connsiteY2" fmla="*/ 1964232 h 1964232"/>
                      <a:gd name="connsiteX3" fmla="*/ 643981 w 2198688"/>
                      <a:gd name="connsiteY3" fmla="*/ 1911407 h 1964232"/>
                      <a:gd name="connsiteX4" fmla="*/ 0 w 2198688"/>
                      <a:gd name="connsiteY4" fmla="*/ 982512 h 1964232"/>
                      <a:gd name="connsiteX5" fmla="*/ 643981 w 2198688"/>
                      <a:gd name="connsiteY5" fmla="*/ 53617 h 1964232"/>
                      <a:gd name="connsiteX6" fmla="*/ 742719 w 2198688"/>
                      <a:gd name="connsiteY6" fmla="*/ 0 h 1964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98688" h="1964232">
                        <a:moveTo>
                          <a:pt x="742719" y="0"/>
                        </a:moveTo>
                        <a:lnTo>
                          <a:pt x="2198688" y="981625"/>
                        </a:lnTo>
                        <a:lnTo>
                          <a:pt x="741261" y="1964232"/>
                        </a:lnTo>
                        <a:lnTo>
                          <a:pt x="643981" y="1911407"/>
                        </a:lnTo>
                        <a:cubicBezTo>
                          <a:pt x="246097" y="1673682"/>
                          <a:pt x="0" y="1345268"/>
                          <a:pt x="0" y="982512"/>
                        </a:cubicBezTo>
                        <a:cubicBezTo>
                          <a:pt x="0" y="619756"/>
                          <a:pt x="246097" y="291342"/>
                          <a:pt x="643981" y="53617"/>
                        </a:cubicBezTo>
                        <a:lnTo>
                          <a:pt x="74271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iŝľîḑé">
                    <a:extLst>
                      <a:ext uri="{FF2B5EF4-FFF2-40B4-BE49-F238E27FC236}">
                        <a16:creationId xmlns:a16="http://schemas.microsoft.com/office/drawing/2014/main" xmlns="" id="{4AA6FB51-2C29-40BE-ACF2-72CCA167645D}"/>
                      </a:ext>
                    </a:extLst>
                  </p:cNvPr>
                  <p:cNvSpPr/>
                  <p:nvPr/>
                </p:nvSpPr>
                <p:spPr>
                  <a:xfrm rot="16200000" flipV="1">
                    <a:off x="8226004" y="1670386"/>
                    <a:ext cx="2775893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ṩḻidè">
                    <a:extLst>
                      <a:ext uri="{FF2B5EF4-FFF2-40B4-BE49-F238E27FC236}">
                        <a16:creationId xmlns:a16="http://schemas.microsoft.com/office/drawing/2014/main" xmlns="" id="{21E78A92-97D8-4B55-8087-2EBDFCDAFCA8}"/>
                      </a:ext>
                    </a:extLst>
                  </p:cNvPr>
                  <p:cNvSpPr/>
                  <p:nvPr/>
                </p:nvSpPr>
                <p:spPr>
                  <a:xfrm rot="16200000" flipV="1">
                    <a:off x="6889938" y="3261768"/>
                    <a:ext cx="253317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îşľiďè">
                    <a:extLst>
                      <a:ext uri="{FF2B5EF4-FFF2-40B4-BE49-F238E27FC236}">
                        <a16:creationId xmlns:a16="http://schemas.microsoft.com/office/drawing/2014/main" xmlns="" id="{F880F34D-5555-4D0B-95F2-BE39EC12CACC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8878940" y="3793344"/>
                    <a:ext cx="147002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4" name="í$ḷidé">
                  <a:extLst>
                    <a:ext uri="{FF2B5EF4-FFF2-40B4-BE49-F238E27FC236}">
                      <a16:creationId xmlns:a16="http://schemas.microsoft.com/office/drawing/2014/main" xmlns="" id="{483079A5-F10A-4230-AC8C-3E523D280C8C}"/>
                    </a:ext>
                  </a:extLst>
                </p:cNvPr>
                <p:cNvSpPr/>
                <p:nvPr/>
              </p:nvSpPr>
              <p:spPr bwMode="auto">
                <a:xfrm>
                  <a:off x="7663905" y="2721558"/>
                  <a:ext cx="390823" cy="390823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sḷïḋè">
                  <a:extLst>
                    <a:ext uri="{FF2B5EF4-FFF2-40B4-BE49-F238E27FC236}">
                      <a16:creationId xmlns:a16="http://schemas.microsoft.com/office/drawing/2014/main" xmlns="" id="{EB785F0A-93FB-497D-88EB-C857F7785726}"/>
                    </a:ext>
                  </a:extLst>
                </p:cNvPr>
                <p:cNvSpPr/>
                <p:nvPr/>
              </p:nvSpPr>
              <p:spPr bwMode="auto">
                <a:xfrm>
                  <a:off x="8640229" y="1569003"/>
                  <a:ext cx="490015" cy="490015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ş1ïḑè">
                  <a:extLst>
                    <a:ext uri="{FF2B5EF4-FFF2-40B4-BE49-F238E27FC236}">
                      <a16:creationId xmlns:a16="http://schemas.microsoft.com/office/drawing/2014/main" xmlns="" id="{1089F7D2-E327-445D-9F8D-DD770FE25E39}"/>
                    </a:ext>
                  </a:extLst>
                </p:cNvPr>
                <p:cNvSpPr/>
                <p:nvPr/>
              </p:nvSpPr>
              <p:spPr bwMode="auto">
                <a:xfrm>
                  <a:off x="8772210" y="4385159"/>
                  <a:ext cx="419820" cy="419820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ṣḷïďê">
                  <a:extLst>
                    <a:ext uri="{FF2B5EF4-FFF2-40B4-BE49-F238E27FC236}">
                      <a16:creationId xmlns:a16="http://schemas.microsoft.com/office/drawing/2014/main" xmlns="" id="{B34BC2A0-CAE1-46E1-82D9-4FA978256BA4}"/>
                    </a:ext>
                  </a:extLst>
                </p:cNvPr>
                <p:cNvSpPr/>
                <p:nvPr/>
              </p:nvSpPr>
              <p:spPr bwMode="auto">
                <a:xfrm>
                  <a:off x="9703594" y="3503100"/>
                  <a:ext cx="460321" cy="460321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íṡļiḓè">
                <a:extLst>
                  <a:ext uri="{FF2B5EF4-FFF2-40B4-BE49-F238E27FC236}">
                    <a16:creationId xmlns:a16="http://schemas.microsoft.com/office/drawing/2014/main" xmlns="" id="{CF4575FB-8F5B-4CB9-A4F8-130846472D7B}"/>
                  </a:ext>
                </a:extLst>
              </p:cNvPr>
              <p:cNvGrpSpPr/>
              <p:nvPr/>
            </p:nvGrpSpPr>
            <p:grpSpPr>
              <a:xfrm>
                <a:off x="1307468" y="3637493"/>
                <a:ext cx="9613068" cy="0"/>
                <a:chOff x="1307468" y="3637493"/>
                <a:chExt cx="9613068" cy="0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64F389F6-2EC5-480A-B4B3-10A1B2899835}"/>
                    </a:ext>
                  </a:extLst>
                </p:cNvPr>
                <p:cNvCxnSpPr/>
                <p:nvPr/>
              </p:nvCxnSpPr>
              <p:spPr>
                <a:xfrm>
                  <a:off x="8472264" y="3637493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19EA89FD-B7C2-44FC-AA70-F31408CB677C}"/>
                    </a:ext>
                  </a:extLst>
                </p:cNvPr>
                <p:cNvCxnSpPr/>
                <p:nvPr/>
              </p:nvCxnSpPr>
              <p:spPr>
                <a:xfrm>
                  <a:off x="1307468" y="3637493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" name="iṥḻíď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472262" y="2355638"/>
              <a:ext cx="3048226" cy="973912"/>
              <a:chOff x="1214389" y="1429925"/>
              <a:chExt cx="6670847" cy="973912"/>
            </a:xfrm>
          </p:grpSpPr>
          <p:sp>
            <p:nvSpPr>
              <p:cNvPr id="17" name="iṣľîḓé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214389" y="1882801"/>
                <a:ext cx="6670845" cy="521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8" name="îśḻíḍ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214393" y="1429925"/>
                <a:ext cx="6670843" cy="45287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s1ïḋ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669923" y="3849301"/>
              <a:ext cx="3085817" cy="950106"/>
              <a:chOff x="-900496" y="1429926"/>
              <a:chExt cx="4923893" cy="950106"/>
            </a:xfrm>
          </p:grpSpPr>
          <p:sp>
            <p:nvSpPr>
              <p:cNvPr id="15" name="iṧļïḋ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-900496" y="1871732"/>
                <a:ext cx="4923892" cy="50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6" name="ïSlíḑ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-900491" y="1429926"/>
                <a:ext cx="4923888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sľîd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471963" y="3849301"/>
              <a:ext cx="3048524" cy="950106"/>
              <a:chOff x="1213735" y="1429926"/>
              <a:chExt cx="6671499" cy="950106"/>
            </a:xfrm>
          </p:grpSpPr>
          <p:sp>
            <p:nvSpPr>
              <p:cNvPr id="13" name="íṧľid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213735" y="1871732"/>
                <a:ext cx="6671499" cy="50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4" name="îṩľïd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213737" y="1429926"/>
                <a:ext cx="6671497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ṧļíḋ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669925" y="2459063"/>
              <a:ext cx="3085816" cy="985593"/>
              <a:chOff x="-900487" y="1429926"/>
              <a:chExt cx="4923892" cy="985593"/>
            </a:xfrm>
          </p:grpSpPr>
          <p:sp>
            <p:nvSpPr>
              <p:cNvPr id="11" name="iṧľíd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-900487" y="1888234"/>
                <a:ext cx="4923892" cy="527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2" name="îsļíḓ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-900485" y="1429926"/>
                <a:ext cx="4923890" cy="4583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96533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B7B110-74C5-4DF1-867C-7B25A1024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37C689-60A0-4851-A380-3AE018A8B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A1F019-93EC-4165-8FCC-C83AC3603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5c902a40-0afe-49b5-9dcf-5f41f298164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04D3181-0761-4207-B241-963BC17180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982" y="1224268"/>
            <a:ext cx="10834037" cy="4859732"/>
            <a:chOff x="678982" y="1224268"/>
            <a:chExt cx="10834037" cy="4859732"/>
          </a:xfrm>
        </p:grpSpPr>
        <p:sp>
          <p:nvSpPr>
            <p:cNvPr id="6" name="í$ḻiḓe">
              <a:extLst>
                <a:ext uri="{FF2B5EF4-FFF2-40B4-BE49-F238E27FC236}">
                  <a16:creationId xmlns:a16="http://schemas.microsoft.com/office/drawing/2014/main" xmlns="" id="{EA24401C-7DBA-4176-A006-8A2320C594CF}"/>
                </a:ext>
              </a:extLst>
            </p:cNvPr>
            <p:cNvSpPr/>
            <p:nvPr/>
          </p:nvSpPr>
          <p:spPr bwMode="auto">
            <a:xfrm>
              <a:off x="5523921" y="3874017"/>
              <a:ext cx="1121286" cy="1245874"/>
            </a:xfrm>
            <a:custGeom>
              <a:avLst/>
              <a:gdLst>
                <a:gd name="T0" fmla="*/ 405 w 633"/>
                <a:gd name="T1" fmla="*/ 470 h 730"/>
                <a:gd name="T2" fmla="*/ 483 w 633"/>
                <a:gd name="T3" fmla="*/ 380 h 730"/>
                <a:gd name="T4" fmla="*/ 501 w 633"/>
                <a:gd name="T5" fmla="*/ 293 h 730"/>
                <a:gd name="T6" fmla="*/ 437 w 633"/>
                <a:gd name="T7" fmla="*/ 133 h 730"/>
                <a:gd name="T8" fmla="*/ 316 w 633"/>
                <a:gd name="T9" fmla="*/ 8 h 730"/>
                <a:gd name="T10" fmla="*/ 316 w 633"/>
                <a:gd name="T11" fmla="*/ 40 h 730"/>
                <a:gd name="T12" fmla="*/ 316 w 633"/>
                <a:gd name="T13" fmla="*/ 66 h 730"/>
                <a:gd name="T14" fmla="*/ 237 w 633"/>
                <a:gd name="T15" fmla="*/ 95 h 730"/>
                <a:gd name="T16" fmla="*/ 192 w 633"/>
                <a:gd name="T17" fmla="*/ 135 h 730"/>
                <a:gd name="T18" fmla="*/ 141 w 633"/>
                <a:gd name="T19" fmla="*/ 264 h 730"/>
                <a:gd name="T20" fmla="*/ 133 w 633"/>
                <a:gd name="T21" fmla="*/ 339 h 730"/>
                <a:gd name="T22" fmla="*/ 175 w 633"/>
                <a:gd name="T23" fmla="*/ 399 h 730"/>
                <a:gd name="T24" fmla="*/ 181 w 633"/>
                <a:gd name="T25" fmla="*/ 534 h 730"/>
                <a:gd name="T26" fmla="*/ 24 w 633"/>
                <a:gd name="T27" fmla="*/ 730 h 730"/>
                <a:gd name="T28" fmla="*/ 610 w 633"/>
                <a:gd name="T29" fmla="*/ 730 h 730"/>
                <a:gd name="T30" fmla="*/ 453 w 633"/>
                <a:gd name="T31" fmla="*/ 534 h 730"/>
                <a:gd name="T32" fmla="*/ 156 w 633"/>
                <a:gd name="T33" fmla="*/ 275 h 730"/>
                <a:gd name="T34" fmla="*/ 189 w 633"/>
                <a:gd name="T35" fmla="*/ 335 h 730"/>
                <a:gd name="T36" fmla="*/ 195 w 633"/>
                <a:gd name="T37" fmla="*/ 273 h 730"/>
                <a:gd name="T38" fmla="*/ 211 w 633"/>
                <a:gd name="T39" fmla="*/ 190 h 730"/>
                <a:gd name="T40" fmla="*/ 316 w 633"/>
                <a:gd name="T41" fmla="*/ 195 h 730"/>
                <a:gd name="T42" fmla="*/ 380 w 633"/>
                <a:gd name="T43" fmla="*/ 173 h 730"/>
                <a:gd name="T44" fmla="*/ 424 w 633"/>
                <a:gd name="T45" fmla="*/ 192 h 730"/>
                <a:gd name="T46" fmla="*/ 439 w 633"/>
                <a:gd name="T47" fmla="*/ 273 h 730"/>
                <a:gd name="T48" fmla="*/ 445 w 633"/>
                <a:gd name="T49" fmla="*/ 335 h 730"/>
                <a:gd name="T50" fmla="*/ 477 w 633"/>
                <a:gd name="T51" fmla="*/ 275 h 730"/>
                <a:gd name="T52" fmla="*/ 317 w 633"/>
                <a:gd name="T53" fmla="*/ 482 h 730"/>
                <a:gd name="T54" fmla="*/ 189 w 633"/>
                <a:gd name="T55" fmla="*/ 384 h 730"/>
                <a:gd name="T56" fmla="*/ 316 w 633"/>
                <a:gd name="T57" fmla="*/ 503 h 730"/>
                <a:gd name="T58" fmla="*/ 387 w 633"/>
                <a:gd name="T59" fmla="*/ 483 h 730"/>
                <a:gd name="T60" fmla="*/ 319 w 633"/>
                <a:gd name="T61" fmla="*/ 630 h 730"/>
                <a:gd name="T62" fmla="*/ 224 w 633"/>
                <a:gd name="T63" fmla="*/ 525 h 730"/>
                <a:gd name="T64" fmla="*/ 403 w 633"/>
                <a:gd name="T65" fmla="*/ 669 h 730"/>
                <a:gd name="T66" fmla="*/ 318 w 633"/>
                <a:gd name="T67" fmla="*/ 687 h 730"/>
                <a:gd name="T68" fmla="*/ 272 w 633"/>
                <a:gd name="T69" fmla="*/ 626 h 730"/>
                <a:gd name="T70" fmla="*/ 172 w 633"/>
                <a:gd name="T71" fmla="*/ 556 h 730"/>
                <a:gd name="T72" fmla="*/ 214 w 633"/>
                <a:gd name="T73" fmla="*/ 538 h 730"/>
                <a:gd name="T74" fmla="*/ 319 w 633"/>
                <a:gd name="T75" fmla="*/ 655 h 730"/>
                <a:gd name="T76" fmla="*/ 459 w 633"/>
                <a:gd name="T77" fmla="*/ 55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3" h="730">
                  <a:moveTo>
                    <a:pt x="453" y="534"/>
                  </a:moveTo>
                  <a:cubicBezTo>
                    <a:pt x="420" y="520"/>
                    <a:pt x="408" y="498"/>
                    <a:pt x="405" y="470"/>
                  </a:cubicBezTo>
                  <a:cubicBezTo>
                    <a:pt x="427" y="452"/>
                    <a:pt x="445" y="427"/>
                    <a:pt x="458" y="399"/>
                  </a:cubicBezTo>
                  <a:cubicBezTo>
                    <a:pt x="468" y="395"/>
                    <a:pt x="476" y="389"/>
                    <a:pt x="483" y="380"/>
                  </a:cubicBezTo>
                  <a:cubicBezTo>
                    <a:pt x="491" y="369"/>
                    <a:pt x="497" y="355"/>
                    <a:pt x="500" y="339"/>
                  </a:cubicBezTo>
                  <a:cubicBezTo>
                    <a:pt x="503" y="324"/>
                    <a:pt x="504" y="308"/>
                    <a:pt x="501" y="293"/>
                  </a:cubicBezTo>
                  <a:cubicBezTo>
                    <a:pt x="500" y="282"/>
                    <a:pt x="497" y="272"/>
                    <a:pt x="492" y="263"/>
                  </a:cubicBezTo>
                  <a:cubicBezTo>
                    <a:pt x="486" y="212"/>
                    <a:pt x="466" y="165"/>
                    <a:pt x="437" y="133"/>
                  </a:cubicBezTo>
                  <a:cubicBezTo>
                    <a:pt x="431" y="125"/>
                    <a:pt x="424" y="118"/>
                    <a:pt x="417" y="112"/>
                  </a:cubicBezTo>
                  <a:cubicBezTo>
                    <a:pt x="439" y="56"/>
                    <a:pt x="386" y="0"/>
                    <a:pt x="316" y="8"/>
                  </a:cubicBezTo>
                  <a:cubicBezTo>
                    <a:pt x="307" y="9"/>
                    <a:pt x="297" y="11"/>
                    <a:pt x="288" y="14"/>
                  </a:cubicBezTo>
                  <a:cubicBezTo>
                    <a:pt x="300" y="20"/>
                    <a:pt x="310" y="30"/>
                    <a:pt x="316" y="40"/>
                  </a:cubicBezTo>
                  <a:cubicBezTo>
                    <a:pt x="320" y="49"/>
                    <a:pt x="321" y="58"/>
                    <a:pt x="316" y="68"/>
                  </a:cubicBezTo>
                  <a:cubicBezTo>
                    <a:pt x="316" y="67"/>
                    <a:pt x="316" y="67"/>
                    <a:pt x="316" y="66"/>
                  </a:cubicBezTo>
                  <a:cubicBezTo>
                    <a:pt x="291" y="0"/>
                    <a:pt x="212" y="20"/>
                    <a:pt x="211" y="42"/>
                  </a:cubicBezTo>
                  <a:cubicBezTo>
                    <a:pt x="231" y="57"/>
                    <a:pt x="237" y="71"/>
                    <a:pt x="237" y="95"/>
                  </a:cubicBezTo>
                  <a:cubicBezTo>
                    <a:pt x="214" y="95"/>
                    <a:pt x="206" y="79"/>
                    <a:pt x="197" y="56"/>
                  </a:cubicBezTo>
                  <a:cubicBezTo>
                    <a:pt x="185" y="82"/>
                    <a:pt x="184" y="110"/>
                    <a:pt x="192" y="135"/>
                  </a:cubicBezTo>
                  <a:cubicBezTo>
                    <a:pt x="164" y="167"/>
                    <a:pt x="144" y="210"/>
                    <a:pt x="141" y="254"/>
                  </a:cubicBezTo>
                  <a:cubicBezTo>
                    <a:pt x="141" y="258"/>
                    <a:pt x="141" y="261"/>
                    <a:pt x="141" y="264"/>
                  </a:cubicBezTo>
                  <a:cubicBezTo>
                    <a:pt x="137" y="273"/>
                    <a:pt x="134" y="283"/>
                    <a:pt x="132" y="293"/>
                  </a:cubicBezTo>
                  <a:cubicBezTo>
                    <a:pt x="130" y="308"/>
                    <a:pt x="130" y="324"/>
                    <a:pt x="133" y="339"/>
                  </a:cubicBezTo>
                  <a:cubicBezTo>
                    <a:pt x="136" y="355"/>
                    <a:pt x="142" y="369"/>
                    <a:pt x="151" y="380"/>
                  </a:cubicBezTo>
                  <a:cubicBezTo>
                    <a:pt x="157" y="389"/>
                    <a:pt x="166" y="395"/>
                    <a:pt x="175" y="399"/>
                  </a:cubicBezTo>
                  <a:cubicBezTo>
                    <a:pt x="188" y="427"/>
                    <a:pt x="206" y="452"/>
                    <a:pt x="228" y="470"/>
                  </a:cubicBezTo>
                  <a:cubicBezTo>
                    <a:pt x="225" y="498"/>
                    <a:pt x="214" y="520"/>
                    <a:pt x="181" y="534"/>
                  </a:cubicBezTo>
                  <a:cubicBezTo>
                    <a:pt x="106" y="565"/>
                    <a:pt x="0" y="574"/>
                    <a:pt x="3" y="668"/>
                  </a:cubicBezTo>
                  <a:cubicBezTo>
                    <a:pt x="3" y="688"/>
                    <a:pt x="11" y="709"/>
                    <a:pt x="24" y="730"/>
                  </a:cubicBezTo>
                  <a:cubicBezTo>
                    <a:pt x="316" y="730"/>
                    <a:pt x="316" y="730"/>
                    <a:pt x="316" y="730"/>
                  </a:cubicBezTo>
                  <a:cubicBezTo>
                    <a:pt x="610" y="730"/>
                    <a:pt x="610" y="730"/>
                    <a:pt x="610" y="730"/>
                  </a:cubicBezTo>
                  <a:cubicBezTo>
                    <a:pt x="622" y="709"/>
                    <a:pt x="630" y="688"/>
                    <a:pt x="631" y="668"/>
                  </a:cubicBezTo>
                  <a:cubicBezTo>
                    <a:pt x="633" y="574"/>
                    <a:pt x="528" y="565"/>
                    <a:pt x="453" y="534"/>
                  </a:cubicBezTo>
                  <a:close/>
                  <a:moveTo>
                    <a:pt x="189" y="384"/>
                  </a:moveTo>
                  <a:cubicBezTo>
                    <a:pt x="154" y="378"/>
                    <a:pt x="140" y="313"/>
                    <a:pt x="156" y="275"/>
                  </a:cubicBezTo>
                  <a:cubicBezTo>
                    <a:pt x="157" y="275"/>
                    <a:pt x="158" y="274"/>
                    <a:pt x="158" y="274"/>
                  </a:cubicBezTo>
                  <a:cubicBezTo>
                    <a:pt x="182" y="259"/>
                    <a:pt x="189" y="329"/>
                    <a:pt x="189" y="335"/>
                  </a:cubicBezTo>
                  <a:cubicBezTo>
                    <a:pt x="189" y="360"/>
                    <a:pt x="216" y="369"/>
                    <a:pt x="210" y="352"/>
                  </a:cubicBezTo>
                  <a:cubicBezTo>
                    <a:pt x="204" y="334"/>
                    <a:pt x="196" y="307"/>
                    <a:pt x="195" y="273"/>
                  </a:cubicBezTo>
                  <a:cubicBezTo>
                    <a:pt x="195" y="272"/>
                    <a:pt x="195" y="272"/>
                    <a:pt x="195" y="271"/>
                  </a:cubicBezTo>
                  <a:cubicBezTo>
                    <a:pt x="194" y="245"/>
                    <a:pt x="200" y="216"/>
                    <a:pt x="211" y="190"/>
                  </a:cubicBezTo>
                  <a:cubicBezTo>
                    <a:pt x="215" y="185"/>
                    <a:pt x="218" y="180"/>
                    <a:pt x="223" y="177"/>
                  </a:cubicBezTo>
                  <a:cubicBezTo>
                    <a:pt x="244" y="194"/>
                    <a:pt x="275" y="202"/>
                    <a:pt x="316" y="195"/>
                  </a:cubicBezTo>
                  <a:cubicBezTo>
                    <a:pt x="335" y="191"/>
                    <a:pt x="356" y="185"/>
                    <a:pt x="379" y="174"/>
                  </a:cubicBezTo>
                  <a:cubicBezTo>
                    <a:pt x="380" y="174"/>
                    <a:pt x="380" y="173"/>
                    <a:pt x="380" y="173"/>
                  </a:cubicBezTo>
                  <a:cubicBezTo>
                    <a:pt x="405" y="167"/>
                    <a:pt x="412" y="175"/>
                    <a:pt x="423" y="191"/>
                  </a:cubicBezTo>
                  <a:cubicBezTo>
                    <a:pt x="423" y="191"/>
                    <a:pt x="423" y="191"/>
                    <a:pt x="424" y="192"/>
                  </a:cubicBezTo>
                  <a:cubicBezTo>
                    <a:pt x="434" y="216"/>
                    <a:pt x="440" y="243"/>
                    <a:pt x="440" y="269"/>
                  </a:cubicBezTo>
                  <a:cubicBezTo>
                    <a:pt x="439" y="270"/>
                    <a:pt x="439" y="272"/>
                    <a:pt x="439" y="273"/>
                  </a:cubicBezTo>
                  <a:cubicBezTo>
                    <a:pt x="438" y="307"/>
                    <a:pt x="430" y="334"/>
                    <a:pt x="424" y="352"/>
                  </a:cubicBezTo>
                  <a:cubicBezTo>
                    <a:pt x="418" y="369"/>
                    <a:pt x="445" y="360"/>
                    <a:pt x="445" y="335"/>
                  </a:cubicBezTo>
                  <a:cubicBezTo>
                    <a:pt x="445" y="329"/>
                    <a:pt x="452" y="259"/>
                    <a:pt x="476" y="274"/>
                  </a:cubicBezTo>
                  <a:cubicBezTo>
                    <a:pt x="476" y="274"/>
                    <a:pt x="477" y="274"/>
                    <a:pt x="477" y="275"/>
                  </a:cubicBezTo>
                  <a:cubicBezTo>
                    <a:pt x="494" y="313"/>
                    <a:pt x="480" y="378"/>
                    <a:pt x="445" y="384"/>
                  </a:cubicBezTo>
                  <a:cubicBezTo>
                    <a:pt x="421" y="440"/>
                    <a:pt x="377" y="482"/>
                    <a:pt x="317" y="482"/>
                  </a:cubicBezTo>
                  <a:cubicBezTo>
                    <a:pt x="316" y="482"/>
                    <a:pt x="316" y="482"/>
                    <a:pt x="316" y="482"/>
                  </a:cubicBezTo>
                  <a:cubicBezTo>
                    <a:pt x="256" y="482"/>
                    <a:pt x="213" y="440"/>
                    <a:pt x="189" y="384"/>
                  </a:cubicBezTo>
                  <a:close/>
                  <a:moveTo>
                    <a:pt x="249" y="484"/>
                  </a:moveTo>
                  <a:cubicBezTo>
                    <a:pt x="268" y="496"/>
                    <a:pt x="291" y="502"/>
                    <a:pt x="316" y="503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43" y="503"/>
                    <a:pt x="366" y="496"/>
                    <a:pt x="387" y="483"/>
                  </a:cubicBezTo>
                  <a:cubicBezTo>
                    <a:pt x="391" y="500"/>
                    <a:pt x="401" y="518"/>
                    <a:pt x="414" y="532"/>
                  </a:cubicBezTo>
                  <a:cubicBezTo>
                    <a:pt x="374" y="581"/>
                    <a:pt x="346" y="601"/>
                    <a:pt x="319" y="630"/>
                  </a:cubicBezTo>
                  <a:cubicBezTo>
                    <a:pt x="318" y="629"/>
                    <a:pt x="317" y="629"/>
                    <a:pt x="316" y="628"/>
                  </a:cubicBezTo>
                  <a:cubicBezTo>
                    <a:pt x="292" y="612"/>
                    <a:pt x="262" y="579"/>
                    <a:pt x="224" y="525"/>
                  </a:cubicBezTo>
                  <a:cubicBezTo>
                    <a:pt x="235" y="513"/>
                    <a:pt x="244" y="498"/>
                    <a:pt x="249" y="484"/>
                  </a:cubicBezTo>
                  <a:close/>
                  <a:moveTo>
                    <a:pt x="403" y="669"/>
                  </a:moveTo>
                  <a:cubicBezTo>
                    <a:pt x="391" y="655"/>
                    <a:pt x="383" y="631"/>
                    <a:pt x="362" y="619"/>
                  </a:cubicBezTo>
                  <a:cubicBezTo>
                    <a:pt x="344" y="631"/>
                    <a:pt x="321" y="669"/>
                    <a:pt x="318" y="687"/>
                  </a:cubicBezTo>
                  <a:cubicBezTo>
                    <a:pt x="318" y="684"/>
                    <a:pt x="317" y="680"/>
                    <a:pt x="316" y="677"/>
                  </a:cubicBezTo>
                  <a:cubicBezTo>
                    <a:pt x="308" y="654"/>
                    <a:pt x="281" y="635"/>
                    <a:pt x="272" y="626"/>
                  </a:cubicBezTo>
                  <a:cubicBezTo>
                    <a:pt x="252" y="635"/>
                    <a:pt x="246" y="653"/>
                    <a:pt x="233" y="670"/>
                  </a:cubicBezTo>
                  <a:cubicBezTo>
                    <a:pt x="220" y="653"/>
                    <a:pt x="183" y="602"/>
                    <a:pt x="172" y="556"/>
                  </a:cubicBezTo>
                  <a:cubicBezTo>
                    <a:pt x="187" y="553"/>
                    <a:pt x="201" y="545"/>
                    <a:pt x="213" y="535"/>
                  </a:cubicBezTo>
                  <a:cubicBezTo>
                    <a:pt x="213" y="536"/>
                    <a:pt x="214" y="537"/>
                    <a:pt x="214" y="538"/>
                  </a:cubicBezTo>
                  <a:cubicBezTo>
                    <a:pt x="240" y="574"/>
                    <a:pt x="285" y="626"/>
                    <a:pt x="316" y="652"/>
                  </a:cubicBezTo>
                  <a:cubicBezTo>
                    <a:pt x="317" y="653"/>
                    <a:pt x="318" y="654"/>
                    <a:pt x="319" y="655"/>
                  </a:cubicBezTo>
                  <a:cubicBezTo>
                    <a:pt x="351" y="612"/>
                    <a:pt x="388" y="581"/>
                    <a:pt x="425" y="541"/>
                  </a:cubicBezTo>
                  <a:cubicBezTo>
                    <a:pt x="435" y="549"/>
                    <a:pt x="446" y="555"/>
                    <a:pt x="459" y="558"/>
                  </a:cubicBezTo>
                  <a:cubicBezTo>
                    <a:pt x="446" y="592"/>
                    <a:pt x="425" y="648"/>
                    <a:pt x="403" y="6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ŝľîdè">
              <a:extLst>
                <a:ext uri="{FF2B5EF4-FFF2-40B4-BE49-F238E27FC236}">
                  <a16:creationId xmlns:a16="http://schemas.microsoft.com/office/drawing/2014/main" xmlns="" id="{B55D78DC-9F37-4988-80E7-6648FC2612E4}"/>
                </a:ext>
              </a:extLst>
            </p:cNvPr>
            <p:cNvSpPr/>
            <p:nvPr/>
          </p:nvSpPr>
          <p:spPr>
            <a:xfrm>
              <a:off x="5172710" y="3693587"/>
              <a:ext cx="1823708" cy="1919693"/>
            </a:xfrm>
            <a:prstGeom prst="ellipse">
              <a:avLst/>
            </a:prstGeom>
            <a:noFill/>
            <a:ln w="1016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slïďé">
              <a:extLst>
                <a:ext uri="{FF2B5EF4-FFF2-40B4-BE49-F238E27FC236}">
                  <a16:creationId xmlns:a16="http://schemas.microsoft.com/office/drawing/2014/main" xmlns="" id="{C4C834DA-7DE0-4672-89F1-44EB0C19DD99}"/>
                </a:ext>
              </a:extLst>
            </p:cNvPr>
            <p:cNvSpPr/>
            <p:nvPr/>
          </p:nvSpPr>
          <p:spPr>
            <a:xfrm>
              <a:off x="6817624" y="3682810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liḋé">
              <a:extLst>
                <a:ext uri="{FF2B5EF4-FFF2-40B4-BE49-F238E27FC236}">
                  <a16:creationId xmlns:a16="http://schemas.microsoft.com/office/drawing/2014/main" xmlns="" id="{7316B7A6-F5CC-4816-AA7A-E5C6E260A9CC}"/>
                </a:ext>
              </a:extLst>
            </p:cNvPr>
            <p:cNvSpPr/>
            <p:nvPr/>
          </p:nvSpPr>
          <p:spPr>
            <a:xfrm>
              <a:off x="6977598" y="3451574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sḻíḍe">
              <a:extLst>
                <a:ext uri="{FF2B5EF4-FFF2-40B4-BE49-F238E27FC236}">
                  <a16:creationId xmlns:a16="http://schemas.microsoft.com/office/drawing/2014/main" xmlns="" id="{33834136-5166-4324-A8F1-47B4BAF860FB}"/>
                </a:ext>
              </a:extLst>
            </p:cNvPr>
            <p:cNvSpPr/>
            <p:nvPr/>
          </p:nvSpPr>
          <p:spPr>
            <a:xfrm>
              <a:off x="7159689" y="3227610"/>
              <a:ext cx="223964" cy="2239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šľïďè">
              <a:extLst>
                <a:ext uri="{FF2B5EF4-FFF2-40B4-BE49-F238E27FC236}">
                  <a16:creationId xmlns:a16="http://schemas.microsoft.com/office/drawing/2014/main" xmlns="" id="{3BEF4923-4AA4-47B8-BE3C-36FA375A313E}"/>
                </a:ext>
              </a:extLst>
            </p:cNvPr>
            <p:cNvSpPr/>
            <p:nvPr/>
          </p:nvSpPr>
          <p:spPr>
            <a:xfrm>
              <a:off x="7383653" y="2971650"/>
              <a:ext cx="255959" cy="25595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ṣ1îdé">
              <a:extLst>
                <a:ext uri="{FF2B5EF4-FFF2-40B4-BE49-F238E27FC236}">
                  <a16:creationId xmlns:a16="http://schemas.microsoft.com/office/drawing/2014/main" xmlns="" id="{A939C6B8-D41F-4249-A9D4-577EA6FFC8B0}"/>
                </a:ext>
              </a:extLst>
            </p:cNvPr>
            <p:cNvSpPr/>
            <p:nvPr/>
          </p:nvSpPr>
          <p:spPr>
            <a:xfrm>
              <a:off x="7569146" y="2074495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ïḓè">
              <a:extLst>
                <a:ext uri="{FF2B5EF4-FFF2-40B4-BE49-F238E27FC236}">
                  <a16:creationId xmlns:a16="http://schemas.microsoft.com/office/drawing/2014/main" xmlns="" id="{A91C7785-B0D4-4BF7-A6B2-52DB74C82B21}"/>
                </a:ext>
              </a:extLst>
            </p:cNvPr>
            <p:cNvSpPr/>
            <p:nvPr/>
          </p:nvSpPr>
          <p:spPr>
            <a:xfrm rot="2047192">
              <a:off x="7183747" y="4533525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ṥ1ïḍe">
              <a:extLst>
                <a:ext uri="{FF2B5EF4-FFF2-40B4-BE49-F238E27FC236}">
                  <a16:creationId xmlns:a16="http://schemas.microsoft.com/office/drawing/2014/main" xmlns="" id="{5A9ADF8B-A57B-44F3-BE6B-2DAB8BB349DD}"/>
                </a:ext>
              </a:extLst>
            </p:cNvPr>
            <p:cNvSpPr/>
            <p:nvPr/>
          </p:nvSpPr>
          <p:spPr>
            <a:xfrm rot="2047192">
              <a:off x="7434164" y="4438046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$ḻíḓé">
              <a:extLst>
                <a:ext uri="{FF2B5EF4-FFF2-40B4-BE49-F238E27FC236}">
                  <a16:creationId xmlns:a16="http://schemas.microsoft.com/office/drawing/2014/main" xmlns="" id="{A6DFCB20-C1CA-4A33-9C65-A918D022B0A7}"/>
                </a:ext>
              </a:extLst>
            </p:cNvPr>
            <p:cNvSpPr/>
            <p:nvPr/>
          </p:nvSpPr>
          <p:spPr>
            <a:xfrm rot="2047192">
              <a:off x="7698810" y="4360992"/>
              <a:ext cx="223964" cy="2239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liḍe">
              <a:extLst>
                <a:ext uri="{FF2B5EF4-FFF2-40B4-BE49-F238E27FC236}">
                  <a16:creationId xmlns:a16="http://schemas.microsoft.com/office/drawing/2014/main" xmlns="" id="{E5F8B300-E912-4AB4-A8FF-5AE7C3198D6B}"/>
                </a:ext>
              </a:extLst>
            </p:cNvPr>
            <p:cNvSpPr/>
            <p:nvPr/>
          </p:nvSpPr>
          <p:spPr>
            <a:xfrm rot="2047192">
              <a:off x="8016069" y="4280939"/>
              <a:ext cx="255959" cy="25595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1ïďè">
              <a:extLst>
                <a:ext uri="{FF2B5EF4-FFF2-40B4-BE49-F238E27FC236}">
                  <a16:creationId xmlns:a16="http://schemas.microsoft.com/office/drawing/2014/main" xmlns="" id="{3B822F0C-C130-4D90-BD3E-A84257069830}"/>
                </a:ext>
              </a:extLst>
            </p:cNvPr>
            <p:cNvSpPr/>
            <p:nvPr/>
          </p:nvSpPr>
          <p:spPr>
            <a:xfrm rot="2047192">
              <a:off x="8367967" y="3803974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ṣ1íďe">
              <a:extLst>
                <a:ext uri="{FF2B5EF4-FFF2-40B4-BE49-F238E27FC236}">
                  <a16:creationId xmlns:a16="http://schemas.microsoft.com/office/drawing/2014/main" xmlns="" id="{8BC9E0DD-FB6A-4D5B-9D29-DB3744986D83}"/>
                </a:ext>
              </a:extLst>
            </p:cNvPr>
            <p:cNvSpPr/>
            <p:nvPr/>
          </p:nvSpPr>
          <p:spPr>
            <a:xfrm flipH="1">
              <a:off x="5181491" y="3682810"/>
              <a:ext cx="158605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ṩľíďê">
              <a:extLst>
                <a:ext uri="{FF2B5EF4-FFF2-40B4-BE49-F238E27FC236}">
                  <a16:creationId xmlns:a16="http://schemas.microsoft.com/office/drawing/2014/main" xmlns="" id="{8A2DB171-7525-4F9C-98D3-9683D0E8DD5C}"/>
                </a:ext>
              </a:extLst>
            </p:cNvPr>
            <p:cNvSpPr/>
            <p:nvPr/>
          </p:nvSpPr>
          <p:spPr>
            <a:xfrm flipH="1">
              <a:off x="4991165" y="3451574"/>
              <a:ext cx="190326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śľíďê">
              <a:extLst>
                <a:ext uri="{FF2B5EF4-FFF2-40B4-BE49-F238E27FC236}">
                  <a16:creationId xmlns:a16="http://schemas.microsoft.com/office/drawing/2014/main" xmlns="" id="{67B5171C-C7EE-45E7-9CEB-32974C5FDC9C}"/>
                </a:ext>
              </a:extLst>
            </p:cNvPr>
            <p:cNvSpPr/>
            <p:nvPr/>
          </p:nvSpPr>
          <p:spPr>
            <a:xfrm flipH="1">
              <a:off x="4778913" y="3227610"/>
              <a:ext cx="222046" cy="22396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ḷíḍe">
              <a:extLst>
                <a:ext uri="{FF2B5EF4-FFF2-40B4-BE49-F238E27FC236}">
                  <a16:creationId xmlns:a16="http://schemas.microsoft.com/office/drawing/2014/main" xmlns="" id="{DFD8866D-4E93-4002-B267-8EBF183C5D56}"/>
                </a:ext>
              </a:extLst>
            </p:cNvPr>
            <p:cNvSpPr/>
            <p:nvPr/>
          </p:nvSpPr>
          <p:spPr>
            <a:xfrm flipH="1">
              <a:off x="4525146" y="2971650"/>
              <a:ext cx="253768" cy="25595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Sḻiḓe">
              <a:extLst>
                <a:ext uri="{FF2B5EF4-FFF2-40B4-BE49-F238E27FC236}">
                  <a16:creationId xmlns:a16="http://schemas.microsoft.com/office/drawing/2014/main" xmlns="" id="{1EBCEC45-8C40-4FD0-B78E-6DAF3FE9E0D8}"/>
                </a:ext>
              </a:extLst>
            </p:cNvPr>
            <p:cNvSpPr/>
            <p:nvPr/>
          </p:nvSpPr>
          <p:spPr>
            <a:xfrm flipH="1">
              <a:off x="3516496" y="2074495"/>
              <a:ext cx="1078513" cy="1087826"/>
            </a:xfrm>
            <a:prstGeom prst="ellipse">
              <a:avLst/>
            </a:prstGeom>
            <a:no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ṡḷîḑê">
              <a:extLst>
                <a:ext uri="{FF2B5EF4-FFF2-40B4-BE49-F238E27FC236}">
                  <a16:creationId xmlns:a16="http://schemas.microsoft.com/office/drawing/2014/main" xmlns="" id="{7E05A74E-A4B8-4621-BA11-055D42031F1E}"/>
                </a:ext>
              </a:extLst>
            </p:cNvPr>
            <p:cNvSpPr/>
            <p:nvPr/>
          </p:nvSpPr>
          <p:spPr>
            <a:xfrm rot="19552808" flipH="1">
              <a:off x="4830852" y="4522001"/>
              <a:ext cx="158605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ṩlïḋè">
              <a:extLst>
                <a:ext uri="{FF2B5EF4-FFF2-40B4-BE49-F238E27FC236}">
                  <a16:creationId xmlns:a16="http://schemas.microsoft.com/office/drawing/2014/main" xmlns="" id="{D0CE83A0-2CE6-4CD7-A9BA-6EA68DFA56DD}"/>
                </a:ext>
              </a:extLst>
            </p:cNvPr>
            <p:cNvSpPr/>
            <p:nvPr/>
          </p:nvSpPr>
          <p:spPr>
            <a:xfrm rot="19552808" flipH="1">
              <a:off x="4549825" y="4425678"/>
              <a:ext cx="190326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1îde">
              <a:extLst>
                <a:ext uri="{FF2B5EF4-FFF2-40B4-BE49-F238E27FC236}">
                  <a16:creationId xmlns:a16="http://schemas.microsoft.com/office/drawing/2014/main" xmlns="" id="{0D26FC4F-A237-4F45-BAAE-8C0ECD04E84B}"/>
                </a:ext>
              </a:extLst>
            </p:cNvPr>
            <p:cNvSpPr/>
            <p:nvPr/>
          </p:nvSpPr>
          <p:spPr>
            <a:xfrm rot="19552808" flipH="1">
              <a:off x="4254725" y="4347672"/>
              <a:ext cx="222046" cy="2239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ṣḷíḑe">
              <a:extLst>
                <a:ext uri="{FF2B5EF4-FFF2-40B4-BE49-F238E27FC236}">
                  <a16:creationId xmlns:a16="http://schemas.microsoft.com/office/drawing/2014/main" xmlns="" id="{26B5DB8D-C782-4340-B2C2-4951945FB792}"/>
                </a:ext>
              </a:extLst>
            </p:cNvPr>
            <p:cNvSpPr/>
            <p:nvPr/>
          </p:nvSpPr>
          <p:spPr>
            <a:xfrm rot="19552808" flipH="1">
              <a:off x="3907308" y="4266468"/>
              <a:ext cx="253768" cy="25595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şlïdê">
              <a:extLst>
                <a:ext uri="{FF2B5EF4-FFF2-40B4-BE49-F238E27FC236}">
                  <a16:creationId xmlns:a16="http://schemas.microsoft.com/office/drawing/2014/main" xmlns="" id="{22C15688-CAB1-4794-9129-0042E3977B12}"/>
                </a:ext>
              </a:extLst>
            </p:cNvPr>
            <p:cNvSpPr/>
            <p:nvPr/>
          </p:nvSpPr>
          <p:spPr>
            <a:xfrm rot="19552808" flipH="1">
              <a:off x="2731368" y="3786614"/>
              <a:ext cx="1078513" cy="1087826"/>
            </a:xfrm>
            <a:prstGeom prst="ellipse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28" name="iSļiḋé">
              <a:extLst>
                <a:ext uri="{FF2B5EF4-FFF2-40B4-BE49-F238E27FC236}">
                  <a16:creationId xmlns:a16="http://schemas.microsoft.com/office/drawing/2014/main" xmlns="" id="{C4F05D5F-A1A7-4A92-A3D8-8F41DA73BA17}"/>
                </a:ext>
              </a:extLst>
            </p:cNvPr>
            <p:cNvSpPr/>
            <p:nvPr/>
          </p:nvSpPr>
          <p:spPr>
            <a:xfrm rot="18870082">
              <a:off x="5916778" y="3357226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ṡḷîḍè">
              <a:extLst>
                <a:ext uri="{FF2B5EF4-FFF2-40B4-BE49-F238E27FC236}">
                  <a16:creationId xmlns:a16="http://schemas.microsoft.com/office/drawing/2014/main" xmlns="" id="{D9073847-65D9-42A7-AED7-C4B83AD2258E}"/>
                </a:ext>
              </a:extLst>
            </p:cNvPr>
            <p:cNvSpPr/>
            <p:nvPr/>
          </p:nvSpPr>
          <p:spPr>
            <a:xfrm rot="18870082">
              <a:off x="5870609" y="3064853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ṥļíḋê">
              <a:extLst>
                <a:ext uri="{FF2B5EF4-FFF2-40B4-BE49-F238E27FC236}">
                  <a16:creationId xmlns:a16="http://schemas.microsoft.com/office/drawing/2014/main" xmlns="" id="{22C898A7-2253-475C-9241-D0513665486E}"/>
                </a:ext>
              </a:extLst>
            </p:cNvPr>
            <p:cNvSpPr/>
            <p:nvPr/>
          </p:nvSpPr>
          <p:spPr>
            <a:xfrm rot="18870082">
              <a:off x="5845126" y="2761804"/>
              <a:ext cx="223964" cy="22396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ṧḻîḍe">
              <a:extLst>
                <a:ext uri="{FF2B5EF4-FFF2-40B4-BE49-F238E27FC236}">
                  <a16:creationId xmlns:a16="http://schemas.microsoft.com/office/drawing/2014/main" xmlns="" id="{197B1DEF-522C-4043-ACD9-1B51621B08FD}"/>
                </a:ext>
              </a:extLst>
            </p:cNvPr>
            <p:cNvSpPr/>
            <p:nvPr/>
          </p:nvSpPr>
          <p:spPr>
            <a:xfrm rot="18870082">
              <a:off x="5826176" y="2406462"/>
              <a:ext cx="255959" cy="25595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şḷîḋé">
              <a:extLst>
                <a:ext uri="{FF2B5EF4-FFF2-40B4-BE49-F238E27FC236}">
                  <a16:creationId xmlns:a16="http://schemas.microsoft.com/office/drawing/2014/main" xmlns="" id="{880ED773-D92F-4CFB-81D9-4A5D61511B8B}"/>
                </a:ext>
              </a:extLst>
            </p:cNvPr>
            <p:cNvSpPr/>
            <p:nvPr/>
          </p:nvSpPr>
          <p:spPr>
            <a:xfrm rot="18870082">
              <a:off x="5388553" y="1224268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şľ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98300" y="5712487"/>
              <a:ext cx="1190560" cy="371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4" name="ïsľî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765059" y="4160160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5" name="ísl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50187" y="2448041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6" name="îsḷí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26901" y="1597814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7" name="iṡļ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607494" y="2448041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8" name="ïṩlí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406315" y="4177520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9" name="i$ḷí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404956" y="48861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0" name="íṩli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04956" y="44985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1" name="ïs1îď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03580" y="260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2" name="îś1i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03580" y="221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3" name="íṡľi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375517" y="260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4" name="îS1îḋ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75517" y="221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5" name="íśļï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8982" y="48861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6" name="ïşḻíḍ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8982" y="44985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3489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456DC4-8CC3-47C7-BF84-99BEF3939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4B1A8C-6F87-49B1-BBEF-966E3D96F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B549D38-BAF9-43C1-B764-4EC6F7C27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5b7040e3-f2f7-4b34-b7e6-4f725bc5ff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932A89A-D936-4241-A3CF-B55E59E168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9540" y="1719000"/>
            <a:ext cx="10352920" cy="3965276"/>
            <a:chOff x="919540" y="1719000"/>
            <a:chExt cx="10352920" cy="3965276"/>
          </a:xfrm>
        </p:grpSpPr>
        <p:sp>
          <p:nvSpPr>
            <p:cNvPr id="6" name="îṣ1iḋê">
              <a:extLst>
                <a:ext uri="{FF2B5EF4-FFF2-40B4-BE49-F238E27FC236}">
                  <a16:creationId xmlns:a16="http://schemas.microsoft.com/office/drawing/2014/main" xmlns="" id="{99E0B2FE-CB38-4B3F-AA64-FEAB191261E4}"/>
                </a:ext>
              </a:extLst>
            </p:cNvPr>
            <p:cNvSpPr txBox="1"/>
            <p:nvPr/>
          </p:nvSpPr>
          <p:spPr>
            <a:xfrm>
              <a:off x="919540" y="1719000"/>
              <a:ext cx="2873344" cy="350353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wrap="none" anchor="b" anchorCtr="0">
              <a:normAutofit lnSpcReduction="100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iśľïde">
              <a:extLst>
                <a:ext uri="{FF2B5EF4-FFF2-40B4-BE49-F238E27FC236}">
                  <a16:creationId xmlns:a16="http://schemas.microsoft.com/office/drawing/2014/main" xmlns="" id="{13974122-EF5D-4B84-9B30-860C931A6915}"/>
                </a:ext>
              </a:extLst>
            </p:cNvPr>
            <p:cNvSpPr txBox="1"/>
            <p:nvPr/>
          </p:nvSpPr>
          <p:spPr>
            <a:xfrm>
              <a:off x="2191727" y="2492626"/>
              <a:ext cx="121278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8" name="îŝ1íḓè">
              <a:extLst>
                <a:ext uri="{FF2B5EF4-FFF2-40B4-BE49-F238E27FC236}">
                  <a16:creationId xmlns:a16="http://schemas.microsoft.com/office/drawing/2014/main" xmlns="" id="{3E66DB03-799A-4E72-83CB-ECBF3DB48407}"/>
                </a:ext>
              </a:extLst>
            </p:cNvPr>
            <p:cNvSpPr/>
            <p:nvPr/>
          </p:nvSpPr>
          <p:spPr>
            <a:xfrm>
              <a:off x="1006219" y="2290968"/>
              <a:ext cx="863600" cy="781053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şḻïďê">
              <a:extLst>
                <a:ext uri="{FF2B5EF4-FFF2-40B4-BE49-F238E27FC236}">
                  <a16:creationId xmlns:a16="http://schemas.microsoft.com/office/drawing/2014/main" xmlns="" id="{7C9BD413-7FAB-46CD-B434-D50AF809EE92}"/>
                </a:ext>
              </a:extLst>
            </p:cNvPr>
            <p:cNvSpPr txBox="1"/>
            <p:nvPr/>
          </p:nvSpPr>
          <p:spPr>
            <a:xfrm>
              <a:off x="919540" y="3313661"/>
              <a:ext cx="2873344" cy="360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lîḓê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919540" y="3593942"/>
              <a:ext cx="2873344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ŝḷïḓè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919540" y="4037699"/>
              <a:ext cx="2873343" cy="16465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2" name="ïsļïdé">
              <a:extLst>
                <a:ext uri="{FF2B5EF4-FFF2-40B4-BE49-F238E27FC236}">
                  <a16:creationId xmlns:a16="http://schemas.microsoft.com/office/drawing/2014/main" xmlns="" id="{8060F889-3DD8-446B-9343-11FAAAA8461F}"/>
                </a:ext>
              </a:extLst>
            </p:cNvPr>
            <p:cNvSpPr txBox="1"/>
            <p:nvPr/>
          </p:nvSpPr>
          <p:spPr>
            <a:xfrm>
              <a:off x="4659600" y="1719000"/>
              <a:ext cx="2872800" cy="35035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anchor="b" anchorCtr="0">
              <a:normAutofit lnSpcReduction="100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ïṡļiḋè">
              <a:extLst>
                <a:ext uri="{FF2B5EF4-FFF2-40B4-BE49-F238E27FC236}">
                  <a16:creationId xmlns:a16="http://schemas.microsoft.com/office/drawing/2014/main" xmlns="" id="{84F2909A-3728-459C-958A-B6835E4C193D}"/>
                </a:ext>
              </a:extLst>
            </p:cNvPr>
            <p:cNvSpPr txBox="1"/>
            <p:nvPr/>
          </p:nvSpPr>
          <p:spPr>
            <a:xfrm>
              <a:off x="5931787" y="2492626"/>
              <a:ext cx="121278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4" name="îşlïḓè">
              <a:extLst>
                <a:ext uri="{FF2B5EF4-FFF2-40B4-BE49-F238E27FC236}">
                  <a16:creationId xmlns:a16="http://schemas.microsoft.com/office/drawing/2014/main" xmlns="" id="{757847D5-E5A3-479D-B8A5-5CF86F776EC8}"/>
                </a:ext>
              </a:extLst>
            </p:cNvPr>
            <p:cNvSpPr/>
            <p:nvPr/>
          </p:nvSpPr>
          <p:spPr>
            <a:xfrm>
              <a:off x="4756930" y="2249694"/>
              <a:ext cx="829131" cy="863600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ḷiḑe">
              <a:extLst>
                <a:ext uri="{FF2B5EF4-FFF2-40B4-BE49-F238E27FC236}">
                  <a16:creationId xmlns:a16="http://schemas.microsoft.com/office/drawing/2014/main" xmlns="" id="{580F79C7-4594-4315-B6EC-82C9BBB24E40}"/>
                </a:ext>
              </a:extLst>
            </p:cNvPr>
            <p:cNvSpPr txBox="1"/>
            <p:nvPr/>
          </p:nvSpPr>
          <p:spPr>
            <a:xfrm>
              <a:off x="4659600" y="3313661"/>
              <a:ext cx="2872800" cy="36000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ļîdè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4659328" y="3593942"/>
              <a:ext cx="2873344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7" name="îŝḻîḍé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4659328" y="4037699"/>
              <a:ext cx="2873343" cy="16465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8" name="îṣḻíďé">
              <a:extLst>
                <a:ext uri="{FF2B5EF4-FFF2-40B4-BE49-F238E27FC236}">
                  <a16:creationId xmlns:a16="http://schemas.microsoft.com/office/drawing/2014/main" xmlns="" id="{60E026E5-BEE8-4D64-9F1B-2C00E7BC4E48}"/>
                </a:ext>
              </a:extLst>
            </p:cNvPr>
            <p:cNvSpPr txBox="1"/>
            <p:nvPr/>
          </p:nvSpPr>
          <p:spPr>
            <a:xfrm>
              <a:off x="8399941" y="1719000"/>
              <a:ext cx="2871695" cy="350353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wrap="none" anchor="b" anchorCtr="0">
              <a:normAutofit lnSpcReduction="100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ṥḻïdê">
              <a:extLst>
                <a:ext uri="{FF2B5EF4-FFF2-40B4-BE49-F238E27FC236}">
                  <a16:creationId xmlns:a16="http://schemas.microsoft.com/office/drawing/2014/main" xmlns="" id="{778E22AB-846C-46EF-95C9-8535FF0BF96B}"/>
                </a:ext>
              </a:extLst>
            </p:cNvPr>
            <p:cNvSpPr txBox="1"/>
            <p:nvPr/>
          </p:nvSpPr>
          <p:spPr>
            <a:xfrm>
              <a:off x="9672128" y="2492626"/>
              <a:ext cx="121278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20" name="íŝḻíḍê">
              <a:extLst>
                <a:ext uri="{FF2B5EF4-FFF2-40B4-BE49-F238E27FC236}">
                  <a16:creationId xmlns:a16="http://schemas.microsoft.com/office/drawing/2014/main" xmlns="" id="{D7B5BFF5-BCFE-490A-A1C7-50FB596AEC40}"/>
                </a:ext>
              </a:extLst>
            </p:cNvPr>
            <p:cNvSpPr/>
            <p:nvPr/>
          </p:nvSpPr>
          <p:spPr>
            <a:xfrm>
              <a:off x="8502097" y="2290968"/>
              <a:ext cx="863600" cy="781053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šļíḍé">
              <a:extLst>
                <a:ext uri="{FF2B5EF4-FFF2-40B4-BE49-F238E27FC236}">
                  <a16:creationId xmlns:a16="http://schemas.microsoft.com/office/drawing/2014/main" xmlns="" id="{C95F3474-F819-4C76-BE16-4B74CE522295}"/>
                </a:ext>
              </a:extLst>
            </p:cNvPr>
            <p:cNvSpPr txBox="1"/>
            <p:nvPr/>
          </p:nvSpPr>
          <p:spPr>
            <a:xfrm>
              <a:off x="8399941" y="3313661"/>
              <a:ext cx="2871695" cy="360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2" name="iṡliḑé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8399116" y="3593942"/>
              <a:ext cx="2873344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23" name="íşļîḋe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8399116" y="4037699"/>
              <a:ext cx="2873343" cy="16465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D300848-0C9E-466B-A4D0-43AD7ACF2099}"/>
                </a:ext>
              </a:extLst>
            </p:cNvPr>
            <p:cNvCxnSpPr/>
            <p:nvPr/>
          </p:nvCxnSpPr>
          <p:spPr>
            <a:xfrm>
              <a:off x="4226106" y="4194000"/>
              <a:ext cx="0" cy="135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614846CA-4CF7-4617-A5E1-617424D2D012}"/>
                </a:ext>
              </a:extLst>
            </p:cNvPr>
            <p:cNvCxnSpPr/>
            <p:nvPr/>
          </p:nvCxnSpPr>
          <p:spPr>
            <a:xfrm>
              <a:off x="7965894" y="4194000"/>
              <a:ext cx="0" cy="135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56772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B5EAFB-F7AA-4489-8994-F378B7A5C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A47DB8-DE65-49FA-8713-28DF99C6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E9929D4-59A9-4A04-9AA4-FDA00AF83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27</a:t>
            </a:fld>
            <a:endParaRPr lang="zh-CN" altLang="en-US"/>
          </a:p>
        </p:txBody>
      </p:sp>
      <p:grpSp>
        <p:nvGrpSpPr>
          <p:cNvPr id="5" name="997e0b69-8920-4265-9cf1-6dea7c5dd2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1C9B4D3-73CF-467F-941D-59C6A972C8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iṣľïdê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îsliḑê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$líḓe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ṥlïdè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Slîḋè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Sḷidê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iṥ1ïḓé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ŝliḑè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îŝḷiḓe">
              <a:extLst>
                <a:ext uri="{FF2B5EF4-FFF2-40B4-BE49-F238E27FC236}">
                  <a16:creationId xmlns:a16="http://schemas.microsoft.com/office/drawing/2014/main" xmlns="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ïŝ1ídè">
                <a:extLst>
                  <a:ext uri="{FF2B5EF4-FFF2-40B4-BE49-F238E27FC236}">
                    <a16:creationId xmlns:a16="http://schemas.microsoft.com/office/drawing/2014/main" xmlns="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íşļïďê">
                <a:extLst>
                  <a:ext uri="{FF2B5EF4-FFF2-40B4-BE49-F238E27FC236}">
                    <a16:creationId xmlns:a16="http://schemas.microsoft.com/office/drawing/2014/main" xmlns="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Sḻïḍé">
                <a:extLst>
                  <a:ext uri="{FF2B5EF4-FFF2-40B4-BE49-F238E27FC236}">
                    <a16:creationId xmlns:a16="http://schemas.microsoft.com/office/drawing/2014/main" xmlns="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şlíḓe">
              <a:extLst>
                <a:ext uri="{FF2B5EF4-FFF2-40B4-BE49-F238E27FC236}">
                  <a16:creationId xmlns:a16="http://schemas.microsoft.com/office/drawing/2014/main" xmlns="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íşlíḋe">
                <a:extLst>
                  <a:ext uri="{FF2B5EF4-FFF2-40B4-BE49-F238E27FC236}">
                    <a16:creationId xmlns:a16="http://schemas.microsoft.com/office/drawing/2014/main" xmlns="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sḷîḋè">
                <a:extLst>
                  <a:ext uri="{FF2B5EF4-FFF2-40B4-BE49-F238E27FC236}">
                    <a16:creationId xmlns:a16="http://schemas.microsoft.com/office/drawing/2014/main" xmlns="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îSľiďe">
              <a:extLst>
                <a:ext uri="{FF2B5EF4-FFF2-40B4-BE49-F238E27FC236}">
                  <a16:creationId xmlns:a16="http://schemas.microsoft.com/office/drawing/2014/main" xmlns="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išľïḓé">
                <a:extLst>
                  <a:ext uri="{FF2B5EF4-FFF2-40B4-BE49-F238E27FC236}">
                    <a16:creationId xmlns:a16="http://schemas.microsoft.com/office/drawing/2014/main" xmlns="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iś1íḑe">
                <a:extLst>
                  <a:ext uri="{FF2B5EF4-FFF2-40B4-BE49-F238E27FC236}">
                    <a16:creationId xmlns:a16="http://schemas.microsoft.com/office/drawing/2014/main" xmlns="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Sḻidè">
              <a:extLst>
                <a:ext uri="{FF2B5EF4-FFF2-40B4-BE49-F238E27FC236}">
                  <a16:creationId xmlns:a16="http://schemas.microsoft.com/office/drawing/2014/main" xmlns="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ísḷidé">
                <a:extLst>
                  <a:ext uri="{FF2B5EF4-FFF2-40B4-BE49-F238E27FC236}">
                    <a16:creationId xmlns:a16="http://schemas.microsoft.com/office/drawing/2014/main" xmlns="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îṧlîḓé">
                <a:extLst>
                  <a:ext uri="{FF2B5EF4-FFF2-40B4-BE49-F238E27FC236}">
                    <a16:creationId xmlns:a16="http://schemas.microsoft.com/office/drawing/2014/main" xmlns="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7380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6D7A4E-DAF4-4656-8243-37B1142E2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8D023E-0494-48C3-B829-ABB4758B5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367FEBE-3F55-4398-972E-CBC7CF4B5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5cf47140-bd9c-4953-a7a3-c1dfd34af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B15656F-4455-4A00-849E-96CA3ACC55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1854000"/>
            <a:ext cx="10753724" cy="3657600"/>
            <a:chOff x="719138" y="1854000"/>
            <a:chExt cx="10753724" cy="3657600"/>
          </a:xfrm>
        </p:grpSpPr>
        <p:sp>
          <p:nvSpPr>
            <p:cNvPr id="6" name="ïṣliḓè">
              <a:extLst>
                <a:ext uri="{FF2B5EF4-FFF2-40B4-BE49-F238E27FC236}">
                  <a16:creationId xmlns:a16="http://schemas.microsoft.com/office/drawing/2014/main" xmlns="" id="{5A5DD4E3-AACA-49A0-983E-65CA7BA1F3C9}"/>
                </a:ext>
              </a:extLst>
            </p:cNvPr>
            <p:cNvSpPr/>
            <p:nvPr/>
          </p:nvSpPr>
          <p:spPr>
            <a:xfrm>
              <a:off x="4803457" y="1854000"/>
              <a:ext cx="6669405" cy="3657600"/>
            </a:xfrm>
            <a:prstGeom prst="rect">
              <a:avLst/>
            </a:prstGeom>
            <a:blipFill>
              <a:blip r:embed="rId3"/>
              <a:stretch>
                <a:fillRect t="-10818" b="-1074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ṥḻiḓè">
              <a:extLst>
                <a:ext uri="{FF2B5EF4-FFF2-40B4-BE49-F238E27FC236}">
                  <a16:creationId xmlns:a16="http://schemas.microsoft.com/office/drawing/2014/main" xmlns="" id="{81FDE5F3-3377-4741-BBC4-C64A07DD981E}"/>
                </a:ext>
              </a:extLst>
            </p:cNvPr>
            <p:cNvSpPr/>
            <p:nvPr/>
          </p:nvSpPr>
          <p:spPr>
            <a:xfrm>
              <a:off x="719138" y="3704064"/>
              <a:ext cx="1991284" cy="180753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ḻîdè">
              <a:extLst>
                <a:ext uri="{FF2B5EF4-FFF2-40B4-BE49-F238E27FC236}">
                  <a16:creationId xmlns:a16="http://schemas.microsoft.com/office/drawing/2014/main" xmlns="" id="{BF8D847D-3936-44DB-9505-93244FBA0C27}"/>
                </a:ext>
              </a:extLst>
            </p:cNvPr>
            <p:cNvSpPr/>
            <p:nvPr/>
          </p:nvSpPr>
          <p:spPr>
            <a:xfrm>
              <a:off x="719138" y="1854000"/>
              <a:ext cx="1991284" cy="18075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ļîďè">
              <a:extLst>
                <a:ext uri="{FF2B5EF4-FFF2-40B4-BE49-F238E27FC236}">
                  <a16:creationId xmlns:a16="http://schemas.microsoft.com/office/drawing/2014/main" xmlns="" id="{CF84147D-FFCC-4734-803F-1B61E3F4C9E2}"/>
                </a:ext>
              </a:extLst>
            </p:cNvPr>
            <p:cNvSpPr/>
            <p:nvPr/>
          </p:nvSpPr>
          <p:spPr>
            <a:xfrm>
              <a:off x="2761298" y="3704064"/>
              <a:ext cx="1991284" cy="18075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ľíḑè">
              <a:extLst>
                <a:ext uri="{FF2B5EF4-FFF2-40B4-BE49-F238E27FC236}">
                  <a16:creationId xmlns:a16="http://schemas.microsoft.com/office/drawing/2014/main" xmlns="" id="{802E287C-1A18-4ED6-BFD4-6F3A69C925FC}"/>
                </a:ext>
              </a:extLst>
            </p:cNvPr>
            <p:cNvSpPr/>
            <p:nvPr/>
          </p:nvSpPr>
          <p:spPr>
            <a:xfrm>
              <a:off x="2761298" y="1854000"/>
              <a:ext cx="1991284" cy="180753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ļídè">
              <a:extLst>
                <a:ext uri="{FF2B5EF4-FFF2-40B4-BE49-F238E27FC236}">
                  <a16:creationId xmlns:a16="http://schemas.microsoft.com/office/drawing/2014/main" xmlns="" id="{5EDDF974-2038-45F7-8821-EADC863BA673}"/>
                </a:ext>
              </a:extLst>
            </p:cNvPr>
            <p:cNvSpPr/>
            <p:nvPr/>
          </p:nvSpPr>
          <p:spPr bwMode="auto">
            <a:xfrm>
              <a:off x="4803457" y="1854732"/>
              <a:ext cx="2115503" cy="3656867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t"/>
            <a:lstStyle/>
            <a:p>
              <a:pPr algn="ctr"/>
              <a:endParaRPr lang="en-US" altLang="zh-CN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iṩ1íḓe">
              <a:extLst>
                <a:ext uri="{FF2B5EF4-FFF2-40B4-BE49-F238E27FC236}">
                  <a16:creationId xmlns:a16="http://schemas.microsoft.com/office/drawing/2014/main" xmlns="" id="{34DDEA1A-AA1C-4F39-A533-F6238A3E0704}"/>
                </a:ext>
              </a:extLst>
            </p:cNvPr>
            <p:cNvGrpSpPr/>
            <p:nvPr/>
          </p:nvGrpSpPr>
          <p:grpSpPr>
            <a:xfrm>
              <a:off x="719138" y="2555658"/>
              <a:ext cx="2108063" cy="944997"/>
              <a:chOff x="719138" y="2214000"/>
              <a:chExt cx="2108063" cy="944997"/>
            </a:xfrm>
          </p:grpSpPr>
          <p:sp>
            <p:nvSpPr>
              <p:cNvPr id="25" name="ïṡľi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26" name="ïṥ1î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îṥľîdè">
              <a:extLst>
                <a:ext uri="{FF2B5EF4-FFF2-40B4-BE49-F238E27FC236}">
                  <a16:creationId xmlns:a16="http://schemas.microsoft.com/office/drawing/2014/main" xmlns="" id="{B0C78615-B090-4056-B6B2-3918110447FB}"/>
                </a:ext>
              </a:extLst>
            </p:cNvPr>
            <p:cNvGrpSpPr/>
            <p:nvPr/>
          </p:nvGrpSpPr>
          <p:grpSpPr>
            <a:xfrm>
              <a:off x="2761298" y="2555658"/>
              <a:ext cx="2108063" cy="944997"/>
              <a:chOff x="719138" y="2214000"/>
              <a:chExt cx="2108063" cy="944997"/>
            </a:xfrm>
          </p:grpSpPr>
          <p:sp>
            <p:nvSpPr>
              <p:cNvPr id="23" name="isļ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îṡḷ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í$ḷíďè">
              <a:extLst>
                <a:ext uri="{FF2B5EF4-FFF2-40B4-BE49-F238E27FC236}">
                  <a16:creationId xmlns:a16="http://schemas.microsoft.com/office/drawing/2014/main" xmlns="" id="{4C2419BA-BDA3-44F8-B2C1-F531EAEE715D}"/>
                </a:ext>
              </a:extLst>
            </p:cNvPr>
            <p:cNvGrpSpPr/>
            <p:nvPr/>
          </p:nvGrpSpPr>
          <p:grpSpPr>
            <a:xfrm>
              <a:off x="4803457" y="4405722"/>
              <a:ext cx="2108063" cy="944997"/>
              <a:chOff x="719138" y="2214000"/>
              <a:chExt cx="2108063" cy="944997"/>
            </a:xfrm>
          </p:grpSpPr>
          <p:sp>
            <p:nvSpPr>
              <p:cNvPr id="21" name="ïSḻî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22" name="ïṧļî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5" name="išḷîḑê">
              <a:extLst>
                <a:ext uri="{FF2B5EF4-FFF2-40B4-BE49-F238E27FC236}">
                  <a16:creationId xmlns:a16="http://schemas.microsoft.com/office/drawing/2014/main" xmlns="" id="{578F0FCF-C3FE-4030-8F98-ED20FBCE2D44}"/>
                </a:ext>
              </a:extLst>
            </p:cNvPr>
            <p:cNvGrpSpPr/>
            <p:nvPr/>
          </p:nvGrpSpPr>
          <p:grpSpPr>
            <a:xfrm>
              <a:off x="719138" y="4405722"/>
              <a:ext cx="2108063" cy="944997"/>
              <a:chOff x="719138" y="2214000"/>
              <a:chExt cx="2108063" cy="944997"/>
            </a:xfrm>
          </p:grpSpPr>
          <p:sp>
            <p:nvSpPr>
              <p:cNvPr id="19" name="iṣlí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sľiḋ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6" name="îṧḻïďé">
              <a:extLst>
                <a:ext uri="{FF2B5EF4-FFF2-40B4-BE49-F238E27FC236}">
                  <a16:creationId xmlns:a16="http://schemas.microsoft.com/office/drawing/2014/main" xmlns="" id="{89A5FBA7-8F5E-432B-913A-A24CBBB1EB00}"/>
                </a:ext>
              </a:extLst>
            </p:cNvPr>
            <p:cNvGrpSpPr/>
            <p:nvPr/>
          </p:nvGrpSpPr>
          <p:grpSpPr>
            <a:xfrm>
              <a:off x="2761298" y="4405722"/>
              <a:ext cx="2108063" cy="944997"/>
              <a:chOff x="719138" y="2214000"/>
              <a:chExt cx="2108063" cy="944997"/>
            </a:xfrm>
          </p:grpSpPr>
          <p:sp>
            <p:nvSpPr>
              <p:cNvPr id="17" name="ïṣ1ï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19138" y="260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8" name="îşḻï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19138" y="221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81759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32C1C6-A83C-46EA-B726-BE07726D0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9A329B4-ED17-496D-AEAC-CF9AA313B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59F027-1F63-42C2-A5E3-5C87161B0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29</a:t>
            </a:fld>
            <a:endParaRPr lang="zh-CN" altLang="en-US"/>
          </a:p>
        </p:txBody>
      </p:sp>
      <p:grpSp>
        <p:nvGrpSpPr>
          <p:cNvPr id="5" name="2b391065-092a-4dab-9ed4-5cccb84cb5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C934041-CB78-4563-A422-1CEE16A4CC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76016"/>
            <a:ext cx="10845799" cy="4970784"/>
            <a:chOff x="673101" y="1176016"/>
            <a:chExt cx="10845799" cy="4970784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A6FEE909-9964-42B8-9457-2B99BC0B0451}"/>
                </a:ext>
              </a:extLst>
            </p:cNvPr>
            <p:cNvCxnSpPr/>
            <p:nvPr/>
          </p:nvCxnSpPr>
          <p:spPr>
            <a:xfrm>
              <a:off x="6032739" y="1958420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ś1iḋè">
              <a:extLst>
                <a:ext uri="{FF2B5EF4-FFF2-40B4-BE49-F238E27FC236}">
                  <a16:creationId xmlns:a16="http://schemas.microsoft.com/office/drawing/2014/main" xmlns="" id="{5D2479F9-D24D-4A4A-9A75-AD973B3C17F3}"/>
                </a:ext>
              </a:extLst>
            </p:cNvPr>
            <p:cNvSpPr/>
            <p:nvPr/>
          </p:nvSpPr>
          <p:spPr>
            <a:xfrm>
              <a:off x="4289962" y="1176016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Sliďê">
              <a:extLst>
                <a:ext uri="{FF2B5EF4-FFF2-40B4-BE49-F238E27FC236}">
                  <a16:creationId xmlns:a16="http://schemas.microsoft.com/office/drawing/2014/main" xmlns="" id="{FBC1F11C-9C3D-4061-B5F5-AB9450649368}"/>
                </a:ext>
              </a:extLst>
            </p:cNvPr>
            <p:cNvSpPr/>
            <p:nvPr/>
          </p:nvSpPr>
          <p:spPr bwMode="auto">
            <a:xfrm>
              <a:off x="4879496" y="1644021"/>
              <a:ext cx="628796" cy="6287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ïšḻîḓé">
              <a:extLst>
                <a:ext uri="{FF2B5EF4-FFF2-40B4-BE49-F238E27FC236}">
                  <a16:creationId xmlns:a16="http://schemas.microsoft.com/office/drawing/2014/main" xmlns="" id="{FFFB5357-619B-4C1C-87A7-A4EB03862BB5}"/>
                </a:ext>
              </a:extLst>
            </p:cNvPr>
            <p:cNvGrpSpPr/>
            <p:nvPr/>
          </p:nvGrpSpPr>
          <p:grpSpPr>
            <a:xfrm>
              <a:off x="7049989" y="1644022"/>
              <a:ext cx="3249811" cy="1062194"/>
              <a:chOff x="5291631" y="2096806"/>
              <a:chExt cx="3249811" cy="1062194"/>
            </a:xfrm>
          </p:grpSpPr>
          <p:sp>
            <p:nvSpPr>
              <p:cNvPr id="23" name="îšḷïḓê">
                <a:extLst>
                  <a:ext uri="{FF2B5EF4-FFF2-40B4-BE49-F238E27FC236}">
                    <a16:creationId xmlns:a16="http://schemas.microsoft.com/office/drawing/2014/main" xmlns="" id="{C50E20C9-DADD-4CB4-8AD0-794D831606B2}"/>
                  </a:ext>
                </a:extLst>
              </p:cNvPr>
              <p:cNvSpPr/>
              <p:nvPr/>
            </p:nvSpPr>
            <p:spPr>
              <a:xfrm>
                <a:off x="5291632" y="2096806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pPr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iṣl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291631" y="2601601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28910A81-B8B8-4371-8B34-A50304D8800A}"/>
                </a:ext>
              </a:extLst>
            </p:cNvPr>
            <p:cNvCxnSpPr/>
            <p:nvPr/>
          </p:nvCxnSpPr>
          <p:spPr>
            <a:xfrm>
              <a:off x="6637532" y="3257550"/>
              <a:ext cx="95424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ṡḷíḓè">
              <a:extLst>
                <a:ext uri="{FF2B5EF4-FFF2-40B4-BE49-F238E27FC236}">
                  <a16:creationId xmlns:a16="http://schemas.microsoft.com/office/drawing/2014/main" xmlns="" id="{3DF403BF-12D3-499D-9B28-DC22A6EBDA4B}"/>
                </a:ext>
              </a:extLst>
            </p:cNvPr>
            <p:cNvSpPr/>
            <p:nvPr/>
          </p:nvSpPr>
          <p:spPr>
            <a:xfrm>
              <a:off x="4928875" y="2475147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ľiḑè">
              <a:extLst>
                <a:ext uri="{FF2B5EF4-FFF2-40B4-BE49-F238E27FC236}">
                  <a16:creationId xmlns:a16="http://schemas.microsoft.com/office/drawing/2014/main" xmlns="" id="{4D5C420A-43F7-4B3A-BC86-844E36260261}"/>
                </a:ext>
              </a:extLst>
            </p:cNvPr>
            <p:cNvSpPr/>
            <p:nvPr/>
          </p:nvSpPr>
          <p:spPr bwMode="auto">
            <a:xfrm>
              <a:off x="5620965" y="2950248"/>
              <a:ext cx="628796" cy="62879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sļïḍe">
              <a:extLst>
                <a:ext uri="{FF2B5EF4-FFF2-40B4-BE49-F238E27FC236}">
                  <a16:creationId xmlns:a16="http://schemas.microsoft.com/office/drawing/2014/main" xmlns="" id="{EB914E2D-E03C-445D-85E2-227A729CD0ED}"/>
                </a:ext>
              </a:extLst>
            </p:cNvPr>
            <p:cNvSpPr/>
            <p:nvPr/>
          </p:nvSpPr>
          <p:spPr>
            <a:xfrm>
              <a:off x="7659540" y="2942125"/>
              <a:ext cx="3249810" cy="4919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anchor="ctr" anchorCtr="0">
              <a:normAutofit/>
            </a:bodyPr>
            <a:lstStyle/>
            <a:p>
              <a:pPr>
                <a:defRPr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ṧḷí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659539" y="3430131"/>
              <a:ext cx="32498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7F3E7C7F-24C4-4F18-BF02-5A65826E51AD}"/>
                </a:ext>
              </a:extLst>
            </p:cNvPr>
            <p:cNvCxnSpPr/>
            <p:nvPr/>
          </p:nvCxnSpPr>
          <p:spPr>
            <a:xfrm>
              <a:off x="7242325" y="4556681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şľîďé">
              <a:extLst>
                <a:ext uri="{FF2B5EF4-FFF2-40B4-BE49-F238E27FC236}">
                  <a16:creationId xmlns:a16="http://schemas.microsoft.com/office/drawing/2014/main" xmlns="" id="{0120F987-764C-49F4-9914-F95AAD929F37}"/>
                </a:ext>
              </a:extLst>
            </p:cNvPr>
            <p:cNvSpPr/>
            <p:nvPr/>
          </p:nvSpPr>
          <p:spPr>
            <a:xfrm>
              <a:off x="5567787" y="3774278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ṧľíḍê">
              <a:extLst>
                <a:ext uri="{FF2B5EF4-FFF2-40B4-BE49-F238E27FC236}">
                  <a16:creationId xmlns:a16="http://schemas.microsoft.com/office/drawing/2014/main" xmlns="" id="{FD5AACF9-6F35-4518-8A59-E593AD367708}"/>
                </a:ext>
              </a:extLst>
            </p:cNvPr>
            <p:cNvSpPr/>
            <p:nvPr/>
          </p:nvSpPr>
          <p:spPr bwMode="auto">
            <a:xfrm>
              <a:off x="6188385" y="4305698"/>
              <a:ext cx="628796" cy="62879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ï$ḷîde">
              <a:extLst>
                <a:ext uri="{FF2B5EF4-FFF2-40B4-BE49-F238E27FC236}">
                  <a16:creationId xmlns:a16="http://schemas.microsoft.com/office/drawing/2014/main" xmlns="" id="{A99941B5-3C39-41DE-874F-2CC58B1A21D5}"/>
                </a:ext>
              </a:extLst>
            </p:cNvPr>
            <p:cNvGrpSpPr/>
            <p:nvPr/>
          </p:nvGrpSpPr>
          <p:grpSpPr>
            <a:xfrm>
              <a:off x="8269089" y="4240228"/>
              <a:ext cx="3249811" cy="1056218"/>
              <a:chOff x="6510731" y="4415181"/>
              <a:chExt cx="3249811" cy="1056218"/>
            </a:xfrm>
          </p:grpSpPr>
          <p:sp>
            <p:nvSpPr>
              <p:cNvPr id="21" name="îślïḓe">
                <a:extLst>
                  <a:ext uri="{FF2B5EF4-FFF2-40B4-BE49-F238E27FC236}">
                    <a16:creationId xmlns:a16="http://schemas.microsoft.com/office/drawing/2014/main" xmlns="" id="{75867F55-A1C9-41FD-89D0-A7639CB0C9E1}"/>
                  </a:ext>
                </a:extLst>
              </p:cNvPr>
              <p:cNvSpPr/>
              <p:nvPr/>
            </p:nvSpPr>
            <p:spPr>
              <a:xfrm>
                <a:off x="6510732" y="4415181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íṥlí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510731" y="4914000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9" name="íṡliḍe">
              <a:extLst>
                <a:ext uri="{FF2B5EF4-FFF2-40B4-BE49-F238E27FC236}">
                  <a16:creationId xmlns:a16="http://schemas.microsoft.com/office/drawing/2014/main" xmlns="" id="{C7359840-31A7-4905-9747-F7872D8099E3}"/>
                </a:ext>
              </a:extLst>
            </p:cNvPr>
            <p:cNvSpPr txBox="1"/>
            <p:nvPr/>
          </p:nvSpPr>
          <p:spPr>
            <a:xfrm>
              <a:off x="673102" y="4252467"/>
              <a:ext cx="425577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20" name="ïśḻïďê">
              <a:extLst>
                <a:ext uri="{FF2B5EF4-FFF2-40B4-BE49-F238E27FC236}">
                  <a16:creationId xmlns:a16="http://schemas.microsoft.com/office/drawing/2014/main" xmlns="" id="{B07EA2A7-20B9-4794-9221-6F88A5C9AEF5}"/>
                </a:ext>
              </a:extLst>
            </p:cNvPr>
            <p:cNvSpPr txBox="1"/>
            <p:nvPr/>
          </p:nvSpPr>
          <p:spPr>
            <a:xfrm>
              <a:off x="673101" y="5104628"/>
              <a:ext cx="42557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24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6117ADB-F684-40C7-9A56-6A8798921C16}"/>
              </a:ext>
            </a:extLst>
          </p:cNvPr>
          <p:cNvSpPr txBox="1"/>
          <p:nvPr/>
        </p:nvSpPr>
        <p:spPr>
          <a:xfrm>
            <a:off x="10007600" y="4521201"/>
            <a:ext cx="1473200" cy="16041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ln w="22225">
                  <a:solidFill>
                    <a:srgbClr val="3F4749"/>
                  </a:solidFill>
                </a:ln>
                <a:solidFill>
                  <a:srgbClr val="7FEFD2"/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ln w="22225">
                <a:solidFill>
                  <a:srgbClr val="3F4749"/>
                </a:solidFill>
              </a:ln>
              <a:solidFill>
                <a:srgbClr val="7FEFD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8ACE33-67AA-4700-9FC5-9DD5A3C1B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2F09C5-042C-4353-AAE6-FCA0189CA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085657F-FD99-46F4-A1E0-93433EDB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f8ae8543-ce9f-4d5c-a514-70dd3233dd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CB058AF-F4A7-4390-BA6C-CF030609AB2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54029" y="1422019"/>
            <a:ext cx="6832773" cy="4311477"/>
            <a:chOff x="2854029" y="1422019"/>
            <a:chExt cx="6832773" cy="4311477"/>
          </a:xfrm>
        </p:grpSpPr>
        <p:grpSp>
          <p:nvGrpSpPr>
            <p:cNvPr id="6" name="îṩļîḋè">
              <a:extLst>
                <a:ext uri="{FF2B5EF4-FFF2-40B4-BE49-F238E27FC236}">
                  <a16:creationId xmlns:a16="http://schemas.microsoft.com/office/drawing/2014/main" xmlns="" id="{7C669802-39E6-4557-9F6B-B9C0BCAA6EC4}"/>
                </a:ext>
              </a:extLst>
            </p:cNvPr>
            <p:cNvGrpSpPr/>
            <p:nvPr/>
          </p:nvGrpSpPr>
          <p:grpSpPr>
            <a:xfrm>
              <a:off x="2854029" y="1545129"/>
              <a:ext cx="2847411" cy="4188367"/>
              <a:chOff x="1990055" y="662512"/>
              <a:chExt cx="2847411" cy="4188367"/>
            </a:xfrm>
          </p:grpSpPr>
          <p:grpSp>
            <p:nvGrpSpPr>
              <p:cNvPr id="17" name="iṩḷidê">
                <a:extLst>
                  <a:ext uri="{FF2B5EF4-FFF2-40B4-BE49-F238E27FC236}">
                    <a16:creationId xmlns:a16="http://schemas.microsoft.com/office/drawing/2014/main" xmlns="" id="{404EDC78-8365-4ABF-AFB6-3CA6A194A35D}"/>
                  </a:ext>
                </a:extLst>
              </p:cNvPr>
              <p:cNvGrpSpPr/>
              <p:nvPr/>
            </p:nvGrpSpPr>
            <p:grpSpPr>
              <a:xfrm>
                <a:off x="1990055" y="662512"/>
                <a:ext cx="2847411" cy="2876550"/>
                <a:chOff x="1922526" y="662512"/>
                <a:chExt cx="2847411" cy="2876550"/>
              </a:xfrm>
            </p:grpSpPr>
            <p:sp>
              <p:nvSpPr>
                <p:cNvPr id="22" name="ïśľîde">
                  <a:extLst>
                    <a:ext uri="{FF2B5EF4-FFF2-40B4-BE49-F238E27FC236}">
                      <a16:creationId xmlns:a16="http://schemas.microsoft.com/office/drawing/2014/main" xmlns="" id="{F1BC43EE-7A8B-49E8-BE86-B7271308179E}"/>
                    </a:ext>
                  </a:extLst>
                </p:cNvPr>
                <p:cNvSpPr/>
                <p:nvPr/>
              </p:nvSpPr>
              <p:spPr>
                <a:xfrm flipH="1">
                  <a:off x="3164096" y="2568575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ŝľíḍé">
                  <a:extLst>
                    <a:ext uri="{FF2B5EF4-FFF2-40B4-BE49-F238E27FC236}">
                      <a16:creationId xmlns:a16="http://schemas.microsoft.com/office/drawing/2014/main" xmlns="" id="{9A1E77A5-76F7-4037-92BC-2B0B906339DA}"/>
                    </a:ext>
                  </a:extLst>
                </p:cNvPr>
                <p:cNvSpPr/>
                <p:nvPr/>
              </p:nvSpPr>
              <p:spPr>
                <a:xfrm>
                  <a:off x="2851120" y="2568575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solidFill>
                  <a:schemeClr val="accent2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4" name="îṧḷïdè">
                  <a:extLst>
                    <a:ext uri="{FF2B5EF4-FFF2-40B4-BE49-F238E27FC236}">
                      <a16:creationId xmlns:a16="http://schemas.microsoft.com/office/drawing/2014/main" xmlns="" id="{20F87F6D-E7FF-4338-8456-997E481D4D84}"/>
                    </a:ext>
                  </a:extLst>
                </p:cNvPr>
                <p:cNvGrpSpPr/>
                <p:nvPr/>
              </p:nvGrpSpPr>
              <p:grpSpPr>
                <a:xfrm>
                  <a:off x="1922526" y="662512"/>
                  <a:ext cx="2150430" cy="2876550"/>
                  <a:chOff x="1922526" y="662512"/>
                  <a:chExt cx="2150430" cy="2876550"/>
                </a:xfrm>
                <a:solidFill>
                  <a:schemeClr val="accent2"/>
                </a:solidFill>
              </p:grpSpPr>
              <p:sp>
                <p:nvSpPr>
                  <p:cNvPr id="25" name="ïsļïḓé">
                    <a:extLst>
                      <a:ext uri="{FF2B5EF4-FFF2-40B4-BE49-F238E27FC236}">
                        <a16:creationId xmlns:a16="http://schemas.microsoft.com/office/drawing/2014/main" xmlns="" id="{1EA2BA96-930B-4F18-B5BB-C129858BADE2}"/>
                      </a:ext>
                    </a:extLst>
                  </p:cNvPr>
                  <p:cNvSpPr/>
                  <p:nvPr/>
                </p:nvSpPr>
                <p:spPr>
                  <a:xfrm flipH="1">
                    <a:off x="1922526" y="662512"/>
                    <a:ext cx="2150430" cy="1368456"/>
                  </a:xfrm>
                  <a:prstGeom prst="triangle">
                    <a:avLst>
                      <a:gd name="adj" fmla="val 65232"/>
                    </a:avLst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ïś1îḑè">
                    <a:extLst>
                      <a:ext uri="{FF2B5EF4-FFF2-40B4-BE49-F238E27FC236}">
                        <a16:creationId xmlns:a16="http://schemas.microsoft.com/office/drawing/2014/main" xmlns="" id="{F60F0CFF-A704-4DAB-B42E-5AB355B1C2A2}"/>
                      </a:ext>
                    </a:extLst>
                  </p:cNvPr>
                  <p:cNvSpPr/>
                  <p:nvPr/>
                </p:nvSpPr>
                <p:spPr>
                  <a:xfrm flipH="1">
                    <a:off x="2371923" y="2023986"/>
                    <a:ext cx="1701033" cy="1515076"/>
                  </a:xfrm>
                  <a:prstGeom prst="parallelogram">
                    <a:avLst>
                      <a:gd name="adj" fmla="val 30532"/>
                    </a:avLst>
                  </a:prstGeom>
                  <a:grpFill/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8" name="ïṣḷiďê">
                <a:extLst>
                  <a:ext uri="{FF2B5EF4-FFF2-40B4-BE49-F238E27FC236}">
                    <a16:creationId xmlns:a16="http://schemas.microsoft.com/office/drawing/2014/main" xmlns="" id="{733BF669-4211-4F69-86E0-D7D67F449072}"/>
                  </a:ext>
                </a:extLst>
              </p:cNvPr>
              <p:cNvSpPr txBox="1"/>
              <p:nvPr/>
            </p:nvSpPr>
            <p:spPr>
              <a:xfrm>
                <a:off x="2305110" y="42613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19" name="iŝḷïḓé">
                <a:extLst>
                  <a:ext uri="{FF2B5EF4-FFF2-40B4-BE49-F238E27FC236}">
                    <a16:creationId xmlns:a16="http://schemas.microsoft.com/office/drawing/2014/main" xmlns="" id="{585F00E2-7840-47BD-B41C-F0CCED7ABD5E}"/>
                  </a:ext>
                </a:extLst>
              </p:cNvPr>
              <p:cNvSpPr/>
              <p:nvPr/>
            </p:nvSpPr>
            <p:spPr>
              <a:xfrm>
                <a:off x="2305110" y="3953558"/>
                <a:ext cx="2457329" cy="304590"/>
              </a:xfrm>
              <a:prstGeom prst="rect">
                <a:avLst/>
              </a:prstGeom>
            </p:spPr>
            <p:txBody>
              <a:bodyPr wrap="none" lIns="90000" tIns="46800" rIns="90000" bIns="46800">
                <a:no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0" name="ïṥ1îde">
                <a:extLst>
                  <a:ext uri="{FF2B5EF4-FFF2-40B4-BE49-F238E27FC236}">
                    <a16:creationId xmlns:a16="http://schemas.microsoft.com/office/drawing/2014/main" xmlns="" id="{B33E95C3-7F4E-433B-A1C5-BC4C6BC21E6F}"/>
                  </a:ext>
                </a:extLst>
              </p:cNvPr>
              <p:cNvSpPr/>
              <p:nvPr/>
            </p:nvSpPr>
            <p:spPr bwMode="auto">
              <a:xfrm>
                <a:off x="2661123" y="1315323"/>
                <a:ext cx="515051" cy="514096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šľiḑé">
                <a:extLst>
                  <a:ext uri="{FF2B5EF4-FFF2-40B4-BE49-F238E27FC236}">
                    <a16:creationId xmlns:a16="http://schemas.microsoft.com/office/drawing/2014/main" xmlns="" id="{5C316FAE-58C9-4AB9-899E-29923BB40735}"/>
                  </a:ext>
                </a:extLst>
              </p:cNvPr>
              <p:cNvSpPr/>
              <p:nvPr/>
            </p:nvSpPr>
            <p:spPr>
              <a:xfrm>
                <a:off x="2723573" y="2555787"/>
                <a:ext cx="1132790" cy="523220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+15%</a:t>
                </a:r>
              </a:p>
            </p:txBody>
          </p:sp>
        </p:grpSp>
        <p:grpSp>
          <p:nvGrpSpPr>
            <p:cNvPr id="7" name="îs1íḑé">
              <a:extLst>
                <a:ext uri="{FF2B5EF4-FFF2-40B4-BE49-F238E27FC236}">
                  <a16:creationId xmlns:a16="http://schemas.microsoft.com/office/drawing/2014/main" xmlns="" id="{AA8D4C26-D1CA-4CF4-A745-50764D1C6985}"/>
                </a:ext>
              </a:extLst>
            </p:cNvPr>
            <p:cNvGrpSpPr/>
            <p:nvPr/>
          </p:nvGrpSpPr>
          <p:grpSpPr>
            <a:xfrm>
              <a:off x="6780076" y="1422019"/>
              <a:ext cx="2906726" cy="4023106"/>
              <a:chOff x="7354535" y="1422019"/>
              <a:chExt cx="2906726" cy="4023106"/>
            </a:xfrm>
          </p:grpSpPr>
          <p:grpSp>
            <p:nvGrpSpPr>
              <p:cNvPr id="8" name="iş1ïḓe">
                <a:extLst>
                  <a:ext uri="{FF2B5EF4-FFF2-40B4-BE49-F238E27FC236}">
                    <a16:creationId xmlns:a16="http://schemas.microsoft.com/office/drawing/2014/main" xmlns="" id="{D5FF0C27-8E05-4FD1-BE90-9D7B64C3D336}"/>
                  </a:ext>
                </a:extLst>
              </p:cNvPr>
              <p:cNvGrpSpPr/>
              <p:nvPr/>
            </p:nvGrpSpPr>
            <p:grpSpPr>
              <a:xfrm flipH="1" flipV="1">
                <a:off x="7354535" y="2568575"/>
                <a:ext cx="2847411" cy="2876550"/>
                <a:chOff x="2074926" y="1130300"/>
                <a:chExt cx="2847411" cy="2876550"/>
              </a:xfrm>
            </p:grpSpPr>
            <p:sp>
              <p:nvSpPr>
                <p:cNvPr id="13" name="íŝ1ídé">
                  <a:extLst>
                    <a:ext uri="{FF2B5EF4-FFF2-40B4-BE49-F238E27FC236}">
                      <a16:creationId xmlns:a16="http://schemas.microsoft.com/office/drawing/2014/main" xmlns="" id="{FA3F0637-500D-4C57-BBF3-223D1B1FEF55}"/>
                    </a:ext>
                  </a:extLst>
                </p:cNvPr>
                <p:cNvSpPr/>
                <p:nvPr/>
              </p:nvSpPr>
              <p:spPr>
                <a:xfrm>
                  <a:off x="2074926" y="3036363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" name="îṡļiďé">
                  <a:extLst>
                    <a:ext uri="{FF2B5EF4-FFF2-40B4-BE49-F238E27FC236}">
                      <a16:creationId xmlns:a16="http://schemas.microsoft.com/office/drawing/2014/main" xmlns="" id="{F264EF17-DA15-46AA-9FD4-4A1F763C02F9}"/>
                    </a:ext>
                  </a:extLst>
                </p:cNvPr>
                <p:cNvSpPr/>
                <p:nvPr/>
              </p:nvSpPr>
              <p:spPr>
                <a:xfrm flipH="1">
                  <a:off x="2387902" y="3036363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íSḷíḋé">
                  <a:extLst>
                    <a:ext uri="{FF2B5EF4-FFF2-40B4-BE49-F238E27FC236}">
                      <a16:creationId xmlns:a16="http://schemas.microsoft.com/office/drawing/2014/main" xmlns="" id="{2A53C662-039E-47F4-827D-DC89F3F18242}"/>
                    </a:ext>
                  </a:extLst>
                </p:cNvPr>
                <p:cNvSpPr/>
                <p:nvPr/>
              </p:nvSpPr>
              <p:spPr>
                <a:xfrm>
                  <a:off x="2771907" y="1130300"/>
                  <a:ext cx="2150430" cy="1368456"/>
                </a:xfrm>
                <a:prstGeom prst="triangle">
                  <a:avLst>
                    <a:gd name="adj" fmla="val 65232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ï$lïďe">
                  <a:extLst>
                    <a:ext uri="{FF2B5EF4-FFF2-40B4-BE49-F238E27FC236}">
                      <a16:creationId xmlns:a16="http://schemas.microsoft.com/office/drawing/2014/main" xmlns="" id="{B8C15BC7-B817-4FF3-BC11-EE1874981315}"/>
                    </a:ext>
                  </a:extLst>
                </p:cNvPr>
                <p:cNvSpPr/>
                <p:nvPr/>
              </p:nvSpPr>
              <p:spPr>
                <a:xfrm>
                  <a:off x="2771907" y="2491774"/>
                  <a:ext cx="1701033" cy="1515076"/>
                </a:xfrm>
                <a:prstGeom prst="parallelogram">
                  <a:avLst>
                    <a:gd name="adj" fmla="val 30532"/>
                  </a:avLst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9" name="í$1ïḓê">
                <a:extLst>
                  <a:ext uri="{FF2B5EF4-FFF2-40B4-BE49-F238E27FC236}">
                    <a16:creationId xmlns:a16="http://schemas.microsoft.com/office/drawing/2014/main" xmlns="" id="{6457EAF6-0F03-44E9-8D1B-294D56320A62}"/>
                  </a:ext>
                </a:extLst>
              </p:cNvPr>
              <p:cNvSpPr txBox="1"/>
              <p:nvPr/>
            </p:nvSpPr>
            <p:spPr>
              <a:xfrm>
                <a:off x="7803932" y="172978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10" name="iṣ1íďè">
                <a:extLst>
                  <a:ext uri="{FF2B5EF4-FFF2-40B4-BE49-F238E27FC236}">
                    <a16:creationId xmlns:a16="http://schemas.microsoft.com/office/drawing/2014/main" xmlns="" id="{80F46D7C-82A4-4658-81F6-0C6A365494A6}"/>
                  </a:ext>
                </a:extLst>
              </p:cNvPr>
              <p:cNvSpPr/>
              <p:nvPr/>
            </p:nvSpPr>
            <p:spPr>
              <a:xfrm>
                <a:off x="7803932" y="1422019"/>
                <a:ext cx="2457329" cy="304590"/>
              </a:xfrm>
              <a:prstGeom prst="rect">
                <a:avLst/>
              </a:prstGeom>
            </p:spPr>
            <p:txBody>
              <a:bodyPr wrap="none" lIns="90000" tIns="46800" rIns="90000" bIns="46800">
                <a:no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1" name="ïṥļidè">
                <a:extLst>
                  <a:ext uri="{FF2B5EF4-FFF2-40B4-BE49-F238E27FC236}">
                    <a16:creationId xmlns:a16="http://schemas.microsoft.com/office/drawing/2014/main" xmlns="" id="{74954C0E-9958-4E7F-A8B0-C9BC0FB33886}"/>
                  </a:ext>
                </a:extLst>
              </p:cNvPr>
              <p:cNvSpPr/>
              <p:nvPr/>
            </p:nvSpPr>
            <p:spPr bwMode="auto">
              <a:xfrm>
                <a:off x="7991981" y="4311082"/>
                <a:ext cx="441736" cy="425669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ṧļîḋe">
                <a:extLst>
                  <a:ext uri="{FF2B5EF4-FFF2-40B4-BE49-F238E27FC236}">
                    <a16:creationId xmlns:a16="http://schemas.microsoft.com/office/drawing/2014/main" xmlns="" id="{DDCE2AB6-3C4A-48EC-BC73-EB563B2F89C0}"/>
                  </a:ext>
                </a:extLst>
              </p:cNvPr>
              <p:cNvSpPr/>
              <p:nvPr/>
            </p:nvSpPr>
            <p:spPr>
              <a:xfrm>
                <a:off x="8171783" y="3012667"/>
                <a:ext cx="1024639" cy="523220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-15%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81658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46ADF5-06E6-4305-94B2-5BD288DDD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9F2390E-435A-4826-99B9-77A0C6A02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CAAE88-211B-4593-B34F-75DE427BF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31</a:t>
            </a:fld>
            <a:endParaRPr lang="zh-CN" altLang="en-US"/>
          </a:p>
        </p:txBody>
      </p:sp>
      <p:grpSp>
        <p:nvGrpSpPr>
          <p:cNvPr id="5" name="2f2fe1b0-4a66-4102-8166-8dd7a6b63f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80DA7D6-68CC-4262-8AE9-9AC65BB6FD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grpSp>
          <p:nvGrpSpPr>
            <p:cNvPr id="6" name="i$líďè">
              <a:extLst>
                <a:ext uri="{FF2B5EF4-FFF2-40B4-BE49-F238E27FC236}">
                  <a16:creationId xmlns:a16="http://schemas.microsoft.com/office/drawing/2014/main" xmlns="" id="{F1EFF7C0-9223-44C9-BFFD-66B4C535014E}"/>
                </a:ext>
              </a:extLst>
            </p:cNvPr>
            <p:cNvGrpSpPr/>
            <p:nvPr/>
          </p:nvGrpSpPr>
          <p:grpSpPr>
            <a:xfrm>
              <a:off x="3375636" y="1805154"/>
              <a:ext cx="4989561" cy="3666793"/>
              <a:chOff x="3005799" y="1987564"/>
              <a:chExt cx="4989561" cy="3666793"/>
            </a:xfrm>
          </p:grpSpPr>
          <p:sp>
            <p:nvSpPr>
              <p:cNvPr id="25" name="îS1îḋe">
                <a:extLst>
                  <a:ext uri="{FF2B5EF4-FFF2-40B4-BE49-F238E27FC236}">
                    <a16:creationId xmlns:a16="http://schemas.microsoft.com/office/drawing/2014/main" xmlns="" id="{08BF9A43-38E4-4264-9EF0-89859BE3E114}"/>
                  </a:ext>
                </a:extLst>
              </p:cNvPr>
              <p:cNvSpPr/>
              <p:nvPr/>
            </p:nvSpPr>
            <p:spPr bwMode="auto">
              <a:xfrm rot="5400000">
                <a:off x="3544015" y="2098211"/>
                <a:ext cx="1346370" cy="1598998"/>
              </a:xfrm>
              <a:custGeom>
                <a:avLst/>
                <a:gdLst>
                  <a:gd name="T0" fmla="*/ 0 w 581"/>
                  <a:gd name="T1" fmla="*/ 690 h 690"/>
                  <a:gd name="T2" fmla="*/ 0 w 581"/>
                  <a:gd name="T3" fmla="*/ 328 h 690"/>
                  <a:gd name="T4" fmla="*/ 128 w 581"/>
                  <a:gd name="T5" fmla="*/ 200 h 690"/>
                  <a:gd name="T6" fmla="*/ 382 w 581"/>
                  <a:gd name="T7" fmla="*/ 200 h 690"/>
                  <a:gd name="T8" fmla="*/ 581 w 581"/>
                  <a:gd name="T9" fmla="*/ 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690">
                    <a:moveTo>
                      <a:pt x="0" y="690"/>
                    </a:moveTo>
                    <a:cubicBezTo>
                      <a:pt x="0" y="328"/>
                      <a:pt x="0" y="328"/>
                      <a:pt x="0" y="328"/>
                    </a:cubicBezTo>
                    <a:cubicBezTo>
                      <a:pt x="0" y="257"/>
                      <a:pt x="57" y="200"/>
                      <a:pt x="128" y="200"/>
                    </a:cubicBezTo>
                    <a:cubicBezTo>
                      <a:pt x="382" y="200"/>
                      <a:pt x="382" y="200"/>
                      <a:pt x="382" y="200"/>
                    </a:cubicBezTo>
                    <a:cubicBezTo>
                      <a:pt x="492" y="200"/>
                      <a:pt x="581" y="111"/>
                      <a:pt x="581" y="0"/>
                    </a:cubicBezTo>
                  </a:path>
                </a:pathLst>
              </a:custGeom>
              <a:noFill/>
              <a:ln w="180975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ṧ1íḍê">
                <a:extLst>
                  <a:ext uri="{FF2B5EF4-FFF2-40B4-BE49-F238E27FC236}">
                    <a16:creationId xmlns:a16="http://schemas.microsoft.com/office/drawing/2014/main" xmlns="" id="{3EC6C975-1171-4978-B276-BC417AAC916B}"/>
                  </a:ext>
                </a:extLst>
              </p:cNvPr>
              <p:cNvSpPr/>
              <p:nvPr/>
            </p:nvSpPr>
            <p:spPr bwMode="auto">
              <a:xfrm rot="5400000">
                <a:off x="3518557" y="3845066"/>
                <a:ext cx="1346370" cy="1649915"/>
              </a:xfrm>
              <a:custGeom>
                <a:avLst/>
                <a:gdLst>
                  <a:gd name="T0" fmla="*/ 581 w 581"/>
                  <a:gd name="T1" fmla="*/ 712 h 712"/>
                  <a:gd name="T2" fmla="*/ 581 w 581"/>
                  <a:gd name="T3" fmla="*/ 328 h 712"/>
                  <a:gd name="T4" fmla="*/ 453 w 581"/>
                  <a:gd name="T5" fmla="*/ 200 h 712"/>
                  <a:gd name="T6" fmla="*/ 200 w 581"/>
                  <a:gd name="T7" fmla="*/ 200 h 712"/>
                  <a:gd name="T8" fmla="*/ 0 w 581"/>
                  <a:gd name="T9" fmla="*/ 0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712">
                    <a:moveTo>
                      <a:pt x="581" y="712"/>
                    </a:moveTo>
                    <a:cubicBezTo>
                      <a:pt x="581" y="328"/>
                      <a:pt x="581" y="328"/>
                      <a:pt x="581" y="328"/>
                    </a:cubicBezTo>
                    <a:cubicBezTo>
                      <a:pt x="581" y="257"/>
                      <a:pt x="524" y="200"/>
                      <a:pt x="453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90" y="200"/>
                      <a:pt x="0" y="111"/>
                      <a:pt x="0" y="0"/>
                    </a:cubicBezTo>
                  </a:path>
                </a:pathLst>
              </a:custGeom>
              <a:noFill/>
              <a:ln w="1809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ślîḑé">
                <a:extLst>
                  <a:ext uri="{FF2B5EF4-FFF2-40B4-BE49-F238E27FC236}">
                    <a16:creationId xmlns:a16="http://schemas.microsoft.com/office/drawing/2014/main" xmlns="" id="{27A8B7A2-186E-4D01-AE8E-03824A502340}"/>
                  </a:ext>
                </a:extLst>
              </p:cNvPr>
              <p:cNvSpPr/>
              <p:nvPr/>
            </p:nvSpPr>
            <p:spPr bwMode="auto">
              <a:xfrm rot="5400000">
                <a:off x="5102867" y="1656602"/>
                <a:ext cx="1495205" cy="4289780"/>
              </a:xfrm>
              <a:custGeom>
                <a:avLst/>
                <a:gdLst>
                  <a:gd name="T0" fmla="*/ 0 w 645"/>
                  <a:gd name="T1" fmla="*/ 1852 h 1852"/>
                  <a:gd name="T2" fmla="*/ 0 w 645"/>
                  <a:gd name="T3" fmla="*/ 1691 h 1852"/>
                  <a:gd name="T4" fmla="*/ 65 w 645"/>
                  <a:gd name="T5" fmla="*/ 1625 h 1852"/>
                  <a:gd name="T6" fmla="*/ 208 w 645"/>
                  <a:gd name="T7" fmla="*/ 1625 h 1852"/>
                  <a:gd name="T8" fmla="*/ 407 w 645"/>
                  <a:gd name="T9" fmla="*/ 1426 h 1852"/>
                  <a:gd name="T10" fmla="*/ 407 w 645"/>
                  <a:gd name="T11" fmla="*/ 1405 h 1852"/>
                  <a:gd name="T12" fmla="*/ 407 w 645"/>
                  <a:gd name="T13" fmla="*/ 676 h 1852"/>
                  <a:gd name="T14" fmla="*/ 495 w 645"/>
                  <a:gd name="T15" fmla="*/ 587 h 1852"/>
                  <a:gd name="T16" fmla="*/ 556 w 645"/>
                  <a:gd name="T17" fmla="*/ 587 h 1852"/>
                  <a:gd name="T18" fmla="*/ 645 w 645"/>
                  <a:gd name="T19" fmla="*/ 499 h 1852"/>
                  <a:gd name="T20" fmla="*/ 633 w 645"/>
                  <a:gd name="T21" fmla="*/ 454 h 1852"/>
                  <a:gd name="T22" fmla="*/ 319 w 645"/>
                  <a:gd name="T23" fmla="*/ 0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1852">
                    <a:moveTo>
                      <a:pt x="0" y="1852"/>
                    </a:moveTo>
                    <a:cubicBezTo>
                      <a:pt x="0" y="1691"/>
                      <a:pt x="0" y="1691"/>
                      <a:pt x="0" y="1691"/>
                    </a:cubicBezTo>
                    <a:cubicBezTo>
                      <a:pt x="0" y="1655"/>
                      <a:pt x="29" y="1625"/>
                      <a:pt x="65" y="1625"/>
                    </a:cubicBezTo>
                    <a:cubicBezTo>
                      <a:pt x="208" y="1625"/>
                      <a:pt x="208" y="1625"/>
                      <a:pt x="208" y="1625"/>
                    </a:cubicBezTo>
                    <a:cubicBezTo>
                      <a:pt x="318" y="1625"/>
                      <a:pt x="407" y="1536"/>
                      <a:pt x="407" y="1426"/>
                    </a:cubicBezTo>
                    <a:cubicBezTo>
                      <a:pt x="407" y="1405"/>
                      <a:pt x="407" y="1405"/>
                      <a:pt x="407" y="1405"/>
                    </a:cubicBezTo>
                    <a:cubicBezTo>
                      <a:pt x="407" y="676"/>
                      <a:pt x="407" y="676"/>
                      <a:pt x="407" y="676"/>
                    </a:cubicBezTo>
                    <a:cubicBezTo>
                      <a:pt x="407" y="627"/>
                      <a:pt x="446" y="587"/>
                      <a:pt x="495" y="587"/>
                    </a:cubicBezTo>
                    <a:cubicBezTo>
                      <a:pt x="556" y="587"/>
                      <a:pt x="556" y="587"/>
                      <a:pt x="556" y="587"/>
                    </a:cubicBezTo>
                    <a:cubicBezTo>
                      <a:pt x="605" y="587"/>
                      <a:pt x="645" y="548"/>
                      <a:pt x="645" y="499"/>
                    </a:cubicBezTo>
                    <a:cubicBezTo>
                      <a:pt x="645" y="482"/>
                      <a:pt x="640" y="467"/>
                      <a:pt x="633" y="454"/>
                    </a:cubicBezTo>
                    <a:cubicBezTo>
                      <a:pt x="319" y="0"/>
                      <a:pt x="319" y="0"/>
                      <a:pt x="319" y="0"/>
                    </a:cubicBezTo>
                  </a:path>
                </a:pathLst>
              </a:custGeom>
              <a:noFill/>
              <a:ln w="180975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ṥ1îďe">
                <a:extLst>
                  <a:ext uri="{FF2B5EF4-FFF2-40B4-BE49-F238E27FC236}">
                    <a16:creationId xmlns:a16="http://schemas.microsoft.com/office/drawing/2014/main" xmlns="" id="{7AB2A391-FCDD-4E3D-991E-1A81F27662BA}"/>
                  </a:ext>
                </a:extLst>
              </p:cNvPr>
              <p:cNvSpPr/>
              <p:nvPr/>
            </p:nvSpPr>
            <p:spPr bwMode="auto">
              <a:xfrm rot="5400000">
                <a:off x="3055895" y="1988054"/>
                <a:ext cx="482735" cy="481756"/>
              </a:xfrm>
              <a:prstGeom prst="ellipse">
                <a:avLst/>
              </a:prstGeom>
              <a:solidFill>
                <a:schemeClr val="bg1"/>
              </a:solidFill>
              <a:ln w="104775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ṧľíḋé">
                <a:extLst>
                  <a:ext uri="{FF2B5EF4-FFF2-40B4-BE49-F238E27FC236}">
                    <a16:creationId xmlns:a16="http://schemas.microsoft.com/office/drawing/2014/main" xmlns="" id="{595A9C9E-A56B-4A87-8BB8-B5014D6904F4}"/>
                  </a:ext>
                </a:extLst>
              </p:cNvPr>
              <p:cNvSpPr/>
              <p:nvPr/>
            </p:nvSpPr>
            <p:spPr bwMode="auto">
              <a:xfrm rot="5400000">
                <a:off x="3005207" y="5070839"/>
                <a:ext cx="584110" cy="582925"/>
              </a:xfrm>
              <a:prstGeom prst="ellipse">
                <a:avLst/>
              </a:prstGeom>
              <a:solidFill>
                <a:schemeClr val="bg2"/>
              </a:solidFill>
              <a:ln w="1047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ŝľíḍé">
                <a:extLst>
                  <a:ext uri="{FF2B5EF4-FFF2-40B4-BE49-F238E27FC236}">
                    <a16:creationId xmlns:a16="http://schemas.microsoft.com/office/drawing/2014/main" xmlns="" id="{6A0D5418-5A9E-475F-9405-585294AFCE33}"/>
                  </a:ext>
                </a:extLst>
              </p:cNvPr>
              <p:cNvSpPr/>
              <p:nvPr/>
            </p:nvSpPr>
            <p:spPr bwMode="auto">
              <a:xfrm rot="5400000">
                <a:off x="5102867" y="1624289"/>
                <a:ext cx="1495205" cy="4289780"/>
              </a:xfrm>
              <a:custGeom>
                <a:avLst/>
                <a:gdLst>
                  <a:gd name="T0" fmla="*/ 645 w 645"/>
                  <a:gd name="T1" fmla="*/ 1852 h 1852"/>
                  <a:gd name="T2" fmla="*/ 645 w 645"/>
                  <a:gd name="T3" fmla="*/ 1691 h 1852"/>
                  <a:gd name="T4" fmla="*/ 579 w 645"/>
                  <a:gd name="T5" fmla="*/ 1625 h 1852"/>
                  <a:gd name="T6" fmla="*/ 437 w 645"/>
                  <a:gd name="T7" fmla="*/ 1625 h 1852"/>
                  <a:gd name="T8" fmla="*/ 237 w 645"/>
                  <a:gd name="T9" fmla="*/ 1426 h 1852"/>
                  <a:gd name="T10" fmla="*/ 238 w 645"/>
                  <a:gd name="T11" fmla="*/ 1405 h 1852"/>
                  <a:gd name="T12" fmla="*/ 238 w 645"/>
                  <a:gd name="T13" fmla="*/ 676 h 1852"/>
                  <a:gd name="T14" fmla="*/ 149 w 645"/>
                  <a:gd name="T15" fmla="*/ 587 h 1852"/>
                  <a:gd name="T16" fmla="*/ 88 w 645"/>
                  <a:gd name="T17" fmla="*/ 587 h 1852"/>
                  <a:gd name="T18" fmla="*/ 0 w 645"/>
                  <a:gd name="T19" fmla="*/ 499 h 1852"/>
                  <a:gd name="T20" fmla="*/ 12 w 645"/>
                  <a:gd name="T21" fmla="*/ 454 h 1852"/>
                  <a:gd name="T22" fmla="*/ 325 w 645"/>
                  <a:gd name="T23" fmla="*/ 0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1852">
                    <a:moveTo>
                      <a:pt x="645" y="1852"/>
                    </a:moveTo>
                    <a:cubicBezTo>
                      <a:pt x="645" y="1691"/>
                      <a:pt x="645" y="1691"/>
                      <a:pt x="645" y="1691"/>
                    </a:cubicBezTo>
                    <a:cubicBezTo>
                      <a:pt x="645" y="1655"/>
                      <a:pt x="615" y="1625"/>
                      <a:pt x="579" y="1625"/>
                    </a:cubicBezTo>
                    <a:cubicBezTo>
                      <a:pt x="437" y="1625"/>
                      <a:pt x="437" y="1625"/>
                      <a:pt x="437" y="1625"/>
                    </a:cubicBezTo>
                    <a:cubicBezTo>
                      <a:pt x="327" y="1625"/>
                      <a:pt x="237" y="1536"/>
                      <a:pt x="237" y="1426"/>
                    </a:cubicBezTo>
                    <a:cubicBezTo>
                      <a:pt x="238" y="1405"/>
                      <a:pt x="238" y="1405"/>
                      <a:pt x="238" y="1405"/>
                    </a:cubicBezTo>
                    <a:cubicBezTo>
                      <a:pt x="238" y="676"/>
                      <a:pt x="238" y="676"/>
                      <a:pt x="238" y="676"/>
                    </a:cubicBezTo>
                    <a:cubicBezTo>
                      <a:pt x="238" y="627"/>
                      <a:pt x="198" y="587"/>
                      <a:pt x="149" y="587"/>
                    </a:cubicBezTo>
                    <a:cubicBezTo>
                      <a:pt x="88" y="587"/>
                      <a:pt x="88" y="587"/>
                      <a:pt x="88" y="587"/>
                    </a:cubicBezTo>
                    <a:cubicBezTo>
                      <a:pt x="39" y="587"/>
                      <a:pt x="0" y="548"/>
                      <a:pt x="0" y="499"/>
                    </a:cubicBezTo>
                    <a:cubicBezTo>
                      <a:pt x="0" y="482"/>
                      <a:pt x="4" y="467"/>
                      <a:pt x="12" y="454"/>
                    </a:cubicBezTo>
                    <a:cubicBezTo>
                      <a:pt x="325" y="0"/>
                      <a:pt x="325" y="0"/>
                      <a:pt x="325" y="0"/>
                    </a:cubicBezTo>
                  </a:path>
                </a:pathLst>
              </a:custGeom>
              <a:noFill/>
              <a:ln w="180975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Slíḍé">
                <a:extLst>
                  <a:ext uri="{FF2B5EF4-FFF2-40B4-BE49-F238E27FC236}">
                    <a16:creationId xmlns:a16="http://schemas.microsoft.com/office/drawing/2014/main" xmlns="" id="{539A46A9-2370-4066-A0D8-920FE53AC7E0}"/>
                  </a:ext>
                </a:extLst>
              </p:cNvPr>
              <p:cNvSpPr/>
              <p:nvPr/>
            </p:nvSpPr>
            <p:spPr bwMode="auto">
              <a:xfrm rot="5400000">
                <a:off x="3460274" y="4381626"/>
                <a:ext cx="260094" cy="260094"/>
              </a:xfrm>
              <a:prstGeom prst="ellipse">
                <a:avLst/>
              </a:prstGeom>
              <a:solidFill>
                <a:schemeClr val="bg1"/>
              </a:solidFill>
              <a:ln w="57150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Slídé">
                <a:extLst>
                  <a:ext uri="{FF2B5EF4-FFF2-40B4-BE49-F238E27FC236}">
                    <a16:creationId xmlns:a16="http://schemas.microsoft.com/office/drawing/2014/main" xmlns="" id="{AEA6F351-7AC5-4958-89B9-6D377E1FBB95}"/>
                  </a:ext>
                </a:extLst>
              </p:cNvPr>
              <p:cNvSpPr/>
              <p:nvPr/>
            </p:nvSpPr>
            <p:spPr bwMode="auto">
              <a:xfrm rot="5400000">
                <a:off x="3460274" y="2923957"/>
                <a:ext cx="260094" cy="260094"/>
              </a:xfrm>
              <a:prstGeom prst="ellipse">
                <a:avLst/>
              </a:prstGeom>
              <a:solidFill>
                <a:schemeClr val="bg1"/>
              </a:solidFill>
              <a:ln w="57150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îşḷîḓè">
              <a:extLst>
                <a:ext uri="{FF2B5EF4-FFF2-40B4-BE49-F238E27FC236}">
                  <a16:creationId xmlns:a16="http://schemas.microsoft.com/office/drawing/2014/main" xmlns="" id="{B762CE1F-A940-47CA-94DB-D78C3E11CE3C}"/>
                </a:ext>
              </a:extLst>
            </p:cNvPr>
            <p:cNvGrpSpPr/>
            <p:nvPr/>
          </p:nvGrpSpPr>
          <p:grpSpPr>
            <a:xfrm>
              <a:off x="673100" y="1130300"/>
              <a:ext cx="2419886" cy="998241"/>
              <a:chOff x="9099014" y="1170759"/>
              <a:chExt cx="2419886" cy="998241"/>
            </a:xfrm>
          </p:grpSpPr>
          <p:sp>
            <p:nvSpPr>
              <p:cNvPr id="23" name="ïṥḻi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099014" y="1558357"/>
                <a:ext cx="2419886" cy="610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îslïď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099014" y="1170759"/>
                <a:ext cx="241988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$líde">
              <a:extLst>
                <a:ext uri="{FF2B5EF4-FFF2-40B4-BE49-F238E27FC236}">
                  <a16:creationId xmlns:a16="http://schemas.microsoft.com/office/drawing/2014/main" xmlns="" id="{B2AA4A40-A119-42D0-A0D6-31100B73A78E}"/>
                </a:ext>
              </a:extLst>
            </p:cNvPr>
            <p:cNvGrpSpPr/>
            <p:nvPr/>
          </p:nvGrpSpPr>
          <p:grpSpPr>
            <a:xfrm>
              <a:off x="972623" y="2469719"/>
              <a:ext cx="2419886" cy="998241"/>
              <a:chOff x="9099014" y="1170759"/>
              <a:chExt cx="2419886" cy="998241"/>
            </a:xfrm>
          </p:grpSpPr>
          <p:sp>
            <p:nvSpPr>
              <p:cNvPr id="21" name="ïsľí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099014" y="1558357"/>
                <a:ext cx="2419886" cy="610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íşḷî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099014" y="1170759"/>
                <a:ext cx="241988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ṡ1ïḍé">
              <a:extLst>
                <a:ext uri="{FF2B5EF4-FFF2-40B4-BE49-F238E27FC236}">
                  <a16:creationId xmlns:a16="http://schemas.microsoft.com/office/drawing/2014/main" xmlns="" id="{B21EBAC3-54A7-49C0-B116-5279D2FE31D6}"/>
                </a:ext>
              </a:extLst>
            </p:cNvPr>
            <p:cNvGrpSpPr/>
            <p:nvPr/>
          </p:nvGrpSpPr>
          <p:grpSpPr>
            <a:xfrm>
              <a:off x="980258" y="3809138"/>
              <a:ext cx="2419886" cy="998241"/>
              <a:chOff x="9099014" y="1170759"/>
              <a:chExt cx="2419886" cy="998241"/>
            </a:xfrm>
          </p:grpSpPr>
          <p:sp>
            <p:nvSpPr>
              <p:cNvPr id="19" name="íŝlî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099014" y="1558357"/>
                <a:ext cx="2419886" cy="610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ṥḷï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099014" y="1170759"/>
                <a:ext cx="241988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ṥļîde">
              <a:extLst>
                <a:ext uri="{FF2B5EF4-FFF2-40B4-BE49-F238E27FC236}">
                  <a16:creationId xmlns:a16="http://schemas.microsoft.com/office/drawing/2014/main" xmlns="" id="{C860231A-A35A-4F3E-81F4-D1E2D73344F8}"/>
                </a:ext>
              </a:extLst>
            </p:cNvPr>
            <p:cNvGrpSpPr/>
            <p:nvPr/>
          </p:nvGrpSpPr>
          <p:grpSpPr>
            <a:xfrm>
              <a:off x="673100" y="5148559"/>
              <a:ext cx="2419886" cy="998241"/>
              <a:chOff x="9099014" y="1170759"/>
              <a:chExt cx="2419886" cy="998241"/>
            </a:xfrm>
          </p:grpSpPr>
          <p:sp>
            <p:nvSpPr>
              <p:cNvPr id="17" name="îš1iḓ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099014" y="1558357"/>
                <a:ext cx="2419886" cy="610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îślï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099014" y="1170759"/>
                <a:ext cx="241988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DD5BB2A-D27D-40CF-912F-56DF71B7541E}"/>
                </a:ext>
              </a:extLst>
            </p:cNvPr>
            <p:cNvCxnSpPr/>
            <p:nvPr/>
          </p:nvCxnSpPr>
          <p:spPr>
            <a:xfrm>
              <a:off x="673100" y="2299130"/>
              <a:ext cx="2592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3F1D74-6E6A-480C-94A6-52682BC79ACC}"/>
                </a:ext>
              </a:extLst>
            </p:cNvPr>
            <p:cNvCxnSpPr/>
            <p:nvPr/>
          </p:nvCxnSpPr>
          <p:spPr>
            <a:xfrm>
              <a:off x="673100" y="4977968"/>
              <a:ext cx="2592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ECF9C0F-C72A-43ED-BB1A-D8A255C58533}"/>
                </a:ext>
              </a:extLst>
            </p:cNvPr>
            <p:cNvCxnSpPr/>
            <p:nvPr/>
          </p:nvCxnSpPr>
          <p:spPr>
            <a:xfrm>
              <a:off x="673100" y="3638549"/>
              <a:ext cx="25920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ṡ1íḓé">
              <a:extLst>
                <a:ext uri="{FF2B5EF4-FFF2-40B4-BE49-F238E27FC236}">
                  <a16:creationId xmlns:a16="http://schemas.microsoft.com/office/drawing/2014/main" xmlns="" id="{2612B13D-723A-4F76-B0DB-022FA374C9E8}"/>
                </a:ext>
              </a:extLst>
            </p:cNvPr>
            <p:cNvGrpSpPr/>
            <p:nvPr/>
          </p:nvGrpSpPr>
          <p:grpSpPr>
            <a:xfrm>
              <a:off x="8631951" y="2616803"/>
              <a:ext cx="2886949" cy="1899399"/>
              <a:chOff x="853334" y="2603859"/>
              <a:chExt cx="3674848" cy="1899399"/>
            </a:xfrm>
          </p:grpSpPr>
          <p:sp>
            <p:nvSpPr>
              <p:cNvPr id="15" name="isḷíďe">
                <a:extLst>
                  <a:ext uri="{FF2B5EF4-FFF2-40B4-BE49-F238E27FC236}">
                    <a16:creationId xmlns:a16="http://schemas.microsoft.com/office/drawing/2014/main" xmlns="" id="{C3AD8E64-2E2C-4BB6-9B46-91E96C4CB6BA}"/>
                  </a:ext>
                </a:extLst>
              </p:cNvPr>
              <p:cNvSpPr/>
              <p:nvPr/>
            </p:nvSpPr>
            <p:spPr>
              <a:xfrm>
                <a:off x="853334" y="3045664"/>
                <a:ext cx="3674848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î$1íḓê">
                <a:extLst>
                  <a:ext uri="{FF2B5EF4-FFF2-40B4-BE49-F238E27FC236}">
                    <a16:creationId xmlns:a16="http://schemas.microsoft.com/office/drawing/2014/main" xmlns="" id="{650B0265-0AB8-41FD-B9A0-8043F86C8987}"/>
                  </a:ext>
                </a:extLst>
              </p:cNvPr>
              <p:cNvSpPr txBox="1"/>
              <p:nvPr/>
            </p:nvSpPr>
            <p:spPr bwMode="auto">
              <a:xfrm>
                <a:off x="853334" y="2603859"/>
                <a:ext cx="36748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02528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182051" y="2395306"/>
            <a:ext cx="4294824" cy="1143644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dirty="0"/>
              <a:t>And Your Slogan Here.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AED464-CC42-4C74-9F0F-97DF11897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B8481F8-47F9-4104-9C09-43A771ED9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75C489F-5C93-484D-8F3A-32DF49AAD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91250114-d75a-4ef1-9b1a-4c0b2fe7ff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0C64E8-5245-4A08-9B60-86EF77DD07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iṥḻîďè">
              <a:extLst>
                <a:ext uri="{FF2B5EF4-FFF2-40B4-BE49-F238E27FC236}">
                  <a16:creationId xmlns:a16="http://schemas.microsoft.com/office/drawing/2014/main" xmlns="" id="{219CD4D9-624B-41F0-80EE-77CFCD374D29}"/>
                </a:ext>
              </a:extLst>
            </p:cNvPr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ṩḷíḋé">
              <a:extLst>
                <a:ext uri="{FF2B5EF4-FFF2-40B4-BE49-F238E27FC236}">
                  <a16:creationId xmlns:a16="http://schemas.microsoft.com/office/drawing/2014/main" xmlns="" id="{E529C6BB-4E5C-4E77-A3BF-F5CE5EC2608F}"/>
                </a:ext>
              </a:extLst>
            </p:cNvPr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ṧḻïḑé">
              <a:extLst>
                <a:ext uri="{FF2B5EF4-FFF2-40B4-BE49-F238E27FC236}">
                  <a16:creationId xmlns:a16="http://schemas.microsoft.com/office/drawing/2014/main" xmlns="" id="{6C34C7B3-5FD5-4AB7-AA2C-FA089A3A01FD}"/>
                </a:ext>
              </a:extLst>
            </p:cNvPr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ŝ1îḋe">
              <a:extLst>
                <a:ext uri="{FF2B5EF4-FFF2-40B4-BE49-F238E27FC236}">
                  <a16:creationId xmlns:a16="http://schemas.microsoft.com/office/drawing/2014/main" xmlns="" id="{F15457AD-FA48-42C4-AE32-1A64E360AA1A}"/>
                </a:ext>
              </a:extLst>
            </p:cNvPr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$ḷíḋe">
              <a:extLst>
                <a:ext uri="{FF2B5EF4-FFF2-40B4-BE49-F238E27FC236}">
                  <a16:creationId xmlns:a16="http://schemas.microsoft.com/office/drawing/2014/main" xmlns="" id="{717B33BE-6A16-433D-8D38-C9A73B70860A}"/>
                </a:ext>
              </a:extLst>
            </p:cNvPr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ŝlîďè">
              <a:extLst>
                <a:ext uri="{FF2B5EF4-FFF2-40B4-BE49-F238E27FC236}">
                  <a16:creationId xmlns:a16="http://schemas.microsoft.com/office/drawing/2014/main" xmlns="" id="{132AB7B3-A7AB-4E59-A618-DF6E54D33509}"/>
                </a:ext>
              </a:extLst>
            </p:cNvPr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ś1íḍê">
              <a:extLst>
                <a:ext uri="{FF2B5EF4-FFF2-40B4-BE49-F238E27FC236}">
                  <a16:creationId xmlns:a16="http://schemas.microsoft.com/office/drawing/2014/main" xmlns="" id="{A7341EED-E278-4A46-9393-7D73A444051D}"/>
                </a:ext>
              </a:extLst>
            </p:cNvPr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íṩḷídè">
                <a:extLst>
                  <a:ext uri="{FF2B5EF4-FFF2-40B4-BE49-F238E27FC236}">
                    <a16:creationId xmlns:a16="http://schemas.microsoft.com/office/drawing/2014/main" xmlns="" id="{D7D5607A-A2BB-4AF6-86D0-3D42451D5119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ṧļíḋê">
                <a:extLst>
                  <a:ext uri="{FF2B5EF4-FFF2-40B4-BE49-F238E27FC236}">
                    <a16:creationId xmlns:a16="http://schemas.microsoft.com/office/drawing/2014/main" xmlns="" id="{08B3A12B-78CA-4F5B-B037-4B21284BDB0A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íşḻîḑé">
              <a:extLst>
                <a:ext uri="{FF2B5EF4-FFF2-40B4-BE49-F238E27FC236}">
                  <a16:creationId xmlns:a16="http://schemas.microsoft.com/office/drawing/2014/main" xmlns="" id="{F3B7DBF3-9661-4840-9DCC-3DEFA3E66494}"/>
                </a:ext>
              </a:extLst>
            </p:cNvPr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íS1ïḋe">
                <a:extLst>
                  <a:ext uri="{FF2B5EF4-FFF2-40B4-BE49-F238E27FC236}">
                    <a16:creationId xmlns:a16="http://schemas.microsoft.com/office/drawing/2014/main" xmlns="" id="{D2EF5885-5A60-4B2D-8095-74A5BABBF48F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ṥlïḑé">
                <a:extLst>
                  <a:ext uri="{FF2B5EF4-FFF2-40B4-BE49-F238E27FC236}">
                    <a16:creationId xmlns:a16="http://schemas.microsoft.com/office/drawing/2014/main" xmlns="" id="{87190438-A8C6-4CAE-9878-55711AD7908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ṡḷíḓe">
              <a:extLst>
                <a:ext uri="{FF2B5EF4-FFF2-40B4-BE49-F238E27FC236}">
                  <a16:creationId xmlns:a16="http://schemas.microsoft.com/office/drawing/2014/main" xmlns="" id="{04F1562A-8539-4F9B-B306-540ADEC17139}"/>
                </a:ext>
              </a:extLst>
            </p:cNvPr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î$lîḋè">
                <a:extLst>
                  <a:ext uri="{FF2B5EF4-FFF2-40B4-BE49-F238E27FC236}">
                    <a16:creationId xmlns:a16="http://schemas.microsoft.com/office/drawing/2014/main" xmlns="" id="{A438D80C-6056-4A84-8558-BCB73BF9D165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íŝḻîḍe">
                <a:extLst>
                  <a:ext uri="{FF2B5EF4-FFF2-40B4-BE49-F238E27FC236}">
                    <a16:creationId xmlns:a16="http://schemas.microsoft.com/office/drawing/2014/main" xmlns="" id="{2FA22CD1-EF1C-4EA7-A900-AFA2D69E4D3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ïŝļïḓè">
              <a:extLst>
                <a:ext uri="{FF2B5EF4-FFF2-40B4-BE49-F238E27FC236}">
                  <a16:creationId xmlns:a16="http://schemas.microsoft.com/office/drawing/2014/main" xmlns="" id="{8C6708CB-D16A-4924-A4CE-02006189068E}"/>
                </a:ext>
              </a:extLst>
            </p:cNvPr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ṥḻïďe">
              <a:extLst>
                <a:ext uri="{FF2B5EF4-FFF2-40B4-BE49-F238E27FC236}">
                  <a16:creationId xmlns:a16="http://schemas.microsoft.com/office/drawing/2014/main" xmlns="" id="{EB4DB414-20AE-4993-B5FD-07F99BFB273B}"/>
                </a:ext>
              </a:extLst>
            </p:cNvPr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ïṡľiḑè">
              <a:extLst>
                <a:ext uri="{FF2B5EF4-FFF2-40B4-BE49-F238E27FC236}">
                  <a16:creationId xmlns:a16="http://schemas.microsoft.com/office/drawing/2014/main" xmlns="" id="{AE23EDB4-B63E-45ED-AB4B-04A7D3D01243}"/>
                </a:ext>
              </a:extLst>
            </p:cNvPr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ṣḷïḓê">
              <a:extLst>
                <a:ext uri="{FF2B5EF4-FFF2-40B4-BE49-F238E27FC236}">
                  <a16:creationId xmlns:a16="http://schemas.microsoft.com/office/drawing/2014/main" xmlns="" id="{7919D399-B9DD-4C76-BB77-8D398E0A491F}"/>
                </a:ext>
              </a:extLst>
            </p:cNvPr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isļiďé">
              <a:extLst>
                <a:ext uri="{FF2B5EF4-FFF2-40B4-BE49-F238E27FC236}">
                  <a16:creationId xmlns:a16="http://schemas.microsoft.com/office/drawing/2014/main" xmlns="" id="{5C2DC3F4-5CD8-41DE-A9B2-05D6D9057FAF}"/>
                </a:ext>
              </a:extLst>
            </p:cNvPr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šļiḓé">
              <a:extLst>
                <a:ext uri="{FF2B5EF4-FFF2-40B4-BE49-F238E27FC236}">
                  <a16:creationId xmlns:a16="http://schemas.microsoft.com/office/drawing/2014/main" xmlns="" id="{EC96EA34-9444-42F0-9911-73EB5D74AE03}"/>
                </a:ext>
              </a:extLst>
            </p:cNvPr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í$ḷïḍe">
              <a:extLst>
                <a:ext uri="{FF2B5EF4-FFF2-40B4-BE49-F238E27FC236}">
                  <a16:creationId xmlns:a16="http://schemas.microsoft.com/office/drawing/2014/main" xmlns="" id="{773CB885-73A7-4C12-801B-82B51CBE69D7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îŝlïḓê">
              <a:extLst>
                <a:ext uri="{FF2B5EF4-FFF2-40B4-BE49-F238E27FC236}">
                  <a16:creationId xmlns:a16="http://schemas.microsoft.com/office/drawing/2014/main" xmlns="" id="{CAA8280A-062E-425C-90AC-FE057D2B08AF}"/>
                </a:ext>
              </a:extLst>
            </p:cNvPr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3217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87144" y="3387144"/>
            <a:ext cx="56023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3131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0FD7A1-BDDE-446B-8A09-7EEC8A5BD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AC07C6-E190-4803-A7F5-43F736A06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ABB26E-5FF5-4EF9-A75A-07091077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5" name="3fca0a9a-d507-4e61-85bc-825b404648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9CFC768-AC94-4802-8854-D8E2C7A65D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73594"/>
            <a:ext cx="10850563" cy="4510812"/>
            <a:chOff x="669925" y="1173594"/>
            <a:chExt cx="10850563" cy="451081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94B743E-CFE4-48BC-A0C0-67912FFB8750}"/>
                </a:ext>
              </a:extLst>
            </p:cNvPr>
            <p:cNvCxnSpPr/>
            <p:nvPr/>
          </p:nvCxnSpPr>
          <p:spPr>
            <a:xfrm>
              <a:off x="7399626" y="2861635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A009A3F-E0C5-462F-9B60-FCFADE5B890D}"/>
                </a:ext>
              </a:extLst>
            </p:cNvPr>
            <p:cNvCxnSpPr>
              <a:cxnSpLocks/>
            </p:cNvCxnSpPr>
            <p:nvPr/>
          </p:nvCxnSpPr>
          <p:spPr>
            <a:xfrm>
              <a:off x="7399626" y="4919035"/>
              <a:ext cx="4120862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161AA23-C174-46A1-B1EB-1F40BA3933B9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490160"/>
              <a:ext cx="412244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32B6296-8457-4766-9CF9-4B06DEF5C0B1}"/>
                </a:ext>
              </a:extLst>
            </p:cNvPr>
            <p:cNvCxnSpPr/>
            <p:nvPr/>
          </p:nvCxnSpPr>
          <p:spPr>
            <a:xfrm>
              <a:off x="1160751" y="4739126"/>
              <a:ext cx="363162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sľiḑé">
              <a:extLst>
                <a:ext uri="{FF2B5EF4-FFF2-40B4-BE49-F238E27FC236}">
                  <a16:creationId xmlns:a16="http://schemas.microsoft.com/office/drawing/2014/main" xmlns="" id="{EAB529B2-1141-4BC2-A22F-050D4BCC6B45}"/>
                </a:ext>
              </a:extLst>
            </p:cNvPr>
            <p:cNvGrpSpPr/>
            <p:nvPr/>
          </p:nvGrpSpPr>
          <p:grpSpPr>
            <a:xfrm>
              <a:off x="6097299" y="3586440"/>
              <a:ext cx="1794349" cy="2097966"/>
              <a:chOff x="6610350" y="1809750"/>
              <a:chExt cx="1562100" cy="1826418"/>
            </a:xfrm>
            <a:solidFill>
              <a:schemeClr val="accent4"/>
            </a:solidFill>
          </p:grpSpPr>
          <p:sp>
            <p:nvSpPr>
              <p:cNvPr id="36" name="îšļïḓè">
                <a:extLst>
                  <a:ext uri="{FF2B5EF4-FFF2-40B4-BE49-F238E27FC236}">
                    <a16:creationId xmlns:a16="http://schemas.microsoft.com/office/drawing/2014/main" xmlns="" id="{F0453162-FD99-4325-8EA4-2DC60DF1F4D1}"/>
                  </a:ext>
                </a:extLst>
              </p:cNvPr>
              <p:cNvSpPr/>
              <p:nvPr/>
            </p:nvSpPr>
            <p:spPr>
              <a:xfrm>
                <a:off x="6610350" y="1809750"/>
                <a:ext cx="1562100" cy="15621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ṩlïḋe">
                <a:extLst>
                  <a:ext uri="{FF2B5EF4-FFF2-40B4-BE49-F238E27FC236}">
                    <a16:creationId xmlns:a16="http://schemas.microsoft.com/office/drawing/2014/main" xmlns="" id="{F58B76E1-5EAC-4EA0-8A32-E7DB01FCEF8D}"/>
                  </a:ext>
                </a:extLst>
              </p:cNvPr>
              <p:cNvSpPr/>
              <p:nvPr/>
            </p:nvSpPr>
            <p:spPr>
              <a:xfrm>
                <a:off x="6610438" y="2609849"/>
                <a:ext cx="488862" cy="1026319"/>
              </a:xfrm>
              <a:custGeom>
                <a:avLst/>
                <a:gdLst>
                  <a:gd name="connsiteX0" fmla="*/ 0 w 488862"/>
                  <a:gd name="connsiteY0" fmla="*/ 0 h 890586"/>
                  <a:gd name="connsiteX1" fmla="*/ 488862 w 488862"/>
                  <a:gd name="connsiteY1" fmla="*/ 0 h 890586"/>
                  <a:gd name="connsiteX2" fmla="*/ 488862 w 488862"/>
                  <a:gd name="connsiteY2" fmla="*/ 890586 h 890586"/>
                  <a:gd name="connsiteX3" fmla="*/ 414261 w 488862"/>
                  <a:gd name="connsiteY3" fmla="*/ 841557 h 890586"/>
                  <a:gd name="connsiteX4" fmla="*/ 7463 w 488862"/>
                  <a:gd name="connsiteY4" fmla="*/ 127989 h 890586"/>
                  <a:gd name="connsiteX5" fmla="*/ 0 w 488862"/>
                  <a:gd name="connsiteY5" fmla="*/ 0 h 89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862" h="890586">
                    <a:moveTo>
                      <a:pt x="0" y="0"/>
                    </a:moveTo>
                    <a:lnTo>
                      <a:pt x="488862" y="0"/>
                    </a:lnTo>
                    <a:lnTo>
                      <a:pt x="488862" y="890586"/>
                    </a:lnTo>
                    <a:lnTo>
                      <a:pt x="414261" y="841557"/>
                    </a:lnTo>
                    <a:cubicBezTo>
                      <a:pt x="195521" y="681689"/>
                      <a:pt x="42340" y="424812"/>
                      <a:pt x="7463" y="127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ṩḷíḍê">
              <a:extLst>
                <a:ext uri="{FF2B5EF4-FFF2-40B4-BE49-F238E27FC236}">
                  <a16:creationId xmlns:a16="http://schemas.microsoft.com/office/drawing/2014/main" xmlns="" id="{886ECB29-4280-47FF-898E-4B2E6ECD3651}"/>
                </a:ext>
              </a:extLst>
            </p:cNvPr>
            <p:cNvGrpSpPr/>
            <p:nvPr/>
          </p:nvGrpSpPr>
          <p:grpSpPr>
            <a:xfrm flipH="1">
              <a:off x="4529255" y="3586440"/>
              <a:ext cx="1425619" cy="1666843"/>
              <a:chOff x="6610350" y="1809750"/>
              <a:chExt cx="1562100" cy="1826418"/>
            </a:xfrm>
            <a:solidFill>
              <a:schemeClr val="accent6"/>
            </a:solidFill>
          </p:grpSpPr>
          <p:sp>
            <p:nvSpPr>
              <p:cNvPr id="34" name="î$ľîdé">
                <a:extLst>
                  <a:ext uri="{FF2B5EF4-FFF2-40B4-BE49-F238E27FC236}">
                    <a16:creationId xmlns:a16="http://schemas.microsoft.com/office/drawing/2014/main" xmlns="" id="{1E9612CB-FD61-4737-9C68-D83C92F1BADA}"/>
                  </a:ext>
                </a:extLst>
              </p:cNvPr>
              <p:cNvSpPr/>
              <p:nvPr/>
            </p:nvSpPr>
            <p:spPr>
              <a:xfrm>
                <a:off x="6610350" y="1809750"/>
                <a:ext cx="1562100" cy="15621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ṣļïḓê">
                <a:extLst>
                  <a:ext uri="{FF2B5EF4-FFF2-40B4-BE49-F238E27FC236}">
                    <a16:creationId xmlns:a16="http://schemas.microsoft.com/office/drawing/2014/main" xmlns="" id="{BF0F38FF-2A3A-459F-BE6E-C0EBA8F928BF}"/>
                  </a:ext>
                </a:extLst>
              </p:cNvPr>
              <p:cNvSpPr/>
              <p:nvPr/>
            </p:nvSpPr>
            <p:spPr>
              <a:xfrm>
                <a:off x="6610438" y="2609849"/>
                <a:ext cx="488862" cy="1026319"/>
              </a:xfrm>
              <a:custGeom>
                <a:avLst/>
                <a:gdLst>
                  <a:gd name="connsiteX0" fmla="*/ 0 w 488862"/>
                  <a:gd name="connsiteY0" fmla="*/ 0 h 890586"/>
                  <a:gd name="connsiteX1" fmla="*/ 488862 w 488862"/>
                  <a:gd name="connsiteY1" fmla="*/ 0 h 890586"/>
                  <a:gd name="connsiteX2" fmla="*/ 488862 w 488862"/>
                  <a:gd name="connsiteY2" fmla="*/ 890586 h 890586"/>
                  <a:gd name="connsiteX3" fmla="*/ 414261 w 488862"/>
                  <a:gd name="connsiteY3" fmla="*/ 841557 h 890586"/>
                  <a:gd name="connsiteX4" fmla="*/ 7463 w 488862"/>
                  <a:gd name="connsiteY4" fmla="*/ 127989 h 890586"/>
                  <a:gd name="connsiteX5" fmla="*/ 0 w 488862"/>
                  <a:gd name="connsiteY5" fmla="*/ 0 h 89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862" h="890586">
                    <a:moveTo>
                      <a:pt x="0" y="0"/>
                    </a:moveTo>
                    <a:lnTo>
                      <a:pt x="488862" y="0"/>
                    </a:lnTo>
                    <a:lnTo>
                      <a:pt x="488862" y="890586"/>
                    </a:lnTo>
                    <a:lnTo>
                      <a:pt x="414261" y="841557"/>
                    </a:lnTo>
                    <a:cubicBezTo>
                      <a:pt x="195521" y="681689"/>
                      <a:pt x="42340" y="424812"/>
                      <a:pt x="7463" y="127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ṥḷïḍè">
              <a:extLst>
                <a:ext uri="{FF2B5EF4-FFF2-40B4-BE49-F238E27FC236}">
                  <a16:creationId xmlns:a16="http://schemas.microsoft.com/office/drawing/2014/main" xmlns="" id="{59FCF3E0-0EE5-4257-A112-9AFC86B5AAB7}"/>
                </a:ext>
              </a:extLst>
            </p:cNvPr>
            <p:cNvGrpSpPr/>
            <p:nvPr/>
          </p:nvGrpSpPr>
          <p:grpSpPr>
            <a:xfrm>
              <a:off x="6015085" y="1840440"/>
              <a:ext cx="1562100" cy="1826418"/>
              <a:chOff x="6610350" y="1809750"/>
              <a:chExt cx="1562100" cy="1826418"/>
            </a:xfrm>
          </p:grpSpPr>
          <p:sp>
            <p:nvSpPr>
              <p:cNvPr id="32" name="îŝļiḓe">
                <a:extLst>
                  <a:ext uri="{FF2B5EF4-FFF2-40B4-BE49-F238E27FC236}">
                    <a16:creationId xmlns:a16="http://schemas.microsoft.com/office/drawing/2014/main" xmlns="" id="{CAA11288-9F29-4089-B9C2-B78A2D673FFC}"/>
                  </a:ext>
                </a:extLst>
              </p:cNvPr>
              <p:cNvSpPr/>
              <p:nvPr/>
            </p:nvSpPr>
            <p:spPr>
              <a:xfrm>
                <a:off x="6610350" y="1809750"/>
                <a:ext cx="1562100" cy="15621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$ḻíḍê">
                <a:extLst>
                  <a:ext uri="{FF2B5EF4-FFF2-40B4-BE49-F238E27FC236}">
                    <a16:creationId xmlns:a16="http://schemas.microsoft.com/office/drawing/2014/main" xmlns="" id="{0AD17029-DD81-41F7-90B2-7AE4184ED599}"/>
                  </a:ext>
                </a:extLst>
              </p:cNvPr>
              <p:cNvSpPr/>
              <p:nvPr/>
            </p:nvSpPr>
            <p:spPr>
              <a:xfrm>
                <a:off x="6610438" y="2609849"/>
                <a:ext cx="488862" cy="1026319"/>
              </a:xfrm>
              <a:custGeom>
                <a:avLst/>
                <a:gdLst>
                  <a:gd name="connsiteX0" fmla="*/ 0 w 488862"/>
                  <a:gd name="connsiteY0" fmla="*/ 0 h 890586"/>
                  <a:gd name="connsiteX1" fmla="*/ 488862 w 488862"/>
                  <a:gd name="connsiteY1" fmla="*/ 0 h 890586"/>
                  <a:gd name="connsiteX2" fmla="*/ 488862 w 488862"/>
                  <a:gd name="connsiteY2" fmla="*/ 890586 h 890586"/>
                  <a:gd name="connsiteX3" fmla="*/ 414261 w 488862"/>
                  <a:gd name="connsiteY3" fmla="*/ 841557 h 890586"/>
                  <a:gd name="connsiteX4" fmla="*/ 7463 w 488862"/>
                  <a:gd name="connsiteY4" fmla="*/ 127989 h 890586"/>
                  <a:gd name="connsiteX5" fmla="*/ 0 w 488862"/>
                  <a:gd name="connsiteY5" fmla="*/ 0 h 89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862" h="890586">
                    <a:moveTo>
                      <a:pt x="0" y="0"/>
                    </a:moveTo>
                    <a:lnTo>
                      <a:pt x="488862" y="0"/>
                    </a:lnTo>
                    <a:lnTo>
                      <a:pt x="488862" y="890586"/>
                    </a:lnTo>
                    <a:lnTo>
                      <a:pt x="414261" y="841557"/>
                    </a:lnTo>
                    <a:cubicBezTo>
                      <a:pt x="195521" y="681689"/>
                      <a:pt x="42340" y="424812"/>
                      <a:pt x="7463" y="127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ṣľîḑe">
              <a:extLst>
                <a:ext uri="{FF2B5EF4-FFF2-40B4-BE49-F238E27FC236}">
                  <a16:creationId xmlns:a16="http://schemas.microsoft.com/office/drawing/2014/main" xmlns="" id="{35B9AE2D-F818-498C-8C72-E202894A8F31}"/>
                </a:ext>
              </a:extLst>
            </p:cNvPr>
            <p:cNvGrpSpPr/>
            <p:nvPr/>
          </p:nvGrpSpPr>
          <p:grpSpPr>
            <a:xfrm flipH="1">
              <a:off x="4135714" y="1173594"/>
              <a:ext cx="1824990" cy="2133791"/>
              <a:chOff x="6610350" y="1809750"/>
              <a:chExt cx="1562100" cy="1826418"/>
            </a:xfrm>
            <a:solidFill>
              <a:schemeClr val="accent2"/>
            </a:solidFill>
          </p:grpSpPr>
          <p:sp>
            <p:nvSpPr>
              <p:cNvPr id="30" name="ísļîďê">
                <a:extLst>
                  <a:ext uri="{FF2B5EF4-FFF2-40B4-BE49-F238E27FC236}">
                    <a16:creationId xmlns:a16="http://schemas.microsoft.com/office/drawing/2014/main" xmlns="" id="{71A0330C-6155-4A0E-AC89-8B550D754B90}"/>
                  </a:ext>
                </a:extLst>
              </p:cNvPr>
              <p:cNvSpPr/>
              <p:nvPr/>
            </p:nvSpPr>
            <p:spPr>
              <a:xfrm>
                <a:off x="6610350" y="1809750"/>
                <a:ext cx="1562100" cy="156210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ṥḷïdè">
                <a:extLst>
                  <a:ext uri="{FF2B5EF4-FFF2-40B4-BE49-F238E27FC236}">
                    <a16:creationId xmlns:a16="http://schemas.microsoft.com/office/drawing/2014/main" xmlns="" id="{93C5A25A-B9A2-4808-89AE-20AA6D3A5AC4}"/>
                  </a:ext>
                </a:extLst>
              </p:cNvPr>
              <p:cNvSpPr/>
              <p:nvPr/>
            </p:nvSpPr>
            <p:spPr>
              <a:xfrm>
                <a:off x="6610438" y="2609849"/>
                <a:ext cx="488862" cy="1026319"/>
              </a:xfrm>
              <a:custGeom>
                <a:avLst/>
                <a:gdLst>
                  <a:gd name="connsiteX0" fmla="*/ 0 w 488862"/>
                  <a:gd name="connsiteY0" fmla="*/ 0 h 890586"/>
                  <a:gd name="connsiteX1" fmla="*/ 488862 w 488862"/>
                  <a:gd name="connsiteY1" fmla="*/ 0 h 890586"/>
                  <a:gd name="connsiteX2" fmla="*/ 488862 w 488862"/>
                  <a:gd name="connsiteY2" fmla="*/ 890586 h 890586"/>
                  <a:gd name="connsiteX3" fmla="*/ 414261 w 488862"/>
                  <a:gd name="connsiteY3" fmla="*/ 841557 h 890586"/>
                  <a:gd name="connsiteX4" fmla="*/ 7463 w 488862"/>
                  <a:gd name="connsiteY4" fmla="*/ 127989 h 890586"/>
                  <a:gd name="connsiteX5" fmla="*/ 0 w 488862"/>
                  <a:gd name="connsiteY5" fmla="*/ 0 h 89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8862" h="890586">
                    <a:moveTo>
                      <a:pt x="0" y="0"/>
                    </a:moveTo>
                    <a:lnTo>
                      <a:pt x="488862" y="0"/>
                    </a:lnTo>
                    <a:lnTo>
                      <a:pt x="488862" y="890586"/>
                    </a:lnTo>
                    <a:lnTo>
                      <a:pt x="414261" y="841557"/>
                    </a:lnTo>
                    <a:cubicBezTo>
                      <a:pt x="195521" y="681689"/>
                      <a:pt x="42340" y="424812"/>
                      <a:pt x="7463" y="1279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ṡlide">
              <a:extLst>
                <a:ext uri="{FF2B5EF4-FFF2-40B4-BE49-F238E27FC236}">
                  <a16:creationId xmlns:a16="http://schemas.microsoft.com/office/drawing/2014/main" xmlns="" id="{63AAAF25-F05A-4A49-B41D-77741A4CD9EA}"/>
                </a:ext>
              </a:extLst>
            </p:cNvPr>
            <p:cNvSpPr/>
            <p:nvPr/>
          </p:nvSpPr>
          <p:spPr bwMode="auto">
            <a:xfrm>
              <a:off x="4962102" y="4037579"/>
              <a:ext cx="561762" cy="56071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ŝ1îḋê">
              <a:extLst>
                <a:ext uri="{FF2B5EF4-FFF2-40B4-BE49-F238E27FC236}">
                  <a16:creationId xmlns:a16="http://schemas.microsoft.com/office/drawing/2014/main" xmlns="" id="{F5627A72-A595-4C83-AECE-A199159C4D87}"/>
                </a:ext>
              </a:extLst>
            </p:cNvPr>
            <p:cNvSpPr/>
            <p:nvPr/>
          </p:nvSpPr>
          <p:spPr bwMode="auto">
            <a:xfrm>
              <a:off x="4708839" y="1730340"/>
              <a:ext cx="653386" cy="65270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ṡļiḍe">
              <a:extLst>
                <a:ext uri="{FF2B5EF4-FFF2-40B4-BE49-F238E27FC236}">
                  <a16:creationId xmlns:a16="http://schemas.microsoft.com/office/drawing/2014/main" xmlns="" id="{33C2EB36-D719-4FA5-B103-E503CA6C3C8C}"/>
                </a:ext>
              </a:extLst>
            </p:cNvPr>
            <p:cNvSpPr/>
            <p:nvPr/>
          </p:nvSpPr>
          <p:spPr bwMode="auto">
            <a:xfrm>
              <a:off x="6527895" y="2348227"/>
              <a:ext cx="624648" cy="51340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śḷíḋe">
              <a:extLst>
                <a:ext uri="{FF2B5EF4-FFF2-40B4-BE49-F238E27FC236}">
                  <a16:creationId xmlns:a16="http://schemas.microsoft.com/office/drawing/2014/main" xmlns="" id="{17FEBC85-3D08-4C77-B134-FB6EC5AC592A}"/>
                </a:ext>
              </a:extLst>
            </p:cNvPr>
            <p:cNvSpPr/>
            <p:nvPr/>
          </p:nvSpPr>
          <p:spPr bwMode="auto">
            <a:xfrm>
              <a:off x="6653283" y="4188201"/>
              <a:ext cx="665940" cy="641722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isliḋe">
              <a:extLst>
                <a:ext uri="{FF2B5EF4-FFF2-40B4-BE49-F238E27FC236}">
                  <a16:creationId xmlns:a16="http://schemas.microsoft.com/office/drawing/2014/main" xmlns="" id="{32E23BC7-F616-44E5-92AD-7E387763D7F4}"/>
                </a:ext>
              </a:extLst>
            </p:cNvPr>
            <p:cNvGrpSpPr/>
            <p:nvPr/>
          </p:nvGrpSpPr>
          <p:grpSpPr>
            <a:xfrm>
              <a:off x="1160648" y="4308286"/>
              <a:ext cx="2108063" cy="944997"/>
              <a:chOff x="2409519" y="1719000"/>
              <a:chExt cx="2108063" cy="944997"/>
            </a:xfrm>
          </p:grpSpPr>
          <p:sp>
            <p:nvSpPr>
              <p:cNvPr id="28" name="iṣḷîḋ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2409519" y="2106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ṣļid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2409519" y="1719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işḻiḓé">
              <a:extLst>
                <a:ext uri="{FF2B5EF4-FFF2-40B4-BE49-F238E27FC236}">
                  <a16:creationId xmlns:a16="http://schemas.microsoft.com/office/drawing/2014/main" xmlns="" id="{8B8A4412-DE09-44E5-B42C-F31D3643A378}"/>
                </a:ext>
              </a:extLst>
            </p:cNvPr>
            <p:cNvGrpSpPr/>
            <p:nvPr/>
          </p:nvGrpSpPr>
          <p:grpSpPr>
            <a:xfrm>
              <a:off x="721920" y="2132432"/>
              <a:ext cx="2815315" cy="944997"/>
              <a:chOff x="2409519" y="1719000"/>
              <a:chExt cx="2108063" cy="944997"/>
            </a:xfrm>
          </p:grpSpPr>
          <p:sp>
            <p:nvSpPr>
              <p:cNvPr id="26" name="ïṡ1ï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2409519" y="2106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ïŝḻîď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2409519" y="1719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íṥlîdé">
              <a:extLst>
                <a:ext uri="{FF2B5EF4-FFF2-40B4-BE49-F238E27FC236}">
                  <a16:creationId xmlns:a16="http://schemas.microsoft.com/office/drawing/2014/main" xmlns="" id="{AD104AFA-7663-4461-AAA0-B7337357A885}"/>
                </a:ext>
              </a:extLst>
            </p:cNvPr>
            <p:cNvGrpSpPr/>
            <p:nvPr/>
          </p:nvGrpSpPr>
          <p:grpSpPr>
            <a:xfrm>
              <a:off x="8923186" y="2457543"/>
              <a:ext cx="2108063" cy="944997"/>
              <a:chOff x="2409519" y="1719000"/>
              <a:chExt cx="2108063" cy="944997"/>
            </a:xfrm>
          </p:grpSpPr>
          <p:sp>
            <p:nvSpPr>
              <p:cNvPr id="24" name="iṡ1î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2409519" y="2106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ṧ1iď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2409519" y="1719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îšľíḑê">
              <a:extLst>
                <a:ext uri="{FF2B5EF4-FFF2-40B4-BE49-F238E27FC236}">
                  <a16:creationId xmlns:a16="http://schemas.microsoft.com/office/drawing/2014/main" xmlns="" id="{86C2A40E-CD9F-4E82-94B4-54CEDBA81921}"/>
                </a:ext>
              </a:extLst>
            </p:cNvPr>
            <p:cNvGrpSpPr/>
            <p:nvPr/>
          </p:nvGrpSpPr>
          <p:grpSpPr>
            <a:xfrm>
              <a:off x="8783382" y="4503605"/>
              <a:ext cx="2703221" cy="944997"/>
              <a:chOff x="2409519" y="1719000"/>
              <a:chExt cx="2108063" cy="944997"/>
            </a:xfrm>
          </p:grpSpPr>
          <p:sp>
            <p:nvSpPr>
              <p:cNvPr id="22" name="iṧľï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2409519" y="2106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íŝlí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2409519" y="1719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9867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071928-F7C9-4B78-9C0C-47F0C1D8A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A0569C-0123-4C13-BC9A-FA9083283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CF7AC1-5222-467B-A79C-87C41DD4D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5a2360b4-9480-462b-a190-f0b3864b85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98AD7E-B2BD-41B4-A158-6A8AC8D1A8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407" y="1258472"/>
            <a:ext cx="10464781" cy="5612651"/>
            <a:chOff x="761407" y="1258472"/>
            <a:chExt cx="10464781" cy="5612651"/>
          </a:xfrm>
        </p:grpSpPr>
        <p:grpSp>
          <p:nvGrpSpPr>
            <p:cNvPr id="6" name="iSlíḓé">
              <a:extLst>
                <a:ext uri="{FF2B5EF4-FFF2-40B4-BE49-F238E27FC236}">
                  <a16:creationId xmlns:a16="http://schemas.microsoft.com/office/drawing/2014/main" xmlns="" id="{8ECC7E40-C6AB-466B-A9E2-5011A3DFF97A}"/>
                </a:ext>
              </a:extLst>
            </p:cNvPr>
            <p:cNvGrpSpPr/>
            <p:nvPr/>
          </p:nvGrpSpPr>
          <p:grpSpPr>
            <a:xfrm>
              <a:off x="6606078" y="1258472"/>
              <a:ext cx="4620110" cy="5612651"/>
              <a:chOff x="6606078" y="1258472"/>
              <a:chExt cx="4620110" cy="5612651"/>
            </a:xfrm>
          </p:grpSpPr>
          <p:sp>
            <p:nvSpPr>
              <p:cNvPr id="22" name="îṩḷiḍe">
                <a:extLst>
                  <a:ext uri="{FF2B5EF4-FFF2-40B4-BE49-F238E27FC236}">
                    <a16:creationId xmlns:a16="http://schemas.microsoft.com/office/drawing/2014/main" xmlns="" id="{A6B1C95C-0F56-42F3-B72C-7A47E2DBDECA}"/>
                  </a:ext>
                </a:extLst>
              </p:cNvPr>
              <p:cNvSpPr/>
              <p:nvPr/>
            </p:nvSpPr>
            <p:spPr>
              <a:xfrm flipH="1">
                <a:off x="6606078" y="1258472"/>
                <a:ext cx="4620110" cy="561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75" extrusionOk="0">
                    <a:moveTo>
                      <a:pt x="0" y="21575"/>
                    </a:moveTo>
                    <a:cubicBezTo>
                      <a:pt x="364" y="20930"/>
                      <a:pt x="784" y="20308"/>
                      <a:pt x="1258" y="19714"/>
                    </a:cubicBezTo>
                    <a:cubicBezTo>
                      <a:pt x="1746" y="19103"/>
                      <a:pt x="2289" y="18523"/>
                      <a:pt x="2882" y="17980"/>
                    </a:cubicBezTo>
                    <a:cubicBezTo>
                      <a:pt x="3717" y="17303"/>
                      <a:pt x="4249" y="16408"/>
                      <a:pt x="4389" y="15444"/>
                    </a:cubicBezTo>
                    <a:cubicBezTo>
                      <a:pt x="4539" y="14416"/>
                      <a:pt x="4234" y="13377"/>
                      <a:pt x="3531" y="12522"/>
                    </a:cubicBezTo>
                    <a:cubicBezTo>
                      <a:pt x="3219" y="12164"/>
                      <a:pt x="2920" y="11801"/>
                      <a:pt x="2633" y="11433"/>
                    </a:cubicBezTo>
                    <a:cubicBezTo>
                      <a:pt x="2226" y="10910"/>
                      <a:pt x="1837" y="10370"/>
                      <a:pt x="1599" y="9774"/>
                    </a:cubicBezTo>
                    <a:cubicBezTo>
                      <a:pt x="1402" y="9281"/>
                      <a:pt x="1314" y="8767"/>
                      <a:pt x="1298" y="8253"/>
                    </a:cubicBezTo>
                    <a:cubicBezTo>
                      <a:pt x="1281" y="7740"/>
                      <a:pt x="1336" y="7224"/>
                      <a:pt x="1464" y="6715"/>
                    </a:cubicBezTo>
                    <a:cubicBezTo>
                      <a:pt x="1652" y="5760"/>
                      <a:pt x="2014" y="4844"/>
                      <a:pt x="2530" y="3994"/>
                    </a:cubicBezTo>
                    <a:cubicBezTo>
                      <a:pt x="3012" y="3202"/>
                      <a:pt x="3632" y="2460"/>
                      <a:pt x="4433" y="1849"/>
                    </a:cubicBezTo>
                    <a:cubicBezTo>
                      <a:pt x="5254" y="1223"/>
                      <a:pt x="6222" y="765"/>
                      <a:pt x="7250" y="459"/>
                    </a:cubicBezTo>
                    <a:cubicBezTo>
                      <a:pt x="8292" y="148"/>
                      <a:pt x="9403" y="-9"/>
                      <a:pt x="10532" y="4"/>
                    </a:cubicBezTo>
                    <a:cubicBezTo>
                      <a:pt x="11702" y="-25"/>
                      <a:pt x="12869" y="111"/>
                      <a:pt x="13984" y="408"/>
                    </a:cubicBezTo>
                    <a:cubicBezTo>
                      <a:pt x="14958" y="666"/>
                      <a:pt x="15880" y="1044"/>
                      <a:pt x="16720" y="1528"/>
                    </a:cubicBezTo>
                    <a:cubicBezTo>
                      <a:pt x="17100" y="1784"/>
                      <a:pt x="17436" y="2082"/>
                      <a:pt x="17717" y="2416"/>
                    </a:cubicBezTo>
                    <a:cubicBezTo>
                      <a:pt x="18128" y="2903"/>
                      <a:pt x="18413" y="3450"/>
                      <a:pt x="18695" y="3992"/>
                    </a:cubicBezTo>
                    <a:cubicBezTo>
                      <a:pt x="18999" y="4578"/>
                      <a:pt x="19304" y="5165"/>
                      <a:pt x="19610" y="5754"/>
                    </a:cubicBezTo>
                    <a:cubicBezTo>
                      <a:pt x="19691" y="5882"/>
                      <a:pt x="19766" y="6012"/>
                      <a:pt x="19835" y="6142"/>
                    </a:cubicBezTo>
                    <a:cubicBezTo>
                      <a:pt x="19908" y="6280"/>
                      <a:pt x="19976" y="6421"/>
                      <a:pt x="20001" y="6572"/>
                    </a:cubicBezTo>
                    <a:cubicBezTo>
                      <a:pt x="20017" y="6673"/>
                      <a:pt x="20014" y="6775"/>
                      <a:pt x="19982" y="6872"/>
                    </a:cubicBezTo>
                    <a:cubicBezTo>
                      <a:pt x="19961" y="6934"/>
                      <a:pt x="19929" y="6993"/>
                      <a:pt x="19900" y="7053"/>
                    </a:cubicBezTo>
                    <a:cubicBezTo>
                      <a:pt x="19867" y="7119"/>
                      <a:pt x="19837" y="7186"/>
                      <a:pt x="19810" y="7254"/>
                    </a:cubicBezTo>
                    <a:cubicBezTo>
                      <a:pt x="19764" y="7330"/>
                      <a:pt x="19734" y="7412"/>
                      <a:pt x="19723" y="7497"/>
                    </a:cubicBezTo>
                    <a:cubicBezTo>
                      <a:pt x="19703" y="7648"/>
                      <a:pt x="19743" y="7800"/>
                      <a:pt x="19835" y="7931"/>
                    </a:cubicBezTo>
                    <a:lnTo>
                      <a:pt x="21399" y="10537"/>
                    </a:lnTo>
                    <a:cubicBezTo>
                      <a:pt x="21476" y="10632"/>
                      <a:pt x="21530" y="10736"/>
                      <a:pt x="21561" y="10843"/>
                    </a:cubicBezTo>
                    <a:cubicBezTo>
                      <a:pt x="21589" y="10937"/>
                      <a:pt x="21600" y="11037"/>
                      <a:pt x="21577" y="11136"/>
                    </a:cubicBezTo>
                    <a:cubicBezTo>
                      <a:pt x="21555" y="11231"/>
                      <a:pt x="21501" y="11318"/>
                      <a:pt x="21415" y="11380"/>
                    </a:cubicBezTo>
                    <a:cubicBezTo>
                      <a:pt x="21345" y="11430"/>
                      <a:pt x="21259" y="11459"/>
                      <a:pt x="21172" y="11485"/>
                    </a:cubicBezTo>
                    <a:cubicBezTo>
                      <a:pt x="21046" y="11523"/>
                      <a:pt x="20917" y="11556"/>
                      <a:pt x="20784" y="11582"/>
                    </a:cubicBezTo>
                    <a:cubicBezTo>
                      <a:pt x="20630" y="11622"/>
                      <a:pt x="20484" y="11669"/>
                      <a:pt x="20344" y="11723"/>
                    </a:cubicBezTo>
                    <a:cubicBezTo>
                      <a:pt x="20226" y="11768"/>
                      <a:pt x="20104" y="11821"/>
                      <a:pt x="20027" y="11916"/>
                    </a:cubicBezTo>
                    <a:cubicBezTo>
                      <a:pt x="19923" y="12042"/>
                      <a:pt x="19931" y="12209"/>
                      <a:pt x="20045" y="12329"/>
                    </a:cubicBezTo>
                    <a:cubicBezTo>
                      <a:pt x="20121" y="12429"/>
                      <a:pt x="20195" y="12527"/>
                      <a:pt x="20268" y="12624"/>
                    </a:cubicBezTo>
                    <a:cubicBezTo>
                      <a:pt x="20356" y="12741"/>
                      <a:pt x="20450" y="12868"/>
                      <a:pt x="20434" y="13012"/>
                    </a:cubicBezTo>
                    <a:cubicBezTo>
                      <a:pt x="20420" y="13142"/>
                      <a:pt x="20324" y="13247"/>
                      <a:pt x="20212" y="13326"/>
                    </a:cubicBezTo>
                    <a:cubicBezTo>
                      <a:pt x="20103" y="13402"/>
                      <a:pt x="19973" y="13461"/>
                      <a:pt x="19826" y="13493"/>
                    </a:cubicBezTo>
                    <a:cubicBezTo>
                      <a:pt x="19925" y="13524"/>
                      <a:pt x="20013" y="13572"/>
                      <a:pt x="20086" y="13633"/>
                    </a:cubicBezTo>
                    <a:cubicBezTo>
                      <a:pt x="20178" y="13710"/>
                      <a:pt x="20247" y="13809"/>
                      <a:pt x="20252" y="13921"/>
                    </a:cubicBezTo>
                    <a:cubicBezTo>
                      <a:pt x="20254" y="13987"/>
                      <a:pt x="20235" y="14049"/>
                      <a:pt x="20202" y="14104"/>
                    </a:cubicBezTo>
                    <a:cubicBezTo>
                      <a:pt x="20172" y="14154"/>
                      <a:pt x="20131" y="14199"/>
                      <a:pt x="20081" y="14236"/>
                    </a:cubicBezTo>
                    <a:cubicBezTo>
                      <a:pt x="20018" y="14282"/>
                      <a:pt x="19943" y="14317"/>
                      <a:pt x="19858" y="14335"/>
                    </a:cubicBezTo>
                    <a:cubicBezTo>
                      <a:pt x="19769" y="14362"/>
                      <a:pt x="19695" y="14414"/>
                      <a:pt x="19648" y="14482"/>
                    </a:cubicBezTo>
                    <a:cubicBezTo>
                      <a:pt x="19593" y="14564"/>
                      <a:pt x="19582" y="14655"/>
                      <a:pt x="19586" y="14742"/>
                    </a:cubicBezTo>
                    <a:cubicBezTo>
                      <a:pt x="19592" y="14861"/>
                      <a:pt x="19629" y="14981"/>
                      <a:pt x="19700" y="15092"/>
                    </a:cubicBezTo>
                    <a:cubicBezTo>
                      <a:pt x="19735" y="15165"/>
                      <a:pt x="19760" y="15240"/>
                      <a:pt x="19775" y="15316"/>
                    </a:cubicBezTo>
                    <a:cubicBezTo>
                      <a:pt x="19790" y="15398"/>
                      <a:pt x="19794" y="15482"/>
                      <a:pt x="19791" y="15565"/>
                    </a:cubicBezTo>
                    <a:cubicBezTo>
                      <a:pt x="19785" y="15731"/>
                      <a:pt x="19752" y="15900"/>
                      <a:pt x="19655" y="16050"/>
                    </a:cubicBezTo>
                    <a:cubicBezTo>
                      <a:pt x="19548" y="16217"/>
                      <a:pt x="19375" y="16341"/>
                      <a:pt x="19189" y="16437"/>
                    </a:cubicBezTo>
                    <a:cubicBezTo>
                      <a:pt x="18985" y="16541"/>
                      <a:pt x="18758" y="16615"/>
                      <a:pt x="18515" y="16652"/>
                    </a:cubicBezTo>
                    <a:cubicBezTo>
                      <a:pt x="18131" y="16690"/>
                      <a:pt x="17745" y="16709"/>
                      <a:pt x="17358" y="16709"/>
                    </a:cubicBezTo>
                    <a:cubicBezTo>
                      <a:pt x="16902" y="16709"/>
                      <a:pt x="16446" y="16683"/>
                      <a:pt x="15994" y="16630"/>
                    </a:cubicBezTo>
                    <a:cubicBezTo>
                      <a:pt x="15539" y="16549"/>
                      <a:pt x="15065" y="16673"/>
                      <a:pt x="14746" y="16956"/>
                    </a:cubicBezTo>
                    <a:cubicBezTo>
                      <a:pt x="14583" y="17101"/>
                      <a:pt x="14471" y="17281"/>
                      <a:pt x="14423" y="17477"/>
                    </a:cubicBezTo>
                    <a:cubicBezTo>
                      <a:pt x="14339" y="17913"/>
                      <a:pt x="14197" y="18340"/>
                      <a:pt x="14000" y="18750"/>
                    </a:cubicBezTo>
                    <a:cubicBezTo>
                      <a:pt x="13813" y="19138"/>
                      <a:pt x="13579" y="19509"/>
                      <a:pt x="13300" y="19856"/>
                    </a:cubicBezTo>
                    <a:cubicBezTo>
                      <a:pt x="13040" y="20107"/>
                      <a:pt x="12910" y="20435"/>
                      <a:pt x="12940" y="20766"/>
                    </a:cubicBezTo>
                    <a:cubicBezTo>
                      <a:pt x="12953" y="20918"/>
                      <a:pt x="13000" y="21065"/>
                      <a:pt x="13065" y="21205"/>
                    </a:cubicBezTo>
                    <a:cubicBezTo>
                      <a:pt x="13123" y="21333"/>
                      <a:pt x="13197" y="21456"/>
                      <a:pt x="13285" y="21574"/>
                    </a:cubicBezTo>
                    <a:lnTo>
                      <a:pt x="0" y="21575"/>
                    </a:lnTo>
                    <a:close/>
                  </a:path>
                </a:pathLst>
              </a:custGeom>
              <a:solidFill>
                <a:schemeClr val="bg2"/>
              </a:solidFill>
              <a:ln w="6350" cmpd="sng">
                <a:noFill/>
                <a:prstDash val="dash"/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23" name="iṩḻîḑe">
                <a:extLst>
                  <a:ext uri="{FF2B5EF4-FFF2-40B4-BE49-F238E27FC236}">
                    <a16:creationId xmlns:a16="http://schemas.microsoft.com/office/drawing/2014/main" xmlns="" id="{DA06BEA2-95ED-4515-A253-8BA270990ED0}"/>
                  </a:ext>
                </a:extLst>
              </p:cNvPr>
              <p:cNvSpPr/>
              <p:nvPr/>
            </p:nvSpPr>
            <p:spPr>
              <a:xfrm>
                <a:off x="8041050" y="2337857"/>
                <a:ext cx="1803031" cy="18030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îṣḷiḑê">
                <a:extLst>
                  <a:ext uri="{FF2B5EF4-FFF2-40B4-BE49-F238E27FC236}">
                    <a16:creationId xmlns:a16="http://schemas.microsoft.com/office/drawing/2014/main" xmlns="" id="{59D1204A-D0F5-4E47-826E-92132C6F81BA}"/>
                  </a:ext>
                </a:extLst>
              </p:cNvPr>
              <p:cNvSpPr/>
              <p:nvPr/>
            </p:nvSpPr>
            <p:spPr bwMode="auto">
              <a:xfrm>
                <a:off x="8559022" y="2857655"/>
                <a:ext cx="789664" cy="788275"/>
              </a:xfrm>
              <a:custGeom>
                <a:avLst/>
                <a:gdLst>
                  <a:gd name="connsiteX0" fmla="*/ 369587 w 602135"/>
                  <a:gd name="connsiteY0" fmla="*/ 480903 h 601076"/>
                  <a:gd name="connsiteX1" fmla="*/ 385923 w 602135"/>
                  <a:gd name="connsiteY1" fmla="*/ 497207 h 601076"/>
                  <a:gd name="connsiteX2" fmla="*/ 385923 w 602135"/>
                  <a:gd name="connsiteY2" fmla="*/ 584773 h 601076"/>
                  <a:gd name="connsiteX3" fmla="*/ 369587 w 602135"/>
                  <a:gd name="connsiteY3" fmla="*/ 601076 h 601076"/>
                  <a:gd name="connsiteX4" fmla="*/ 353251 w 602135"/>
                  <a:gd name="connsiteY4" fmla="*/ 584773 h 601076"/>
                  <a:gd name="connsiteX5" fmla="*/ 353251 w 602135"/>
                  <a:gd name="connsiteY5" fmla="*/ 497207 h 601076"/>
                  <a:gd name="connsiteX6" fmla="*/ 369587 w 602135"/>
                  <a:gd name="connsiteY6" fmla="*/ 480903 h 601076"/>
                  <a:gd name="connsiteX7" fmla="*/ 301068 w 602135"/>
                  <a:gd name="connsiteY7" fmla="*/ 480903 h 601076"/>
                  <a:gd name="connsiteX8" fmla="*/ 317404 w 602135"/>
                  <a:gd name="connsiteY8" fmla="*/ 497207 h 601076"/>
                  <a:gd name="connsiteX9" fmla="*/ 317404 w 602135"/>
                  <a:gd name="connsiteY9" fmla="*/ 584773 h 601076"/>
                  <a:gd name="connsiteX10" fmla="*/ 301068 w 602135"/>
                  <a:gd name="connsiteY10" fmla="*/ 601076 h 601076"/>
                  <a:gd name="connsiteX11" fmla="*/ 284732 w 602135"/>
                  <a:gd name="connsiteY11" fmla="*/ 584773 h 601076"/>
                  <a:gd name="connsiteX12" fmla="*/ 284732 w 602135"/>
                  <a:gd name="connsiteY12" fmla="*/ 497207 h 601076"/>
                  <a:gd name="connsiteX13" fmla="*/ 301068 w 602135"/>
                  <a:gd name="connsiteY13" fmla="*/ 480903 h 601076"/>
                  <a:gd name="connsiteX14" fmla="*/ 232593 w 602135"/>
                  <a:gd name="connsiteY14" fmla="*/ 480903 h 601076"/>
                  <a:gd name="connsiteX15" fmla="*/ 249167 w 602135"/>
                  <a:gd name="connsiteY15" fmla="*/ 497207 h 601076"/>
                  <a:gd name="connsiteX16" fmla="*/ 249167 w 602135"/>
                  <a:gd name="connsiteY16" fmla="*/ 584773 h 601076"/>
                  <a:gd name="connsiteX17" fmla="*/ 232593 w 602135"/>
                  <a:gd name="connsiteY17" fmla="*/ 601076 h 601076"/>
                  <a:gd name="connsiteX18" fmla="*/ 216283 w 602135"/>
                  <a:gd name="connsiteY18" fmla="*/ 584773 h 601076"/>
                  <a:gd name="connsiteX19" fmla="*/ 216283 w 602135"/>
                  <a:gd name="connsiteY19" fmla="*/ 497207 h 601076"/>
                  <a:gd name="connsiteX20" fmla="*/ 232593 w 602135"/>
                  <a:gd name="connsiteY20" fmla="*/ 480903 h 601076"/>
                  <a:gd name="connsiteX21" fmla="*/ 498082 w 602135"/>
                  <a:gd name="connsiteY21" fmla="*/ 352615 h 601076"/>
                  <a:gd name="connsiteX22" fmla="*/ 585803 w 602135"/>
                  <a:gd name="connsiteY22" fmla="*/ 352615 h 601076"/>
                  <a:gd name="connsiteX23" fmla="*/ 602135 w 602135"/>
                  <a:gd name="connsiteY23" fmla="*/ 368915 h 601076"/>
                  <a:gd name="connsiteX24" fmla="*/ 585803 w 602135"/>
                  <a:gd name="connsiteY24" fmla="*/ 385216 h 601076"/>
                  <a:gd name="connsiteX25" fmla="*/ 498082 w 602135"/>
                  <a:gd name="connsiteY25" fmla="*/ 385216 h 601076"/>
                  <a:gd name="connsiteX26" fmla="*/ 481750 w 602135"/>
                  <a:gd name="connsiteY26" fmla="*/ 368915 h 601076"/>
                  <a:gd name="connsiteX27" fmla="*/ 498082 w 602135"/>
                  <a:gd name="connsiteY27" fmla="*/ 352615 h 601076"/>
                  <a:gd name="connsiteX28" fmla="*/ 16332 w 602135"/>
                  <a:gd name="connsiteY28" fmla="*/ 352615 h 601076"/>
                  <a:gd name="connsiteX29" fmla="*/ 104053 w 602135"/>
                  <a:gd name="connsiteY29" fmla="*/ 352615 h 601076"/>
                  <a:gd name="connsiteX30" fmla="*/ 120385 w 602135"/>
                  <a:gd name="connsiteY30" fmla="*/ 368915 h 601076"/>
                  <a:gd name="connsiteX31" fmla="*/ 104053 w 602135"/>
                  <a:gd name="connsiteY31" fmla="*/ 385216 h 601076"/>
                  <a:gd name="connsiteX32" fmla="*/ 16332 w 602135"/>
                  <a:gd name="connsiteY32" fmla="*/ 385216 h 601076"/>
                  <a:gd name="connsiteX33" fmla="*/ 0 w 602135"/>
                  <a:gd name="connsiteY33" fmla="*/ 368915 h 601076"/>
                  <a:gd name="connsiteX34" fmla="*/ 16332 w 602135"/>
                  <a:gd name="connsiteY34" fmla="*/ 352615 h 601076"/>
                  <a:gd name="connsiteX35" fmla="*/ 498082 w 602135"/>
                  <a:gd name="connsiteY35" fmla="*/ 284237 h 601076"/>
                  <a:gd name="connsiteX36" fmla="*/ 585803 w 602135"/>
                  <a:gd name="connsiteY36" fmla="*/ 284237 h 601076"/>
                  <a:gd name="connsiteX37" fmla="*/ 602135 w 602135"/>
                  <a:gd name="connsiteY37" fmla="*/ 300537 h 601076"/>
                  <a:gd name="connsiteX38" fmla="*/ 585803 w 602135"/>
                  <a:gd name="connsiteY38" fmla="*/ 316838 h 601076"/>
                  <a:gd name="connsiteX39" fmla="*/ 498082 w 602135"/>
                  <a:gd name="connsiteY39" fmla="*/ 316838 h 601076"/>
                  <a:gd name="connsiteX40" fmla="*/ 481750 w 602135"/>
                  <a:gd name="connsiteY40" fmla="*/ 300537 h 601076"/>
                  <a:gd name="connsiteX41" fmla="*/ 498082 w 602135"/>
                  <a:gd name="connsiteY41" fmla="*/ 284237 h 601076"/>
                  <a:gd name="connsiteX42" fmla="*/ 16332 w 602135"/>
                  <a:gd name="connsiteY42" fmla="*/ 284237 h 601076"/>
                  <a:gd name="connsiteX43" fmla="*/ 104053 w 602135"/>
                  <a:gd name="connsiteY43" fmla="*/ 284237 h 601076"/>
                  <a:gd name="connsiteX44" fmla="*/ 120385 w 602135"/>
                  <a:gd name="connsiteY44" fmla="*/ 300537 h 601076"/>
                  <a:gd name="connsiteX45" fmla="*/ 104053 w 602135"/>
                  <a:gd name="connsiteY45" fmla="*/ 316838 h 601076"/>
                  <a:gd name="connsiteX46" fmla="*/ 16332 w 602135"/>
                  <a:gd name="connsiteY46" fmla="*/ 316838 h 601076"/>
                  <a:gd name="connsiteX47" fmla="*/ 0 w 602135"/>
                  <a:gd name="connsiteY47" fmla="*/ 300537 h 601076"/>
                  <a:gd name="connsiteX48" fmla="*/ 16332 w 602135"/>
                  <a:gd name="connsiteY48" fmla="*/ 284237 h 601076"/>
                  <a:gd name="connsiteX49" fmla="*/ 498082 w 602135"/>
                  <a:gd name="connsiteY49" fmla="*/ 215860 h 601076"/>
                  <a:gd name="connsiteX50" fmla="*/ 585803 w 602135"/>
                  <a:gd name="connsiteY50" fmla="*/ 215860 h 601076"/>
                  <a:gd name="connsiteX51" fmla="*/ 602135 w 602135"/>
                  <a:gd name="connsiteY51" fmla="*/ 232170 h 601076"/>
                  <a:gd name="connsiteX52" fmla="*/ 585803 w 602135"/>
                  <a:gd name="connsiteY52" fmla="*/ 248743 h 601076"/>
                  <a:gd name="connsiteX53" fmla="*/ 498082 w 602135"/>
                  <a:gd name="connsiteY53" fmla="*/ 248743 h 601076"/>
                  <a:gd name="connsiteX54" fmla="*/ 481750 w 602135"/>
                  <a:gd name="connsiteY54" fmla="*/ 232170 h 601076"/>
                  <a:gd name="connsiteX55" fmla="*/ 498082 w 602135"/>
                  <a:gd name="connsiteY55" fmla="*/ 215860 h 601076"/>
                  <a:gd name="connsiteX56" fmla="*/ 16332 w 602135"/>
                  <a:gd name="connsiteY56" fmla="*/ 215860 h 601076"/>
                  <a:gd name="connsiteX57" fmla="*/ 104053 w 602135"/>
                  <a:gd name="connsiteY57" fmla="*/ 215860 h 601076"/>
                  <a:gd name="connsiteX58" fmla="*/ 120385 w 602135"/>
                  <a:gd name="connsiteY58" fmla="*/ 232170 h 601076"/>
                  <a:gd name="connsiteX59" fmla="*/ 104053 w 602135"/>
                  <a:gd name="connsiteY59" fmla="*/ 248743 h 601076"/>
                  <a:gd name="connsiteX60" fmla="*/ 16332 w 602135"/>
                  <a:gd name="connsiteY60" fmla="*/ 248743 h 601076"/>
                  <a:gd name="connsiteX61" fmla="*/ 0 w 602135"/>
                  <a:gd name="connsiteY61" fmla="*/ 232170 h 601076"/>
                  <a:gd name="connsiteX62" fmla="*/ 16332 w 602135"/>
                  <a:gd name="connsiteY62" fmla="*/ 215860 h 601076"/>
                  <a:gd name="connsiteX63" fmla="*/ 158832 w 602135"/>
                  <a:gd name="connsiteY63" fmla="*/ 136756 h 601076"/>
                  <a:gd name="connsiteX64" fmla="*/ 443586 w 602135"/>
                  <a:gd name="connsiteY64" fmla="*/ 136756 h 601076"/>
                  <a:gd name="connsiteX65" fmla="*/ 465450 w 602135"/>
                  <a:gd name="connsiteY65" fmla="*/ 158577 h 601076"/>
                  <a:gd name="connsiteX66" fmla="*/ 465450 w 602135"/>
                  <a:gd name="connsiteY66" fmla="*/ 442781 h 601076"/>
                  <a:gd name="connsiteX67" fmla="*/ 443586 w 602135"/>
                  <a:gd name="connsiteY67" fmla="*/ 464603 h 601076"/>
                  <a:gd name="connsiteX68" fmla="*/ 158832 w 602135"/>
                  <a:gd name="connsiteY68" fmla="*/ 464603 h 601076"/>
                  <a:gd name="connsiteX69" fmla="*/ 136968 w 602135"/>
                  <a:gd name="connsiteY69" fmla="*/ 442781 h 601076"/>
                  <a:gd name="connsiteX70" fmla="*/ 136968 w 602135"/>
                  <a:gd name="connsiteY70" fmla="*/ 158577 h 601076"/>
                  <a:gd name="connsiteX71" fmla="*/ 158832 w 602135"/>
                  <a:gd name="connsiteY71" fmla="*/ 136756 h 601076"/>
                  <a:gd name="connsiteX72" fmla="*/ 369587 w 602135"/>
                  <a:gd name="connsiteY72" fmla="*/ 0 h 601076"/>
                  <a:gd name="connsiteX73" fmla="*/ 385923 w 602135"/>
                  <a:gd name="connsiteY73" fmla="*/ 16303 h 601076"/>
                  <a:gd name="connsiteX74" fmla="*/ 385923 w 602135"/>
                  <a:gd name="connsiteY74" fmla="*/ 103869 h 601076"/>
                  <a:gd name="connsiteX75" fmla="*/ 369587 w 602135"/>
                  <a:gd name="connsiteY75" fmla="*/ 120173 h 601076"/>
                  <a:gd name="connsiteX76" fmla="*/ 353251 w 602135"/>
                  <a:gd name="connsiteY76" fmla="*/ 103869 h 601076"/>
                  <a:gd name="connsiteX77" fmla="*/ 353251 w 602135"/>
                  <a:gd name="connsiteY77" fmla="*/ 16303 h 601076"/>
                  <a:gd name="connsiteX78" fmla="*/ 369587 w 602135"/>
                  <a:gd name="connsiteY78" fmla="*/ 0 h 601076"/>
                  <a:gd name="connsiteX79" fmla="*/ 301068 w 602135"/>
                  <a:gd name="connsiteY79" fmla="*/ 0 h 601076"/>
                  <a:gd name="connsiteX80" fmla="*/ 317404 w 602135"/>
                  <a:gd name="connsiteY80" fmla="*/ 16303 h 601076"/>
                  <a:gd name="connsiteX81" fmla="*/ 317404 w 602135"/>
                  <a:gd name="connsiteY81" fmla="*/ 103869 h 601076"/>
                  <a:gd name="connsiteX82" fmla="*/ 301068 w 602135"/>
                  <a:gd name="connsiteY82" fmla="*/ 120173 h 601076"/>
                  <a:gd name="connsiteX83" fmla="*/ 284732 w 602135"/>
                  <a:gd name="connsiteY83" fmla="*/ 103869 h 601076"/>
                  <a:gd name="connsiteX84" fmla="*/ 284732 w 602135"/>
                  <a:gd name="connsiteY84" fmla="*/ 16303 h 601076"/>
                  <a:gd name="connsiteX85" fmla="*/ 301068 w 602135"/>
                  <a:gd name="connsiteY85" fmla="*/ 0 h 601076"/>
                  <a:gd name="connsiteX86" fmla="*/ 232593 w 602135"/>
                  <a:gd name="connsiteY86" fmla="*/ 0 h 601076"/>
                  <a:gd name="connsiteX87" fmla="*/ 249167 w 602135"/>
                  <a:gd name="connsiteY87" fmla="*/ 16303 h 601076"/>
                  <a:gd name="connsiteX88" fmla="*/ 249167 w 602135"/>
                  <a:gd name="connsiteY88" fmla="*/ 103869 h 601076"/>
                  <a:gd name="connsiteX89" fmla="*/ 232593 w 602135"/>
                  <a:gd name="connsiteY89" fmla="*/ 120173 h 601076"/>
                  <a:gd name="connsiteX90" fmla="*/ 216283 w 602135"/>
                  <a:gd name="connsiteY90" fmla="*/ 103869 h 601076"/>
                  <a:gd name="connsiteX91" fmla="*/ 216283 w 602135"/>
                  <a:gd name="connsiteY91" fmla="*/ 16303 h 601076"/>
                  <a:gd name="connsiteX92" fmla="*/ 232593 w 602135"/>
                  <a:gd name="connsiteY92" fmla="*/ 0 h 60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2135" h="601076">
                    <a:moveTo>
                      <a:pt x="369587" y="480903"/>
                    </a:moveTo>
                    <a:cubicBezTo>
                      <a:pt x="378545" y="480903"/>
                      <a:pt x="385923" y="488266"/>
                      <a:pt x="385923" y="497207"/>
                    </a:cubicBezTo>
                    <a:lnTo>
                      <a:pt x="385923" y="584773"/>
                    </a:lnTo>
                    <a:cubicBezTo>
                      <a:pt x="385923" y="593713"/>
                      <a:pt x="378545" y="601076"/>
                      <a:pt x="369587" y="601076"/>
                    </a:cubicBezTo>
                    <a:cubicBezTo>
                      <a:pt x="360629" y="601076"/>
                      <a:pt x="353251" y="593713"/>
                      <a:pt x="353251" y="584773"/>
                    </a:cubicBezTo>
                    <a:lnTo>
                      <a:pt x="353251" y="497207"/>
                    </a:lnTo>
                    <a:cubicBezTo>
                      <a:pt x="353251" y="488266"/>
                      <a:pt x="360629" y="480903"/>
                      <a:pt x="369587" y="480903"/>
                    </a:cubicBezTo>
                    <a:close/>
                    <a:moveTo>
                      <a:pt x="301068" y="480903"/>
                    </a:moveTo>
                    <a:cubicBezTo>
                      <a:pt x="310290" y="480903"/>
                      <a:pt x="317404" y="488266"/>
                      <a:pt x="317404" y="497207"/>
                    </a:cubicBezTo>
                    <a:lnTo>
                      <a:pt x="317404" y="584773"/>
                    </a:lnTo>
                    <a:cubicBezTo>
                      <a:pt x="317404" y="593713"/>
                      <a:pt x="310290" y="601076"/>
                      <a:pt x="301068" y="601076"/>
                    </a:cubicBezTo>
                    <a:cubicBezTo>
                      <a:pt x="292110" y="601076"/>
                      <a:pt x="284732" y="593713"/>
                      <a:pt x="284732" y="584773"/>
                    </a:cubicBezTo>
                    <a:lnTo>
                      <a:pt x="284732" y="497207"/>
                    </a:lnTo>
                    <a:cubicBezTo>
                      <a:pt x="284732" y="488266"/>
                      <a:pt x="292110" y="480903"/>
                      <a:pt x="301068" y="480903"/>
                    </a:cubicBezTo>
                    <a:close/>
                    <a:moveTo>
                      <a:pt x="232593" y="480903"/>
                    </a:moveTo>
                    <a:cubicBezTo>
                      <a:pt x="241801" y="480903"/>
                      <a:pt x="249167" y="488266"/>
                      <a:pt x="249167" y="497207"/>
                    </a:cubicBezTo>
                    <a:lnTo>
                      <a:pt x="249167" y="584773"/>
                    </a:lnTo>
                    <a:cubicBezTo>
                      <a:pt x="249167" y="593713"/>
                      <a:pt x="241801" y="601076"/>
                      <a:pt x="232593" y="601076"/>
                    </a:cubicBezTo>
                    <a:cubicBezTo>
                      <a:pt x="223649" y="601076"/>
                      <a:pt x="216283" y="593713"/>
                      <a:pt x="216283" y="584773"/>
                    </a:cubicBezTo>
                    <a:lnTo>
                      <a:pt x="216283" y="497207"/>
                    </a:lnTo>
                    <a:cubicBezTo>
                      <a:pt x="216283" y="488266"/>
                      <a:pt x="223649" y="480903"/>
                      <a:pt x="232593" y="480903"/>
                    </a:cubicBezTo>
                    <a:close/>
                    <a:moveTo>
                      <a:pt x="498082" y="352615"/>
                    </a:moveTo>
                    <a:lnTo>
                      <a:pt x="585803" y="352615"/>
                    </a:lnTo>
                    <a:cubicBezTo>
                      <a:pt x="594759" y="352615"/>
                      <a:pt x="602135" y="359976"/>
                      <a:pt x="602135" y="368915"/>
                    </a:cubicBezTo>
                    <a:cubicBezTo>
                      <a:pt x="602135" y="377854"/>
                      <a:pt x="594759" y="385216"/>
                      <a:pt x="585803" y="385216"/>
                    </a:cubicBezTo>
                    <a:lnTo>
                      <a:pt x="498082" y="385216"/>
                    </a:lnTo>
                    <a:cubicBezTo>
                      <a:pt x="489126" y="385216"/>
                      <a:pt x="481750" y="377854"/>
                      <a:pt x="481750" y="368915"/>
                    </a:cubicBezTo>
                    <a:cubicBezTo>
                      <a:pt x="481750" y="359976"/>
                      <a:pt x="489126" y="352615"/>
                      <a:pt x="498082" y="352615"/>
                    </a:cubicBezTo>
                    <a:close/>
                    <a:moveTo>
                      <a:pt x="16332" y="352615"/>
                    </a:moveTo>
                    <a:lnTo>
                      <a:pt x="104053" y="352615"/>
                    </a:lnTo>
                    <a:cubicBezTo>
                      <a:pt x="113009" y="352615"/>
                      <a:pt x="120385" y="359976"/>
                      <a:pt x="120385" y="368915"/>
                    </a:cubicBezTo>
                    <a:cubicBezTo>
                      <a:pt x="120385" y="377854"/>
                      <a:pt x="113009" y="385216"/>
                      <a:pt x="104053" y="385216"/>
                    </a:cubicBezTo>
                    <a:lnTo>
                      <a:pt x="16332" y="385216"/>
                    </a:lnTo>
                    <a:cubicBezTo>
                      <a:pt x="7376" y="385216"/>
                      <a:pt x="0" y="377854"/>
                      <a:pt x="0" y="368915"/>
                    </a:cubicBezTo>
                    <a:cubicBezTo>
                      <a:pt x="0" y="359976"/>
                      <a:pt x="7376" y="352615"/>
                      <a:pt x="16332" y="352615"/>
                    </a:cubicBezTo>
                    <a:close/>
                    <a:moveTo>
                      <a:pt x="498082" y="284237"/>
                    </a:moveTo>
                    <a:lnTo>
                      <a:pt x="585803" y="284237"/>
                    </a:lnTo>
                    <a:cubicBezTo>
                      <a:pt x="594759" y="284237"/>
                      <a:pt x="602135" y="291598"/>
                      <a:pt x="602135" y="300537"/>
                    </a:cubicBezTo>
                    <a:cubicBezTo>
                      <a:pt x="602135" y="309739"/>
                      <a:pt x="594759" y="316838"/>
                      <a:pt x="585803" y="316838"/>
                    </a:cubicBezTo>
                    <a:lnTo>
                      <a:pt x="498082" y="316838"/>
                    </a:lnTo>
                    <a:cubicBezTo>
                      <a:pt x="489126" y="316838"/>
                      <a:pt x="481750" y="309739"/>
                      <a:pt x="481750" y="300537"/>
                    </a:cubicBezTo>
                    <a:cubicBezTo>
                      <a:pt x="481750" y="291598"/>
                      <a:pt x="489126" y="284237"/>
                      <a:pt x="498082" y="284237"/>
                    </a:cubicBezTo>
                    <a:close/>
                    <a:moveTo>
                      <a:pt x="16332" y="284237"/>
                    </a:moveTo>
                    <a:lnTo>
                      <a:pt x="104053" y="284237"/>
                    </a:lnTo>
                    <a:cubicBezTo>
                      <a:pt x="113009" y="284237"/>
                      <a:pt x="120385" y="291598"/>
                      <a:pt x="120385" y="300537"/>
                    </a:cubicBezTo>
                    <a:cubicBezTo>
                      <a:pt x="120385" y="309739"/>
                      <a:pt x="113009" y="316838"/>
                      <a:pt x="104053" y="316838"/>
                    </a:cubicBezTo>
                    <a:lnTo>
                      <a:pt x="16332" y="316838"/>
                    </a:lnTo>
                    <a:cubicBezTo>
                      <a:pt x="7376" y="316838"/>
                      <a:pt x="0" y="309739"/>
                      <a:pt x="0" y="300537"/>
                    </a:cubicBezTo>
                    <a:cubicBezTo>
                      <a:pt x="0" y="291598"/>
                      <a:pt x="7376" y="284237"/>
                      <a:pt x="16332" y="284237"/>
                    </a:cubicBezTo>
                    <a:close/>
                    <a:moveTo>
                      <a:pt x="498082" y="215860"/>
                    </a:moveTo>
                    <a:lnTo>
                      <a:pt x="585803" y="215860"/>
                    </a:lnTo>
                    <a:cubicBezTo>
                      <a:pt x="594759" y="215860"/>
                      <a:pt x="602135" y="223226"/>
                      <a:pt x="602135" y="232170"/>
                    </a:cubicBezTo>
                    <a:cubicBezTo>
                      <a:pt x="602135" y="241377"/>
                      <a:pt x="594759" y="248743"/>
                      <a:pt x="585803" y="248743"/>
                    </a:cubicBezTo>
                    <a:lnTo>
                      <a:pt x="498082" y="248743"/>
                    </a:lnTo>
                    <a:cubicBezTo>
                      <a:pt x="489126" y="248743"/>
                      <a:pt x="481750" y="241377"/>
                      <a:pt x="481750" y="232170"/>
                    </a:cubicBezTo>
                    <a:cubicBezTo>
                      <a:pt x="481750" y="223226"/>
                      <a:pt x="489126" y="215860"/>
                      <a:pt x="498082" y="215860"/>
                    </a:cubicBezTo>
                    <a:close/>
                    <a:moveTo>
                      <a:pt x="16332" y="215860"/>
                    </a:moveTo>
                    <a:lnTo>
                      <a:pt x="104053" y="215860"/>
                    </a:lnTo>
                    <a:cubicBezTo>
                      <a:pt x="113009" y="215860"/>
                      <a:pt x="120385" y="223226"/>
                      <a:pt x="120385" y="232170"/>
                    </a:cubicBezTo>
                    <a:cubicBezTo>
                      <a:pt x="120385" y="241377"/>
                      <a:pt x="113009" y="248743"/>
                      <a:pt x="104053" y="248743"/>
                    </a:cubicBezTo>
                    <a:lnTo>
                      <a:pt x="16332" y="248743"/>
                    </a:lnTo>
                    <a:cubicBezTo>
                      <a:pt x="7376" y="248743"/>
                      <a:pt x="0" y="241377"/>
                      <a:pt x="0" y="232170"/>
                    </a:cubicBezTo>
                    <a:cubicBezTo>
                      <a:pt x="0" y="223226"/>
                      <a:pt x="7376" y="215860"/>
                      <a:pt x="16332" y="215860"/>
                    </a:cubicBezTo>
                    <a:close/>
                    <a:moveTo>
                      <a:pt x="158832" y="136756"/>
                    </a:moveTo>
                    <a:lnTo>
                      <a:pt x="443586" y="136756"/>
                    </a:lnTo>
                    <a:cubicBezTo>
                      <a:pt x="455440" y="136756"/>
                      <a:pt x="465450" y="146483"/>
                      <a:pt x="465450" y="158577"/>
                    </a:cubicBezTo>
                    <a:lnTo>
                      <a:pt x="465450" y="442781"/>
                    </a:lnTo>
                    <a:cubicBezTo>
                      <a:pt x="465450" y="454612"/>
                      <a:pt x="455440" y="464603"/>
                      <a:pt x="443586" y="464603"/>
                    </a:cubicBezTo>
                    <a:lnTo>
                      <a:pt x="158832" y="464603"/>
                    </a:lnTo>
                    <a:cubicBezTo>
                      <a:pt x="146714" y="464603"/>
                      <a:pt x="136968" y="454612"/>
                      <a:pt x="136968" y="442781"/>
                    </a:cubicBezTo>
                    <a:lnTo>
                      <a:pt x="136968" y="158577"/>
                    </a:lnTo>
                    <a:cubicBezTo>
                      <a:pt x="136968" y="146483"/>
                      <a:pt x="146714" y="136756"/>
                      <a:pt x="158832" y="136756"/>
                    </a:cubicBezTo>
                    <a:close/>
                    <a:moveTo>
                      <a:pt x="369587" y="0"/>
                    </a:moveTo>
                    <a:cubicBezTo>
                      <a:pt x="378545" y="0"/>
                      <a:pt x="385923" y="7363"/>
                      <a:pt x="385923" y="16303"/>
                    </a:cubicBezTo>
                    <a:lnTo>
                      <a:pt x="385923" y="103869"/>
                    </a:lnTo>
                    <a:cubicBezTo>
                      <a:pt x="385923" y="112810"/>
                      <a:pt x="378545" y="120173"/>
                      <a:pt x="369587" y="120173"/>
                    </a:cubicBezTo>
                    <a:cubicBezTo>
                      <a:pt x="360629" y="120173"/>
                      <a:pt x="353251" y="112810"/>
                      <a:pt x="353251" y="103869"/>
                    </a:cubicBezTo>
                    <a:lnTo>
                      <a:pt x="353251" y="16303"/>
                    </a:lnTo>
                    <a:cubicBezTo>
                      <a:pt x="353251" y="7363"/>
                      <a:pt x="360629" y="0"/>
                      <a:pt x="369587" y="0"/>
                    </a:cubicBezTo>
                    <a:close/>
                    <a:moveTo>
                      <a:pt x="301068" y="0"/>
                    </a:moveTo>
                    <a:cubicBezTo>
                      <a:pt x="310290" y="0"/>
                      <a:pt x="317404" y="7363"/>
                      <a:pt x="317404" y="16303"/>
                    </a:cubicBezTo>
                    <a:lnTo>
                      <a:pt x="317404" y="103869"/>
                    </a:lnTo>
                    <a:cubicBezTo>
                      <a:pt x="317404" y="112810"/>
                      <a:pt x="310290" y="120173"/>
                      <a:pt x="301068" y="120173"/>
                    </a:cubicBezTo>
                    <a:cubicBezTo>
                      <a:pt x="292110" y="120173"/>
                      <a:pt x="284732" y="112810"/>
                      <a:pt x="284732" y="103869"/>
                    </a:cubicBezTo>
                    <a:lnTo>
                      <a:pt x="284732" y="16303"/>
                    </a:lnTo>
                    <a:cubicBezTo>
                      <a:pt x="284732" y="7363"/>
                      <a:pt x="292110" y="0"/>
                      <a:pt x="301068" y="0"/>
                    </a:cubicBezTo>
                    <a:close/>
                    <a:moveTo>
                      <a:pt x="232593" y="0"/>
                    </a:moveTo>
                    <a:cubicBezTo>
                      <a:pt x="241801" y="0"/>
                      <a:pt x="249167" y="7363"/>
                      <a:pt x="249167" y="16303"/>
                    </a:cubicBezTo>
                    <a:lnTo>
                      <a:pt x="249167" y="103869"/>
                    </a:lnTo>
                    <a:cubicBezTo>
                      <a:pt x="249167" y="112810"/>
                      <a:pt x="241801" y="120173"/>
                      <a:pt x="232593" y="120173"/>
                    </a:cubicBezTo>
                    <a:cubicBezTo>
                      <a:pt x="223649" y="120173"/>
                      <a:pt x="216283" y="112810"/>
                      <a:pt x="216283" y="103869"/>
                    </a:cubicBezTo>
                    <a:lnTo>
                      <a:pt x="216283" y="16303"/>
                    </a:lnTo>
                    <a:cubicBezTo>
                      <a:pt x="216283" y="7363"/>
                      <a:pt x="223649" y="0"/>
                      <a:pt x="23259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iṣḻïḓe">
                <a:extLst>
                  <a:ext uri="{FF2B5EF4-FFF2-40B4-BE49-F238E27FC236}">
                    <a16:creationId xmlns:a16="http://schemas.microsoft.com/office/drawing/2014/main" xmlns="" id="{989DF76C-2AAA-4079-80F1-C888DCB38F21}"/>
                  </a:ext>
                </a:extLst>
              </p:cNvPr>
              <p:cNvGrpSpPr/>
              <p:nvPr/>
            </p:nvGrpSpPr>
            <p:grpSpPr>
              <a:xfrm>
                <a:off x="7053995" y="1326155"/>
                <a:ext cx="3724276" cy="3851276"/>
                <a:chOff x="938213" y="1497013"/>
                <a:chExt cx="3724276" cy="3851276"/>
              </a:xfrm>
            </p:grpSpPr>
            <p:sp>
              <p:nvSpPr>
                <p:cNvPr id="26" name="ïṣľïďé">
                  <a:extLst>
                    <a:ext uri="{FF2B5EF4-FFF2-40B4-BE49-F238E27FC236}">
                      <a16:creationId xmlns:a16="http://schemas.microsoft.com/office/drawing/2014/main" xmlns="" id="{EBD98BC6-EB34-4406-9177-649F07BF2344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iṩlîďe">
                  <a:extLst>
                    <a:ext uri="{FF2B5EF4-FFF2-40B4-BE49-F238E27FC236}">
                      <a16:creationId xmlns:a16="http://schemas.microsoft.com/office/drawing/2014/main" xmlns="" id="{8C5DFDF6-2890-41FA-9881-769D7C8D18FE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ṣḷîḑe">
                  <a:extLst>
                    <a:ext uri="{FF2B5EF4-FFF2-40B4-BE49-F238E27FC236}">
                      <a16:creationId xmlns:a16="http://schemas.microsoft.com/office/drawing/2014/main" xmlns="" id="{23137FCA-1ABD-4C34-BDD2-0EA5E645E4D8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ïšľiďé">
                  <a:extLst>
                    <a:ext uri="{FF2B5EF4-FFF2-40B4-BE49-F238E27FC236}">
                      <a16:creationId xmlns:a16="http://schemas.microsoft.com/office/drawing/2014/main" xmlns="" id="{E1B21E81-0AA7-4074-BEAC-08CB9E661CC4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isľîḓê">
                  <a:extLst>
                    <a:ext uri="{FF2B5EF4-FFF2-40B4-BE49-F238E27FC236}">
                      <a16:creationId xmlns:a16="http://schemas.microsoft.com/office/drawing/2014/main" xmlns="" id="{A1D49432-F1F0-48F8-BBAB-EA924C3648EE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îsḷiďé">
                  <a:extLst>
                    <a:ext uri="{FF2B5EF4-FFF2-40B4-BE49-F238E27FC236}">
                      <a16:creationId xmlns:a16="http://schemas.microsoft.com/office/drawing/2014/main" xmlns="" id="{54F8B018-6BF6-41D8-8C83-C4889DF234AB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ïṡlíḍê">
              <a:extLst>
                <a:ext uri="{FF2B5EF4-FFF2-40B4-BE49-F238E27FC236}">
                  <a16:creationId xmlns:a16="http://schemas.microsoft.com/office/drawing/2014/main" xmlns="" id="{2BEF2E4D-8745-44A5-981D-B17976A30C73}"/>
                </a:ext>
              </a:extLst>
            </p:cNvPr>
            <p:cNvGrpSpPr/>
            <p:nvPr/>
          </p:nvGrpSpPr>
          <p:grpSpPr>
            <a:xfrm>
              <a:off x="761407" y="1478611"/>
              <a:ext cx="5401759" cy="1043222"/>
              <a:chOff x="761407" y="1238250"/>
              <a:chExt cx="5401759" cy="1043222"/>
            </a:xfrm>
          </p:grpSpPr>
          <p:sp>
            <p:nvSpPr>
              <p:cNvPr id="18" name="íŝļidê">
                <a:extLst>
                  <a:ext uri="{FF2B5EF4-FFF2-40B4-BE49-F238E27FC236}">
                    <a16:creationId xmlns:a16="http://schemas.microsoft.com/office/drawing/2014/main" xmlns="" id="{A42F3721-F1BF-4BCA-92FD-FCA0D1ADF03B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ïṡľïḍe">
                <a:extLst>
                  <a:ext uri="{FF2B5EF4-FFF2-40B4-BE49-F238E27FC236}">
                    <a16:creationId xmlns:a16="http://schemas.microsoft.com/office/drawing/2014/main" xmlns="" id="{200A1B7D-B5E7-4CD3-BCA6-397726554E27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14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20" name="íS1îḋé">
                <a:extLst>
                  <a:ext uri="{FF2B5EF4-FFF2-40B4-BE49-F238E27FC236}">
                    <a16:creationId xmlns:a16="http://schemas.microsoft.com/office/drawing/2014/main" xmlns="" id="{D728F216-36F6-4A71-8B8C-FC3EA0903FB5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íṣḷïďê">
                <a:extLst>
                  <a:ext uri="{FF2B5EF4-FFF2-40B4-BE49-F238E27FC236}">
                    <a16:creationId xmlns:a16="http://schemas.microsoft.com/office/drawing/2014/main" xmlns="" id="{DA290159-37B2-4E65-AA16-E9995B5012E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iṧļïde">
              <a:extLst>
                <a:ext uri="{FF2B5EF4-FFF2-40B4-BE49-F238E27FC236}">
                  <a16:creationId xmlns:a16="http://schemas.microsoft.com/office/drawing/2014/main" xmlns="" id="{3C05794F-85DF-4F88-8F99-F39EB2EC1058}"/>
                </a:ext>
              </a:extLst>
            </p:cNvPr>
            <p:cNvGrpSpPr/>
            <p:nvPr/>
          </p:nvGrpSpPr>
          <p:grpSpPr>
            <a:xfrm>
              <a:off x="761407" y="3116939"/>
              <a:ext cx="5401759" cy="1043222"/>
              <a:chOff x="761407" y="1238250"/>
              <a:chExt cx="5401759" cy="1043222"/>
            </a:xfrm>
          </p:grpSpPr>
          <p:sp>
            <p:nvSpPr>
              <p:cNvPr id="14" name="iśļídê">
                <a:extLst>
                  <a:ext uri="{FF2B5EF4-FFF2-40B4-BE49-F238E27FC236}">
                    <a16:creationId xmlns:a16="http://schemas.microsoft.com/office/drawing/2014/main" xmlns="" id="{154396B1-39C9-41D2-AB5F-C6C381DB2B58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5" name="íşḷiḍê">
                <a:extLst>
                  <a:ext uri="{FF2B5EF4-FFF2-40B4-BE49-F238E27FC236}">
                    <a16:creationId xmlns:a16="http://schemas.microsoft.com/office/drawing/2014/main" xmlns="" id="{887C9650-2E7F-45CC-86B7-739F856A9DB2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7</a:t>
                </a:r>
                <a:r>
                  <a:rPr lang="en-US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6%</a:t>
                </a:r>
              </a:p>
            </p:txBody>
          </p:sp>
          <p:sp>
            <p:nvSpPr>
              <p:cNvPr id="16" name="îṧḷíḍè">
                <a:extLst>
                  <a:ext uri="{FF2B5EF4-FFF2-40B4-BE49-F238E27FC236}">
                    <a16:creationId xmlns:a16="http://schemas.microsoft.com/office/drawing/2014/main" xmlns="" id="{F4572D32-383B-4F54-9ADE-C1AD3674093A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7" name="iśḷíḍê">
                <a:extLst>
                  <a:ext uri="{FF2B5EF4-FFF2-40B4-BE49-F238E27FC236}">
                    <a16:creationId xmlns:a16="http://schemas.microsoft.com/office/drawing/2014/main" xmlns="" id="{965A6584-6C44-4877-8D27-83F06BCF9AA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iṣḻidè">
              <a:extLst>
                <a:ext uri="{FF2B5EF4-FFF2-40B4-BE49-F238E27FC236}">
                  <a16:creationId xmlns:a16="http://schemas.microsoft.com/office/drawing/2014/main" xmlns="" id="{E6F2820E-AE83-4389-B4A8-479CA3145206}"/>
                </a:ext>
              </a:extLst>
            </p:cNvPr>
            <p:cNvGrpSpPr/>
            <p:nvPr/>
          </p:nvGrpSpPr>
          <p:grpSpPr>
            <a:xfrm>
              <a:off x="761407" y="4755267"/>
              <a:ext cx="5401759" cy="1043222"/>
              <a:chOff x="761407" y="1238250"/>
              <a:chExt cx="5401759" cy="1043222"/>
            </a:xfrm>
          </p:grpSpPr>
          <p:sp>
            <p:nvSpPr>
              <p:cNvPr id="10" name="îşḻiḓè">
                <a:extLst>
                  <a:ext uri="{FF2B5EF4-FFF2-40B4-BE49-F238E27FC236}">
                    <a16:creationId xmlns:a16="http://schemas.microsoft.com/office/drawing/2014/main" xmlns="" id="{32EC155C-399F-4AA2-865A-065675735520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1" name="ïṡḷïdê">
                <a:extLst>
                  <a:ext uri="{FF2B5EF4-FFF2-40B4-BE49-F238E27FC236}">
                    <a16:creationId xmlns:a16="http://schemas.microsoft.com/office/drawing/2014/main" xmlns="" id="{27330D03-01A4-41D9-B5DF-F90440C59664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10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12" name="íślîḍè">
                <a:extLst>
                  <a:ext uri="{FF2B5EF4-FFF2-40B4-BE49-F238E27FC236}">
                    <a16:creationId xmlns:a16="http://schemas.microsoft.com/office/drawing/2014/main" xmlns="" id="{43FFDF42-C957-4286-9687-CEBE2E5EB469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3" name="ísļidè">
                <a:extLst>
                  <a:ext uri="{FF2B5EF4-FFF2-40B4-BE49-F238E27FC236}">
                    <a16:creationId xmlns:a16="http://schemas.microsoft.com/office/drawing/2014/main" xmlns="" id="{1869B8DA-0602-47E8-B028-1589B53D6A67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0121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486400-9412-473A-AFEE-2E5FF4614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DB8CE3-9A38-4714-B1E7-A6E5590E5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36F59D-A96C-49BA-9E1D-93FE97F0E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763B0B-CBA6-48B8-8701-5F2AD0AC26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îŝľiḋê">
              <a:extLst>
                <a:ext uri="{FF2B5EF4-FFF2-40B4-BE49-F238E27FC236}">
                  <a16:creationId xmlns:a16="http://schemas.microsoft.com/office/drawing/2014/main" xmlns="" id="{DB9B326D-7144-4820-98BD-F885375EF473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iṣḷídé">
                <a:extLst>
                  <a:ext uri="{FF2B5EF4-FFF2-40B4-BE49-F238E27FC236}">
                    <a16:creationId xmlns:a16="http://schemas.microsoft.com/office/drawing/2014/main" xmlns="" id="{9B04D8B9-0EA1-4940-BA83-3BAA595C65DF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ṥḷiḓè">
                <a:extLst>
                  <a:ext uri="{FF2B5EF4-FFF2-40B4-BE49-F238E27FC236}">
                    <a16:creationId xmlns:a16="http://schemas.microsoft.com/office/drawing/2014/main" xmlns="" id="{184A7CBD-3427-41CB-84D4-C7B5F0ED2641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ṥļiḑe">
                <a:extLst>
                  <a:ext uri="{FF2B5EF4-FFF2-40B4-BE49-F238E27FC236}">
                    <a16:creationId xmlns:a16="http://schemas.microsoft.com/office/drawing/2014/main" xmlns="" id="{3DAE4179-C8CE-493E-BB7F-B4D1FBE271BC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šḷîdè">
                <a:extLst>
                  <a:ext uri="{FF2B5EF4-FFF2-40B4-BE49-F238E27FC236}">
                    <a16:creationId xmlns:a16="http://schemas.microsoft.com/office/drawing/2014/main" xmlns="" id="{863735FC-352E-4074-A309-06F718652F55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ḻi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šļî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íṣlî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ş1i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îS1ï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ṥļî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276829F-F6E3-4D21-80C0-892CA073DB7D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99CEF37-3D1F-4908-B08D-D6B9B4A8E109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šľî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$ḻí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ṣľ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ṣ1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šḷ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š1íḓ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3EA60BF4-7697-4740-8010-6705692D3F94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7FD4FDD-6330-4E17-B57D-8F5CFABDE2BD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9110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1F4150-91EC-4B71-9B14-6AB153B06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ECBE969-161F-439B-ACDF-EAD23866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F012EC-D1CA-4BAE-B832-AFDBF557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39DDBC-8077-4F02-8992-EC5AC30D1C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îslidè">
              <a:extLst>
                <a:ext uri="{FF2B5EF4-FFF2-40B4-BE49-F238E27FC236}">
                  <a16:creationId xmlns:a16="http://schemas.microsoft.com/office/drawing/2014/main" xmlns="" id="{6562B0A4-B7E2-4367-B0F5-D4B764937E71}"/>
                </a:ext>
              </a:extLst>
            </p:cNvPr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ṧlîḋê">
              <a:extLst>
                <a:ext uri="{FF2B5EF4-FFF2-40B4-BE49-F238E27FC236}">
                  <a16:creationId xmlns:a16="http://schemas.microsoft.com/office/drawing/2014/main" xmlns="" id="{02125AC3-0F73-44F9-8FFC-22FAF15DB7BC}"/>
                </a:ext>
              </a:extLst>
            </p:cNvPr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ślíḑé">
              <a:extLst>
                <a:ext uri="{FF2B5EF4-FFF2-40B4-BE49-F238E27FC236}">
                  <a16:creationId xmlns:a16="http://schemas.microsoft.com/office/drawing/2014/main" xmlns="" id="{B552CCE6-6999-4080-BF36-4332C904A4B4}"/>
                </a:ext>
              </a:extLst>
            </p:cNvPr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ṣ1ïďê">
              <a:extLst>
                <a:ext uri="{FF2B5EF4-FFF2-40B4-BE49-F238E27FC236}">
                  <a16:creationId xmlns:a16="http://schemas.microsoft.com/office/drawing/2014/main" xmlns="" id="{97FC6EF6-2DAD-4CF1-A9A7-C1319E5C5479}"/>
                </a:ext>
              </a:extLst>
            </p:cNvPr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śḻïḋé">
              <a:extLst>
                <a:ext uri="{FF2B5EF4-FFF2-40B4-BE49-F238E27FC236}">
                  <a16:creationId xmlns:a16="http://schemas.microsoft.com/office/drawing/2014/main" xmlns="" id="{21CB8FF6-E4DA-4E0F-9B67-F98CDD871C94}"/>
                </a:ext>
              </a:extLst>
            </p:cNvPr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sliďè">
              <a:extLst>
                <a:ext uri="{FF2B5EF4-FFF2-40B4-BE49-F238E27FC236}">
                  <a16:creationId xmlns:a16="http://schemas.microsoft.com/office/drawing/2014/main" xmlns="" id="{08D2EB2D-D498-4F33-8312-3AF195213083}"/>
                </a:ext>
              </a:extLst>
            </p:cNvPr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şḷíḍè">
              <a:extLst>
                <a:ext uri="{FF2B5EF4-FFF2-40B4-BE49-F238E27FC236}">
                  <a16:creationId xmlns:a16="http://schemas.microsoft.com/office/drawing/2014/main" xmlns="" id="{E651DFA9-23CD-4A02-ADF5-83636D1A266D}"/>
                </a:ext>
              </a:extLst>
            </p:cNvPr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ïSļiḍè">
              <a:extLst>
                <a:ext uri="{FF2B5EF4-FFF2-40B4-BE49-F238E27FC236}">
                  <a16:creationId xmlns:a16="http://schemas.microsoft.com/office/drawing/2014/main" xmlns="" id="{7A066DEE-C055-47D1-9E85-006B7E27FBAE}"/>
                </a:ext>
              </a:extLst>
            </p:cNvPr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s1ïdé">
              <a:extLst>
                <a:ext uri="{FF2B5EF4-FFF2-40B4-BE49-F238E27FC236}">
                  <a16:creationId xmlns:a16="http://schemas.microsoft.com/office/drawing/2014/main" xmlns="" id="{4657B52A-3DEE-4785-AFA0-714712816B22}"/>
                </a:ext>
              </a:extLst>
            </p:cNvPr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ïŝlídê">
              <a:extLst>
                <a:ext uri="{FF2B5EF4-FFF2-40B4-BE49-F238E27FC236}">
                  <a16:creationId xmlns:a16="http://schemas.microsoft.com/office/drawing/2014/main" xmlns="" id="{4C1E8914-C2E7-4157-8032-C18D4E4CD638}"/>
                </a:ext>
              </a:extLst>
            </p:cNvPr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ṧľîďe">
              <a:extLst>
                <a:ext uri="{FF2B5EF4-FFF2-40B4-BE49-F238E27FC236}">
                  <a16:creationId xmlns:a16="http://schemas.microsoft.com/office/drawing/2014/main" xmlns="" id="{88DC9272-D886-44CC-A58B-63A7C738F43B}"/>
                </a:ext>
              </a:extLst>
            </p:cNvPr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îṧľîḑé">
              <a:extLst>
                <a:ext uri="{FF2B5EF4-FFF2-40B4-BE49-F238E27FC236}">
                  <a16:creationId xmlns:a16="http://schemas.microsoft.com/office/drawing/2014/main" xmlns="" id="{AA56CB50-0F37-44A7-9E6E-FE1E720A7258}"/>
                </a:ext>
              </a:extLst>
            </p:cNvPr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ŝlîďê">
              <a:extLst>
                <a:ext uri="{FF2B5EF4-FFF2-40B4-BE49-F238E27FC236}">
                  <a16:creationId xmlns:a16="http://schemas.microsoft.com/office/drawing/2014/main" xmlns="" id="{28570BD1-EBFB-4672-9CFC-EF466A8C8FE8}"/>
                </a:ext>
              </a:extLst>
            </p:cNvPr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íšḷíḓe">
              <a:extLst>
                <a:ext uri="{FF2B5EF4-FFF2-40B4-BE49-F238E27FC236}">
                  <a16:creationId xmlns:a16="http://schemas.microsoft.com/office/drawing/2014/main" xmlns="" id="{4F9995AA-FA10-417F-AC34-C713834C1B68}"/>
                </a:ext>
              </a:extLst>
            </p:cNvPr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ŝ1îḋe">
              <a:extLst>
                <a:ext uri="{FF2B5EF4-FFF2-40B4-BE49-F238E27FC236}">
                  <a16:creationId xmlns:a16="http://schemas.microsoft.com/office/drawing/2014/main" xmlns="" id="{6BAA715F-19AE-4F51-BB58-D74638F424D0}"/>
                </a:ext>
              </a:extLst>
            </p:cNvPr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1B03805-264A-426A-A985-FFC203038750}"/>
                </a:ext>
              </a:extLst>
            </p:cNvPr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5593273-EA06-41F9-B659-9F287FA3506D}"/>
                </a:ext>
              </a:extLst>
            </p:cNvPr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7750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1F4150-91EC-4B71-9B14-6AB153B06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ECBE969-161F-439B-ACDF-EAD23866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AF012EC-D1CA-4BAE-B832-AFDBF557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23" name="9a038ec8-d971-42c6-b925-ac595bb8cf41" descr="0gQAAB+LCAAAAAAABACdU01vgkAQ/S/b9kYMtLUf3GiNDQerUdMeGg8rO8I2sJhlaTSG/95Z5DNgjc1eYPbNzHszbw/kWu23QGyyiKhUI059SSNXQUQM4jJiizQMDfLCBePCf5Nxuk2I/XWo0po3n1wFr3EYyw8apqALCK44DY+/diephZ1Jjgz2eewUFmGdWtPNhnuwDCCCErPkQjmCLQLKEGEOTBQguR8oAUlSBKbrb/BUI80ealSaBFjzajy+v318cBxdLG9jZplBFuDFgv2f5Bw8EKoEzf01sS3s82g+Wa3eo2d9qt6W7n1qhuX4JlzwKI0KWC5xQneNkGUeg5yxEJowVyiQP9WWLB3LvxdKYoNxLCOqsOHBzG5qbcO7QT4TVzDYYaWSLGkttSCp/dRrG31RuSb3UJ00o+hEQG49qrt5NdogjvDDUl25vqosumIL74jVhAqhOkRWbQklGyyMS+uKy4yTrJawU5fp0BlNBX2j/1NC3rJWUDBocT9LuzTmpfNvEkejJ6AcrzZ68dzyeOcVntmOi++tdzm9eyHZCs8vkIinodIEAAA=">
            <a:extLst>
              <a:ext uri="{FF2B5EF4-FFF2-40B4-BE49-F238E27FC236}">
                <a16:creationId xmlns:a16="http://schemas.microsoft.com/office/drawing/2014/main" xmlns="" id="{063D0508-0B32-41D2-9561-98D7DE897BB8}"/>
              </a:ext>
            </a:extLst>
          </p:cNvPr>
          <p:cNvGrpSpPr>
            <a:grpSpLocks noChangeAspect="1"/>
          </p:cNvGrpSpPr>
          <p:nvPr/>
        </p:nvGrpSpPr>
        <p:grpSpPr>
          <a:xfrm>
            <a:off x="1770855" y="1974873"/>
            <a:ext cx="8648700" cy="3319417"/>
            <a:chOff x="1771650" y="1689488"/>
            <a:chExt cx="8648700" cy="3319417"/>
          </a:xfrm>
        </p:grpSpPr>
        <p:sp>
          <p:nvSpPr>
            <p:cNvPr id="24" name="ExtraShape">
              <a:extLst>
                <a:ext uri="{FF2B5EF4-FFF2-40B4-BE49-F238E27FC236}">
                  <a16:creationId xmlns:a16="http://schemas.microsoft.com/office/drawing/2014/main" xmlns="" id="{09A846FA-B53F-4298-B836-8B88BF01B261}"/>
                </a:ext>
              </a:extLst>
            </p:cNvPr>
            <p:cNvSpPr/>
            <p:nvPr/>
          </p:nvSpPr>
          <p:spPr>
            <a:xfrm>
              <a:off x="4393473" y="1689488"/>
              <a:ext cx="3319418" cy="331941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25" name="IconShape">
              <a:extLst>
                <a:ext uri="{FF2B5EF4-FFF2-40B4-BE49-F238E27FC236}">
                  <a16:creationId xmlns:a16="http://schemas.microsoft.com/office/drawing/2014/main" xmlns="" id="{B3B25D95-A234-44FC-AFA3-B759F1F11A6F}"/>
                </a:ext>
              </a:extLst>
            </p:cNvPr>
            <p:cNvSpPr/>
            <p:nvPr/>
          </p:nvSpPr>
          <p:spPr bwMode="auto">
            <a:xfrm>
              <a:off x="4987450" y="1972791"/>
              <a:ext cx="2217100" cy="2270352"/>
            </a:xfrm>
            <a:custGeom>
              <a:avLst/>
              <a:gdLst>
                <a:gd name="T0" fmla="*/ 494 w 526"/>
                <a:gd name="T1" fmla="*/ 19 h 539"/>
                <a:gd name="T2" fmla="*/ 405 w 526"/>
                <a:gd name="T3" fmla="*/ 0 h 539"/>
                <a:gd name="T4" fmla="*/ 386 w 526"/>
                <a:gd name="T5" fmla="*/ 168 h 539"/>
                <a:gd name="T6" fmla="*/ 104 w 526"/>
                <a:gd name="T7" fmla="*/ 175 h 539"/>
                <a:gd name="T8" fmla="*/ 20 w 526"/>
                <a:gd name="T9" fmla="*/ 385 h 539"/>
                <a:gd name="T10" fmla="*/ 194 w 526"/>
                <a:gd name="T11" fmla="*/ 401 h 539"/>
                <a:gd name="T12" fmla="*/ 324 w 526"/>
                <a:gd name="T13" fmla="*/ 401 h 539"/>
                <a:gd name="T14" fmla="*/ 377 w 526"/>
                <a:gd name="T15" fmla="*/ 431 h 539"/>
                <a:gd name="T16" fmla="*/ 209 w 526"/>
                <a:gd name="T17" fmla="*/ 450 h 539"/>
                <a:gd name="T18" fmla="*/ 228 w 526"/>
                <a:gd name="T19" fmla="*/ 539 h 539"/>
                <a:gd name="T20" fmla="*/ 494 w 526"/>
                <a:gd name="T21" fmla="*/ 423 h 539"/>
                <a:gd name="T22" fmla="*/ 494 w 526"/>
                <a:gd name="T23" fmla="*/ 242 h 539"/>
                <a:gd name="T24" fmla="*/ 456 w 526"/>
                <a:gd name="T25" fmla="*/ 38 h 539"/>
                <a:gd name="T26" fmla="*/ 424 w 526"/>
                <a:gd name="T27" fmla="*/ 191 h 539"/>
                <a:gd name="T28" fmla="*/ 309 w 526"/>
                <a:gd name="T29" fmla="*/ 199 h 539"/>
                <a:gd name="T30" fmla="*/ 309 w 526"/>
                <a:gd name="T31" fmla="*/ 199 h 539"/>
                <a:gd name="T32" fmla="*/ 210 w 526"/>
                <a:gd name="T33" fmla="*/ 334 h 539"/>
                <a:gd name="T34" fmla="*/ 307 w 526"/>
                <a:gd name="T35" fmla="*/ 332 h 539"/>
                <a:gd name="T36" fmla="*/ 314 w 526"/>
                <a:gd name="T37" fmla="*/ 502 h 539"/>
                <a:gd name="T38" fmla="*/ 246 w 526"/>
                <a:gd name="T39" fmla="*/ 469 h 539"/>
                <a:gd name="T40" fmla="*/ 314 w 526"/>
                <a:gd name="T41" fmla="*/ 502 h 539"/>
                <a:gd name="T42" fmla="*/ 369 w 526"/>
                <a:gd name="T43" fmla="*/ 502 h 539"/>
                <a:gd name="T44" fmla="*/ 339 w 526"/>
                <a:gd name="T45" fmla="*/ 469 h 539"/>
                <a:gd name="T46" fmla="*/ 424 w 526"/>
                <a:gd name="T47" fmla="*/ 423 h 539"/>
                <a:gd name="T48" fmla="*/ 456 w 526"/>
                <a:gd name="T49" fmla="*/ 404 h 539"/>
                <a:gd name="T50" fmla="*/ 467 w 526"/>
                <a:gd name="T51" fmla="*/ 365 h 539"/>
                <a:gd name="T52" fmla="*/ 404 w 526"/>
                <a:gd name="T53" fmla="*/ 390 h 539"/>
                <a:gd name="T54" fmla="*/ 403 w 526"/>
                <a:gd name="T55" fmla="*/ 390 h 539"/>
                <a:gd name="T56" fmla="*/ 339 w 526"/>
                <a:gd name="T57" fmla="*/ 347 h 539"/>
                <a:gd name="T58" fmla="*/ 179 w 526"/>
                <a:gd name="T59" fmla="*/ 347 h 539"/>
                <a:gd name="T60" fmla="*/ 115 w 526"/>
                <a:gd name="T61" fmla="*/ 390 h 539"/>
                <a:gd name="T62" fmla="*/ 54 w 526"/>
                <a:gd name="T63" fmla="*/ 270 h 539"/>
                <a:gd name="T64" fmla="*/ 164 w 526"/>
                <a:gd name="T65" fmla="*/ 202 h 539"/>
                <a:gd name="T66" fmla="*/ 260 w 526"/>
                <a:gd name="T67" fmla="*/ 234 h 539"/>
                <a:gd name="T68" fmla="*/ 355 w 526"/>
                <a:gd name="T69" fmla="*/ 202 h 539"/>
                <a:gd name="T70" fmla="*/ 401 w 526"/>
                <a:gd name="T71" fmla="*/ 210 h 539"/>
                <a:gd name="T72" fmla="*/ 467 w 526"/>
                <a:gd name="T73" fmla="*/ 36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6" h="539">
                  <a:moveTo>
                    <a:pt x="494" y="242"/>
                  </a:moveTo>
                  <a:cubicBezTo>
                    <a:pt x="494" y="19"/>
                    <a:pt x="494" y="19"/>
                    <a:pt x="494" y="19"/>
                  </a:cubicBezTo>
                  <a:cubicBezTo>
                    <a:pt x="494" y="8"/>
                    <a:pt x="486" y="0"/>
                    <a:pt x="475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394" y="0"/>
                    <a:pt x="386" y="8"/>
                    <a:pt x="386" y="19"/>
                  </a:cubicBezTo>
                  <a:cubicBezTo>
                    <a:pt x="386" y="168"/>
                    <a:pt x="386" y="168"/>
                    <a:pt x="386" y="168"/>
                  </a:cubicBezTo>
                  <a:cubicBezTo>
                    <a:pt x="344" y="161"/>
                    <a:pt x="281" y="161"/>
                    <a:pt x="259" y="161"/>
                  </a:cubicBezTo>
                  <a:cubicBezTo>
                    <a:pt x="231" y="161"/>
                    <a:pt x="139" y="162"/>
                    <a:pt x="104" y="175"/>
                  </a:cubicBezTo>
                  <a:cubicBezTo>
                    <a:pt x="80" y="184"/>
                    <a:pt x="35" y="200"/>
                    <a:pt x="18" y="259"/>
                  </a:cubicBezTo>
                  <a:cubicBezTo>
                    <a:pt x="0" y="320"/>
                    <a:pt x="1" y="356"/>
                    <a:pt x="20" y="385"/>
                  </a:cubicBezTo>
                  <a:cubicBezTo>
                    <a:pt x="38" y="412"/>
                    <a:pt x="73" y="428"/>
                    <a:pt x="115" y="428"/>
                  </a:cubicBezTo>
                  <a:cubicBezTo>
                    <a:pt x="148" y="428"/>
                    <a:pt x="178" y="418"/>
                    <a:pt x="194" y="401"/>
                  </a:cubicBezTo>
                  <a:cubicBezTo>
                    <a:pt x="194" y="401"/>
                    <a:pt x="240" y="352"/>
                    <a:pt x="261" y="351"/>
                  </a:cubicBezTo>
                  <a:cubicBezTo>
                    <a:pt x="278" y="351"/>
                    <a:pt x="322" y="398"/>
                    <a:pt x="324" y="401"/>
                  </a:cubicBezTo>
                  <a:cubicBezTo>
                    <a:pt x="338" y="415"/>
                    <a:pt x="360" y="424"/>
                    <a:pt x="386" y="427"/>
                  </a:cubicBezTo>
                  <a:cubicBezTo>
                    <a:pt x="385" y="430"/>
                    <a:pt x="383" y="431"/>
                    <a:pt x="377" y="431"/>
                  </a:cubicBezTo>
                  <a:cubicBezTo>
                    <a:pt x="228" y="431"/>
                    <a:pt x="228" y="431"/>
                    <a:pt x="228" y="431"/>
                  </a:cubicBezTo>
                  <a:cubicBezTo>
                    <a:pt x="217" y="431"/>
                    <a:pt x="209" y="440"/>
                    <a:pt x="209" y="450"/>
                  </a:cubicBezTo>
                  <a:cubicBezTo>
                    <a:pt x="209" y="521"/>
                    <a:pt x="209" y="521"/>
                    <a:pt x="209" y="521"/>
                  </a:cubicBezTo>
                  <a:cubicBezTo>
                    <a:pt x="209" y="531"/>
                    <a:pt x="217" y="539"/>
                    <a:pt x="228" y="539"/>
                  </a:cubicBezTo>
                  <a:cubicBezTo>
                    <a:pt x="369" y="539"/>
                    <a:pt x="369" y="539"/>
                    <a:pt x="369" y="539"/>
                  </a:cubicBezTo>
                  <a:cubicBezTo>
                    <a:pt x="461" y="539"/>
                    <a:pt x="494" y="477"/>
                    <a:pt x="494" y="423"/>
                  </a:cubicBezTo>
                  <a:cubicBezTo>
                    <a:pt x="494" y="391"/>
                    <a:pt x="494" y="391"/>
                    <a:pt x="494" y="391"/>
                  </a:cubicBezTo>
                  <a:cubicBezTo>
                    <a:pt x="526" y="356"/>
                    <a:pt x="511" y="279"/>
                    <a:pt x="494" y="242"/>
                  </a:cubicBezTo>
                  <a:close/>
                  <a:moveTo>
                    <a:pt x="424" y="38"/>
                  </a:moveTo>
                  <a:cubicBezTo>
                    <a:pt x="456" y="38"/>
                    <a:pt x="456" y="38"/>
                    <a:pt x="456" y="38"/>
                  </a:cubicBezTo>
                  <a:cubicBezTo>
                    <a:pt x="456" y="212"/>
                    <a:pt x="456" y="212"/>
                    <a:pt x="456" y="212"/>
                  </a:cubicBezTo>
                  <a:cubicBezTo>
                    <a:pt x="446" y="202"/>
                    <a:pt x="424" y="191"/>
                    <a:pt x="424" y="191"/>
                  </a:cubicBezTo>
                  <a:lnTo>
                    <a:pt x="424" y="38"/>
                  </a:lnTo>
                  <a:close/>
                  <a:moveTo>
                    <a:pt x="309" y="199"/>
                  </a:moveTo>
                  <a:cubicBezTo>
                    <a:pt x="288" y="213"/>
                    <a:pt x="236" y="213"/>
                    <a:pt x="212" y="199"/>
                  </a:cubicBezTo>
                  <a:cubicBezTo>
                    <a:pt x="227" y="199"/>
                    <a:pt x="293" y="199"/>
                    <a:pt x="309" y="199"/>
                  </a:cubicBezTo>
                  <a:close/>
                  <a:moveTo>
                    <a:pt x="258" y="313"/>
                  </a:moveTo>
                  <a:cubicBezTo>
                    <a:pt x="241" y="314"/>
                    <a:pt x="225" y="323"/>
                    <a:pt x="210" y="334"/>
                  </a:cubicBezTo>
                  <a:cubicBezTo>
                    <a:pt x="223" y="302"/>
                    <a:pt x="244" y="285"/>
                    <a:pt x="259" y="285"/>
                  </a:cubicBezTo>
                  <a:cubicBezTo>
                    <a:pt x="274" y="285"/>
                    <a:pt x="294" y="301"/>
                    <a:pt x="307" y="332"/>
                  </a:cubicBezTo>
                  <a:cubicBezTo>
                    <a:pt x="293" y="320"/>
                    <a:pt x="271" y="313"/>
                    <a:pt x="258" y="313"/>
                  </a:cubicBezTo>
                  <a:close/>
                  <a:moveTo>
                    <a:pt x="314" y="502"/>
                  </a:moveTo>
                  <a:cubicBezTo>
                    <a:pt x="246" y="502"/>
                    <a:pt x="246" y="502"/>
                    <a:pt x="246" y="502"/>
                  </a:cubicBezTo>
                  <a:cubicBezTo>
                    <a:pt x="246" y="469"/>
                    <a:pt x="246" y="469"/>
                    <a:pt x="246" y="469"/>
                  </a:cubicBezTo>
                  <a:cubicBezTo>
                    <a:pt x="314" y="469"/>
                    <a:pt x="314" y="469"/>
                    <a:pt x="314" y="469"/>
                  </a:cubicBezTo>
                  <a:lnTo>
                    <a:pt x="314" y="502"/>
                  </a:lnTo>
                  <a:close/>
                  <a:moveTo>
                    <a:pt x="456" y="423"/>
                  </a:moveTo>
                  <a:cubicBezTo>
                    <a:pt x="456" y="447"/>
                    <a:pt x="448" y="502"/>
                    <a:pt x="369" y="502"/>
                  </a:cubicBezTo>
                  <a:cubicBezTo>
                    <a:pt x="339" y="502"/>
                    <a:pt x="339" y="502"/>
                    <a:pt x="339" y="502"/>
                  </a:cubicBezTo>
                  <a:cubicBezTo>
                    <a:pt x="339" y="469"/>
                    <a:pt x="339" y="469"/>
                    <a:pt x="339" y="469"/>
                  </a:cubicBezTo>
                  <a:cubicBezTo>
                    <a:pt x="377" y="469"/>
                    <a:pt x="377" y="469"/>
                    <a:pt x="377" y="469"/>
                  </a:cubicBezTo>
                  <a:cubicBezTo>
                    <a:pt x="405" y="469"/>
                    <a:pt x="424" y="451"/>
                    <a:pt x="424" y="423"/>
                  </a:cubicBezTo>
                  <a:cubicBezTo>
                    <a:pt x="424" y="414"/>
                    <a:pt x="424" y="414"/>
                    <a:pt x="424" y="414"/>
                  </a:cubicBezTo>
                  <a:cubicBezTo>
                    <a:pt x="433" y="412"/>
                    <a:pt x="445" y="409"/>
                    <a:pt x="456" y="404"/>
                  </a:cubicBezTo>
                  <a:lnTo>
                    <a:pt x="456" y="423"/>
                  </a:lnTo>
                  <a:close/>
                  <a:moveTo>
                    <a:pt x="467" y="365"/>
                  </a:moveTo>
                  <a:cubicBezTo>
                    <a:pt x="466" y="366"/>
                    <a:pt x="464" y="368"/>
                    <a:pt x="463" y="370"/>
                  </a:cubicBezTo>
                  <a:cubicBezTo>
                    <a:pt x="449" y="384"/>
                    <a:pt x="424" y="390"/>
                    <a:pt x="404" y="390"/>
                  </a:cubicBezTo>
                  <a:cubicBezTo>
                    <a:pt x="404" y="390"/>
                    <a:pt x="404" y="390"/>
                    <a:pt x="403" y="390"/>
                  </a:cubicBezTo>
                  <a:cubicBezTo>
                    <a:pt x="403" y="390"/>
                    <a:pt x="403" y="390"/>
                    <a:pt x="403" y="390"/>
                  </a:cubicBezTo>
                  <a:cubicBezTo>
                    <a:pt x="387" y="390"/>
                    <a:pt x="371" y="387"/>
                    <a:pt x="360" y="381"/>
                  </a:cubicBezTo>
                  <a:cubicBezTo>
                    <a:pt x="350" y="373"/>
                    <a:pt x="343" y="362"/>
                    <a:pt x="339" y="347"/>
                  </a:cubicBezTo>
                  <a:cubicBezTo>
                    <a:pt x="323" y="287"/>
                    <a:pt x="287" y="260"/>
                    <a:pt x="259" y="260"/>
                  </a:cubicBezTo>
                  <a:cubicBezTo>
                    <a:pt x="231" y="260"/>
                    <a:pt x="195" y="287"/>
                    <a:pt x="179" y="347"/>
                  </a:cubicBezTo>
                  <a:cubicBezTo>
                    <a:pt x="175" y="362"/>
                    <a:pt x="168" y="373"/>
                    <a:pt x="158" y="381"/>
                  </a:cubicBezTo>
                  <a:cubicBezTo>
                    <a:pt x="147" y="387"/>
                    <a:pt x="131" y="390"/>
                    <a:pt x="115" y="390"/>
                  </a:cubicBezTo>
                  <a:cubicBezTo>
                    <a:pt x="86" y="390"/>
                    <a:pt x="62" y="380"/>
                    <a:pt x="52" y="365"/>
                  </a:cubicBezTo>
                  <a:cubicBezTo>
                    <a:pt x="43" y="351"/>
                    <a:pt x="36" y="330"/>
                    <a:pt x="54" y="270"/>
                  </a:cubicBezTo>
                  <a:cubicBezTo>
                    <a:pt x="66" y="229"/>
                    <a:pt x="95" y="218"/>
                    <a:pt x="118" y="210"/>
                  </a:cubicBezTo>
                  <a:cubicBezTo>
                    <a:pt x="126" y="207"/>
                    <a:pt x="142" y="204"/>
                    <a:pt x="164" y="202"/>
                  </a:cubicBezTo>
                  <a:cubicBezTo>
                    <a:pt x="165" y="202"/>
                    <a:pt x="175" y="204"/>
                    <a:pt x="183" y="210"/>
                  </a:cubicBezTo>
                  <a:cubicBezTo>
                    <a:pt x="197" y="220"/>
                    <a:pt x="217" y="236"/>
                    <a:pt x="260" y="234"/>
                  </a:cubicBezTo>
                  <a:cubicBezTo>
                    <a:pt x="292" y="236"/>
                    <a:pt x="323" y="224"/>
                    <a:pt x="337" y="210"/>
                  </a:cubicBezTo>
                  <a:cubicBezTo>
                    <a:pt x="345" y="204"/>
                    <a:pt x="354" y="202"/>
                    <a:pt x="355" y="202"/>
                  </a:cubicBezTo>
                  <a:cubicBezTo>
                    <a:pt x="381" y="204"/>
                    <a:pt x="400" y="209"/>
                    <a:pt x="401" y="210"/>
                  </a:cubicBezTo>
                  <a:cubicBezTo>
                    <a:pt x="401" y="210"/>
                    <a:pt x="401" y="210"/>
                    <a:pt x="401" y="210"/>
                  </a:cubicBezTo>
                  <a:cubicBezTo>
                    <a:pt x="440" y="222"/>
                    <a:pt x="456" y="241"/>
                    <a:pt x="464" y="270"/>
                  </a:cubicBezTo>
                  <a:cubicBezTo>
                    <a:pt x="482" y="330"/>
                    <a:pt x="475" y="351"/>
                    <a:pt x="467" y="36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ValueShape">
              <a:extLst>
                <a:ext uri="{FF2B5EF4-FFF2-40B4-BE49-F238E27FC236}">
                  <a16:creationId xmlns:a16="http://schemas.microsoft.com/office/drawing/2014/main" xmlns="" id="{24EF2B5A-D0E1-46D6-92B5-CA981F2ECB9F}"/>
                </a:ext>
              </a:extLst>
            </p:cNvPr>
            <p:cNvSpPr/>
            <p:nvPr/>
          </p:nvSpPr>
          <p:spPr bwMode="auto">
            <a:xfrm>
              <a:off x="1771650" y="4409456"/>
              <a:ext cx="8648700" cy="8666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D9D9D9"/>
                </a:gs>
                <a:gs pos="53000">
                  <a:schemeClr val="accent1">
                    <a:lumMod val="100000"/>
                  </a:schemeClr>
                </a:gs>
                <a:gs pos="53100">
                  <a:srgbClr val="D9D9D9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7" name="ValueText">
              <a:extLst>
                <a:ext uri="{FF2B5EF4-FFF2-40B4-BE49-F238E27FC236}">
                  <a16:creationId xmlns:a16="http://schemas.microsoft.com/office/drawing/2014/main" xmlns="" id="{9A3F4A8A-B4D0-4B9E-AB78-FE72FF47758B}"/>
                </a:ext>
              </a:extLst>
            </p:cNvPr>
            <p:cNvSpPr txBox="1"/>
            <p:nvPr/>
          </p:nvSpPr>
          <p:spPr>
            <a:xfrm>
              <a:off x="9494520" y="3447144"/>
              <a:ext cx="839579" cy="62968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>
                  <a:latin typeface="Impact" panose="020B0806030902050204" pitchFamily="34" charset="0"/>
                </a:rPr>
                <a:t>53%</a:t>
              </a:r>
              <a:endParaRPr lang="en-US" dirty="0">
                <a:latin typeface="Impact" panose="020B0806030902050204" pitchFamily="34" charset="0"/>
              </a:endParaRPr>
            </a:p>
          </p:txBody>
        </p:sp>
        <p:sp>
          <p:nvSpPr>
            <p:cNvPr id="28" name="CustomText1">
              <a:extLst>
                <a:ext uri="{FF2B5EF4-FFF2-40B4-BE49-F238E27FC236}">
                  <a16:creationId xmlns:a16="http://schemas.microsoft.com/office/drawing/2014/main" xmlns="" id="{61606A9D-633F-4ADE-B823-540191B94693}"/>
                </a:ext>
              </a:extLst>
            </p:cNvPr>
            <p:cNvSpPr/>
            <p:nvPr/>
          </p:nvSpPr>
          <p:spPr>
            <a:xfrm>
              <a:off x="7276170" y="3826184"/>
              <a:ext cx="2134530" cy="305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sz="1600" dirty="0"/>
                <a:t>Supporting text here</a:t>
              </a:r>
            </a:p>
          </p:txBody>
        </p:sp>
        <p:sp>
          <p:nvSpPr>
            <p:cNvPr id="29" name="CustomText1">
              <a:extLst>
                <a:ext uri="{FF2B5EF4-FFF2-40B4-BE49-F238E27FC236}">
                  <a16:creationId xmlns:a16="http://schemas.microsoft.com/office/drawing/2014/main" xmlns="" id="{CA9B9F90-C043-4B03-B97C-FB512C88EB16}"/>
                </a:ext>
              </a:extLst>
            </p:cNvPr>
            <p:cNvSpPr/>
            <p:nvPr/>
          </p:nvSpPr>
          <p:spPr>
            <a:xfrm>
              <a:off x="7276170" y="3349197"/>
              <a:ext cx="1890690" cy="426954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00" b="1" dirty="0"/>
                <a:t>TEXT HERE</a:t>
              </a:r>
            </a:p>
          </p:txBody>
        </p:sp>
        <p:cxnSp>
          <p:nvCxnSpPr>
            <p:cNvPr id="30" name="ExtraShape31">
              <a:extLst>
                <a:ext uri="{FF2B5EF4-FFF2-40B4-BE49-F238E27FC236}">
                  <a16:creationId xmlns:a16="http://schemas.microsoft.com/office/drawing/2014/main" xmlns="" id="{0771FB94-62A2-4178-AD7B-826F96D7BF24}"/>
                </a:ext>
              </a:extLst>
            </p:cNvPr>
            <p:cNvCxnSpPr>
              <a:cxnSpLocks/>
            </p:cNvCxnSpPr>
            <p:nvPr/>
          </p:nvCxnSpPr>
          <p:spPr>
            <a:xfrm>
              <a:off x="7347125" y="3778983"/>
              <a:ext cx="1941655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030090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a13ec0c6-7f3e-4340-a8a7-9e771235e72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291f84-6c3c-4f5b-88b5-64488956ca3f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b4c1f5-d9a5-468d-bade-8e2cce316ea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273de4-a495-4542-9591-9da9076d567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1ac37b-778e-4020-bc91-3516c027d66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946718-25db-48f9-b4ad-a6a0877f6c4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4b2e27-e7a8-4565-a1c1-9ab99101e80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aaa325-f67a-43b5-ae35-a6f53a7a142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e0353e-2c1b-4b83-8b9f-2a69efa1e97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0bf113-d6a0-47f8-bf3e-3ffcd42b64c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902a40-0afe-49b5-9dcf-5f41f298164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0afefe-8d8e-4304-8fde-5df01c78f0d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7040e3-f2f7-4b34-b7e6-4f725bc5ff8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7e0b69-8920-4265-9cf1-6dea7c5dd26b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f47140-bd9c-4953-a7a3-c1dfd34af16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391065-092a-4dab-9ed4-5cccb84cb53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8ae8543-ce9f-4d5c-a514-70dd3233ddb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2fe1b0-4a66-4102-8166-8dd7a6b63fb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1250114-d75a-4ef1-9b1a-4c0b2fe7ff8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ca0a9a-d507-4e61-85bc-825b404648c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360b4-9480-462b-a190-f0b3864b851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391065-092a-4dab-9ed4-5cccb84cb53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552824-66bd-4f35-b980-858f6e743a74"/>
</p:tagLst>
</file>

<file path=ppt/theme/theme1.xml><?xml version="1.0" encoding="utf-8"?>
<a:theme xmlns:a="http://schemas.openxmlformats.org/drawingml/2006/main" name="主题5">
  <a:themeElements>
    <a:clrScheme name="20171020-0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3B290"/>
      </a:accent1>
      <a:accent2>
        <a:srgbClr val="1A765E"/>
      </a:accent2>
      <a:accent3>
        <a:srgbClr val="2C7394"/>
      </a:accent3>
      <a:accent4>
        <a:srgbClr val="2D8990"/>
      </a:accent4>
      <a:accent5>
        <a:srgbClr val="259BAB"/>
      </a:accent5>
      <a:accent6>
        <a:srgbClr val="08AA7F"/>
      </a:accent6>
      <a:hlink>
        <a:srgbClr val="92278F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33B290"/>
    </a:accent1>
    <a:accent2>
      <a:srgbClr val="1A765E"/>
    </a:accent2>
    <a:accent3>
      <a:srgbClr val="2C7394"/>
    </a:accent3>
    <a:accent4>
      <a:srgbClr val="2D8990"/>
    </a:accent4>
    <a:accent5>
      <a:srgbClr val="259BAB"/>
    </a:accent5>
    <a:accent6>
      <a:srgbClr val="08AA7F"/>
    </a:accent6>
    <a:hlink>
      <a:srgbClr val="92278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33B290"/>
    </a:accent1>
    <a:accent2>
      <a:srgbClr val="1A765E"/>
    </a:accent2>
    <a:accent3>
      <a:srgbClr val="2C7394"/>
    </a:accent3>
    <a:accent4>
      <a:srgbClr val="2D8990"/>
    </a:accent4>
    <a:accent5>
      <a:srgbClr val="259BAB"/>
    </a:accent5>
    <a:accent6>
      <a:srgbClr val="08AA7F"/>
    </a:accent6>
    <a:hlink>
      <a:srgbClr val="92278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33B290"/>
    </a:accent1>
    <a:accent2>
      <a:srgbClr val="1A765E"/>
    </a:accent2>
    <a:accent3>
      <a:srgbClr val="2C7394"/>
    </a:accent3>
    <a:accent4>
      <a:srgbClr val="2D8990"/>
    </a:accent4>
    <a:accent5>
      <a:srgbClr val="259BAB"/>
    </a:accent5>
    <a:accent6>
      <a:srgbClr val="08AA7F"/>
    </a:accent6>
    <a:hlink>
      <a:srgbClr val="92278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49</TotalTime>
  <Words>3586</Words>
  <Application>Microsoft Office PowerPoint</Application>
  <PresentationFormat>宽屏</PresentationFormat>
  <Paragraphs>580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7</cp:revision>
  <cp:lastPrinted>2017-12-17T16:00:00Z</cp:lastPrinted>
  <dcterms:created xsi:type="dcterms:W3CDTF">2017-12-17T16:00:00Z</dcterms:created>
  <dcterms:modified xsi:type="dcterms:W3CDTF">2018-08-26T14:57:39Z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